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87" r:id="rId3"/>
    <p:sldId id="289" r:id="rId4"/>
    <p:sldId id="290" r:id="rId5"/>
    <p:sldId id="291" r:id="rId6"/>
    <p:sldId id="272" r:id="rId7"/>
    <p:sldId id="274" r:id="rId8"/>
    <p:sldId id="283" r:id="rId9"/>
    <p:sldId id="284" r:id="rId10"/>
    <p:sldId id="276" r:id="rId11"/>
    <p:sldId id="293" r:id="rId12"/>
    <p:sldId id="294" r:id="rId13"/>
    <p:sldId id="295" r:id="rId14"/>
    <p:sldId id="280" r:id="rId15"/>
    <p:sldId id="288" r:id="rId1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F6B2A-5FB4-4970-B05E-56BF3C3248E5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6C9A7-DFE3-42F9-A075-057332968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4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55C96-4CCA-40F4-9270-DBE85879CBF4}" type="datetimeFigureOut">
              <a:rPr lang="ru-RU" smtClean="0"/>
              <a:pPr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6326-72A7-44B7-AD8F-78A58ED69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3EHsQ5" TargetMode="External"/><Relationship Id="rId5" Type="http://schemas.openxmlformats.org/officeDocument/2006/relationships/hyperlink" Target="https://clck.ru/3EHrdr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shkolaezhovo-r43.gosweb.gosuslugi.ru/glavnoe/nastavnichestvo/dokumenty_57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2344" y="298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1318116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«Формирование профессиональных компетенций молодого педагога </a:t>
            </a:r>
          </a:p>
          <a:p>
            <a:pPr indent="3619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посредством наставничества»</a:t>
            </a:r>
            <a:r>
              <a:rPr lang="ru-RU" sz="3200" dirty="0" smtClean="0"/>
              <a:t> </a:t>
            </a:r>
          </a:p>
          <a:p>
            <a:pPr lvl="0" indent="36195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srgbClr val="FF0000"/>
              </a:solidFill>
            </a:endParaRPr>
          </a:p>
          <a:p>
            <a:pPr lvl="0" indent="36195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188640"/>
            <a:ext cx="8350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itchFamily="34" charset="0"/>
              </a:rPr>
              <a:t>Муниципальное </a:t>
            </a:r>
            <a:r>
              <a:rPr lang="ru-RU" sz="1200" b="1" dirty="0" smtClean="0">
                <a:latin typeface="Arial Black" pitchFamily="34" charset="0"/>
              </a:rPr>
              <a:t>бюджетное </a:t>
            </a:r>
            <a:r>
              <a:rPr lang="ru-RU" sz="1200" b="1" dirty="0">
                <a:latin typeface="Arial Black" pitchFamily="34" charset="0"/>
              </a:rPr>
              <a:t>общеобразовательное </a:t>
            </a:r>
            <a:r>
              <a:rPr lang="ru-RU" sz="1200" b="1" dirty="0" smtClean="0">
                <a:latin typeface="Arial Black" pitchFamily="34" charset="0"/>
              </a:rPr>
              <a:t>учреждение </a:t>
            </a:r>
            <a:r>
              <a:rPr lang="ru-RU" sz="1200" b="1" dirty="0">
                <a:latin typeface="Arial Black" pitchFamily="34" charset="0"/>
              </a:rPr>
              <a:t>основная </a:t>
            </a:r>
            <a:endParaRPr lang="ru-RU" sz="1200" b="1" dirty="0" smtClean="0"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общеобразовательная </a:t>
            </a:r>
            <a:r>
              <a:rPr lang="ru-RU" sz="1200" b="1" dirty="0">
                <a:latin typeface="Arial Black" pitchFamily="34" charset="0"/>
              </a:rPr>
              <a:t>школа </a:t>
            </a:r>
            <a:r>
              <a:rPr lang="ru-RU" sz="1200" b="1" dirty="0" smtClean="0">
                <a:latin typeface="Arial Black" pitchFamily="34" charset="0"/>
              </a:rPr>
              <a:t>д</a:t>
            </a:r>
            <a:r>
              <a:rPr lang="ru-RU" sz="1200" b="1" dirty="0">
                <a:latin typeface="Arial Black" pitchFamily="34" charset="0"/>
              </a:rPr>
              <a:t>. Ежово </a:t>
            </a:r>
            <a:r>
              <a:rPr lang="ru-RU" sz="1200" b="1" dirty="0" err="1">
                <a:latin typeface="Arial Black" pitchFamily="34" charset="0"/>
              </a:rPr>
              <a:t>Омутнинского</a:t>
            </a:r>
            <a:r>
              <a:rPr lang="ru-RU" sz="1200" b="1" dirty="0"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 Кировской области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75148" y="60212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3619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Ежово</a:t>
            </a:r>
          </a:p>
          <a:p>
            <a:pPr lvl="0" indent="3619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2026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99623" y="4635713"/>
            <a:ext cx="30368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Наставник: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Храмцова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С.Е.,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МБОУ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ООШ д.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Ежово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Наставляемый: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Мышкина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Ю.П.,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информатики</a:t>
            </a:r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7832" r="12333" b="24049"/>
          <a:stretch/>
        </p:blipFill>
        <p:spPr>
          <a:xfrm>
            <a:off x="899592" y="3535389"/>
            <a:ext cx="3240360" cy="313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-20241031-WA00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34662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87">
        <p:fade/>
      </p:transition>
    </mc:Choice>
    <mc:Fallback xmlns="">
      <p:transition spd="med" advTm="29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401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979"/>
            <a:ext cx="9144000" cy="6855021"/>
          </a:xfrm>
          <a:prstGeom prst="rect">
            <a:avLst/>
          </a:prstGeom>
          <a:noFill/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5182"/>
            <a:ext cx="2996952" cy="22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70992" y="2556193"/>
            <a:ext cx="2996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Психологический тренинг на форуме молодых специалистов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1" y="311380"/>
            <a:ext cx="2913485" cy="225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950296" y="2628201"/>
            <a:ext cx="3294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сихолого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­-педагогическая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деловая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игра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 r="33859" b="10379"/>
          <a:stretch/>
        </p:blipFill>
        <p:spPr>
          <a:xfrm>
            <a:off x="1076842" y="3403860"/>
            <a:ext cx="2991102" cy="247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1070992" y="5970766"/>
            <a:ext cx="299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Творческая мастерская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/>
          <a:stretch/>
        </p:blipFill>
        <p:spPr>
          <a:xfrm>
            <a:off x="4884579" y="3707690"/>
            <a:ext cx="3287821" cy="195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4959424" y="5898758"/>
            <a:ext cx="2996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Педагогический </a:t>
            </a:r>
            <a:r>
              <a:rPr lang="ru-RU" sz="1600" b="1" dirty="0" err="1" smtClean="0"/>
              <a:t>квиз</a:t>
            </a:r>
            <a:endParaRPr lang="ru-RU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2">
        <p:fade/>
      </p:transition>
    </mc:Choice>
    <mc:Fallback xmlns="">
      <p:transition spd="med" advTm="6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979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143000" y="3018438"/>
            <a:ext cx="2996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Круглый стол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50296" y="4974267"/>
            <a:ext cx="3294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Чемпионат для молодых специалистов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«Флагманы образования»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5008" y="5898758"/>
            <a:ext cx="2996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Защита творческой работы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753"/>
            <a:ext cx="2703677" cy="270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4896885" y="789870"/>
            <a:ext cx="3621438" cy="393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61757"/>
            <a:ext cx="2844952" cy="217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790321"/>
      </p:ext>
    </p:extLst>
  </p:cSld>
  <p:clrMapOvr>
    <a:masterClrMapping/>
  </p:clrMapOvr>
  <p:transition spd="slow" advTm="91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8584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1560" y="251937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Внеурочные мероприятия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5351" r="2751" b="19551"/>
          <a:stretch/>
        </p:blipFill>
        <p:spPr>
          <a:xfrm>
            <a:off x="1115616" y="990020"/>
            <a:ext cx="2994052" cy="213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128897" y="3140968"/>
            <a:ext cx="2795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День здоровья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r="5822"/>
          <a:stretch/>
        </p:blipFill>
        <p:spPr>
          <a:xfrm>
            <a:off x="6372200" y="990020"/>
            <a:ext cx="2448272" cy="215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161348" y="312122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Кросс Нации-2024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7" y="3677514"/>
            <a:ext cx="1595813" cy="212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6372200" y="585810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Туристический поход к истоку реки Вятки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2963"/>
          <a:stretch/>
        </p:blipFill>
        <p:spPr>
          <a:xfrm>
            <a:off x="6828608" y="3645024"/>
            <a:ext cx="1703832" cy="219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15350"/>
          <a:stretch/>
        </p:blipFill>
        <p:spPr>
          <a:xfrm rot="5400000">
            <a:off x="4106660" y="3534300"/>
            <a:ext cx="2137508" cy="250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899592" y="58052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Спортивное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ориентирование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9912" y="587727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Экскурсия в музей ОМЗ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7626" b="11551"/>
          <a:stretch/>
        </p:blipFill>
        <p:spPr>
          <a:xfrm>
            <a:off x="4246509" y="1052736"/>
            <a:ext cx="1837659" cy="200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3836907" y="313509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Кружок «Конструирование и робототехника»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05355"/>
      </p:ext>
    </p:extLst>
  </p:cSld>
  <p:clrMapOvr>
    <a:masterClrMapping/>
  </p:clrMapOvr>
  <p:transition spd="slow" advTm="201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5" grpId="0"/>
      <p:bldP spid="18" grpId="0"/>
      <p:bldP spid="25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979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156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Результаты наставляемого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"/>
          <a:stretch/>
        </p:blipFill>
        <p:spPr>
          <a:xfrm>
            <a:off x="5124406" y="3633859"/>
            <a:ext cx="2327914" cy="3133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30050" r="31237"/>
          <a:stretch/>
        </p:blipFill>
        <p:spPr>
          <a:xfrm>
            <a:off x="755576" y="3645024"/>
            <a:ext cx="2195213" cy="3150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77" y="3645024"/>
            <a:ext cx="2271391" cy="3122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2750" r="2370" b="16401"/>
          <a:stretch/>
        </p:blipFill>
        <p:spPr>
          <a:xfrm>
            <a:off x="755576" y="901470"/>
            <a:ext cx="2158717" cy="2597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678" b="21686"/>
          <a:stretch/>
        </p:blipFill>
        <p:spPr>
          <a:xfrm>
            <a:off x="3580891" y="901470"/>
            <a:ext cx="2287253" cy="2607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32680"/>
          <a:stretch/>
        </p:blipFill>
        <p:spPr>
          <a:xfrm>
            <a:off x="3432814" y="3645024"/>
            <a:ext cx="2219306" cy="3122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29000" r="31238" b="1700"/>
          <a:stretch/>
        </p:blipFill>
        <p:spPr>
          <a:xfrm>
            <a:off x="2251720" y="897129"/>
            <a:ext cx="1816224" cy="2605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1864" r="5020" b="3021"/>
          <a:stretch/>
        </p:blipFill>
        <p:spPr>
          <a:xfrm>
            <a:off x="6745844" y="3624217"/>
            <a:ext cx="2218644" cy="3143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" r="2852"/>
          <a:stretch/>
        </p:blipFill>
        <p:spPr>
          <a:xfrm rot="5400000">
            <a:off x="6917943" y="985370"/>
            <a:ext cx="1669221" cy="2423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2750" r="2958" b="1323"/>
          <a:stretch/>
        </p:blipFill>
        <p:spPr>
          <a:xfrm>
            <a:off x="5135828" y="903801"/>
            <a:ext cx="1812436" cy="25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53">
        <p:fade/>
      </p:transition>
    </mc:Choice>
    <mc:Fallback xmlns="">
      <p:transition spd="med" advTm="13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t="20683" r="22439" b="19588"/>
          <a:stretch/>
        </p:blipFill>
        <p:spPr>
          <a:xfrm>
            <a:off x="5944253" y="180079"/>
            <a:ext cx="2772596" cy="315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95598"/>
            <a:ext cx="4752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Девиз: </a:t>
            </a:r>
          </a:p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«Наставник </a:t>
            </a:r>
            <a:r>
              <a:rPr lang="ru-RU" sz="3200" b="1" dirty="0">
                <a:latin typeface="Arial Black" panose="020B0A04020102020204" pitchFamily="34" charset="0"/>
              </a:rPr>
              <a:t>–</a:t>
            </a:r>
            <a:r>
              <a:rPr lang="ru-RU" sz="3200" b="1" dirty="0" smtClean="0">
                <a:latin typeface="Arial Black" panose="020B0A04020102020204" pitchFamily="34" charset="0"/>
              </a:rPr>
              <a:t> Вместе – Наставляемый»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3800" r="2360" b="1701"/>
          <a:stretch/>
        </p:blipFill>
        <p:spPr>
          <a:xfrm>
            <a:off x="895616" y="3518558"/>
            <a:ext cx="2308232" cy="3147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b="3333"/>
          <a:stretch/>
        </p:blipFill>
        <p:spPr>
          <a:xfrm>
            <a:off x="3491880" y="3501006"/>
            <a:ext cx="2472143" cy="3165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r="1590" b="3432"/>
          <a:stretch/>
        </p:blipFill>
        <p:spPr>
          <a:xfrm>
            <a:off x="6255501" y="3492553"/>
            <a:ext cx="2276939" cy="3173595"/>
          </a:xfrm>
          <a:prstGeom prst="rect">
            <a:avLst/>
          </a:prstGeom>
        </p:spPr>
      </p:pic>
    </p:spTree>
  </p:cSld>
  <p:clrMapOvr>
    <a:masterClrMapping/>
  </p:clrMapOvr>
  <p:transition spd="slow" advTm="123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792088" y="520378"/>
            <a:ext cx="8532440" cy="501580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">
              <a:spcBef>
                <a:spcPts val="71"/>
              </a:spcBef>
            </a:pPr>
            <a:r>
              <a:rPr lang="ru-RU" sz="3200" b="1" spc="26" dirty="0" smtClean="0">
                <a:latin typeface="Arial Black" pitchFamily="34" charset="0"/>
                <a:cs typeface="Arial" panose="020B0604020202020204" pitchFamily="34" charset="0"/>
              </a:rPr>
              <a:t>Приглашаем к сотрудничеству!</a:t>
            </a:r>
            <a:endParaRPr lang="ru-RU" sz="3200" b="1" spc="-11" dirty="0"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http://qrcoder.ru/code/?https%3A%2F%2Fshkolaezhovo-r43.gosweb.gosuslugi.ru&amp;4&amp;0"/>
          <p:cNvPicPr/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3" y="4622530"/>
            <a:ext cx="1171575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774956" y="4797102"/>
            <a:ext cx="2013067" cy="520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algn="ctr" defTabSz="685800">
              <a:spcBef>
                <a:spcPts val="75"/>
              </a:spcBef>
            </a:pP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Сайт </a:t>
            </a:r>
            <a:r>
              <a:rPr lang="ru-RU" sz="1350" b="1" spc="-15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МБОУ </a:t>
            </a: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ООШ </a:t>
            </a:r>
          </a:p>
          <a:p>
            <a:pPr marL="9525" algn="ctr" defTabSz="685800">
              <a:spcBef>
                <a:spcPts val="75"/>
              </a:spcBef>
            </a:pP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д. </a:t>
            </a:r>
            <a:r>
              <a:rPr lang="ru-RU" sz="1350" b="1" spc="-15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Ежово</a:t>
            </a:r>
            <a:endParaRPr lang="ru-RU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qrcoder.ru/code/?https%3A%2F%2Fvk.com%2Fclub204639629&amp;4&amp;0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45" y="3118232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771800" y="3208377"/>
            <a:ext cx="2008418" cy="74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algn="ctr" defTabSz="685800">
              <a:spcBef>
                <a:spcPts val="75"/>
              </a:spcBef>
            </a:pP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Ссылка на группу ВК </a:t>
            </a:r>
          </a:p>
          <a:p>
            <a:pPr marL="9525" algn="ctr" defTabSz="685800">
              <a:spcBef>
                <a:spcPts val="75"/>
              </a:spcBef>
            </a:pPr>
            <a:r>
              <a:rPr lang="ru-RU" sz="1350" b="1" spc="-15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МБОУ </a:t>
            </a: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ООШ </a:t>
            </a:r>
          </a:p>
          <a:p>
            <a:pPr marL="9525" algn="ctr" defTabSz="685800">
              <a:spcBef>
                <a:spcPts val="75"/>
              </a:spcBef>
            </a:pPr>
            <a:r>
              <a:rPr lang="ru-RU" sz="1350" b="1" spc="-15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д. </a:t>
            </a:r>
            <a:r>
              <a:rPr lang="ru-RU" sz="1350" b="1" spc="-15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Ежово</a:t>
            </a:r>
            <a:endParaRPr lang="ru-RU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2127" y="1340768"/>
            <a:ext cx="61380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Свяжитесь с нами удобным для Вас способом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Телефон: 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83352) 2-03-41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Электронная почта: </a:t>
            </a:r>
            <a:endParaRPr 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schezh-omut@yandex.ru</a:t>
            </a:r>
            <a:endParaRPr lang="ru-RU" b="0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Парадный вход здания МКОУ ООШ д.Ежово Омутнинского райо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51" y="3140968"/>
            <a:ext cx="3654537" cy="2740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47239"/>
      </p:ext>
    </p:extLst>
  </p:cSld>
  <p:clrMapOvr>
    <a:masterClrMapping/>
  </p:clrMapOvr>
  <p:transition spd="slow" advTm="193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1085" t="16778" r="35686" b="15394"/>
          <a:stretch/>
        </p:blipFill>
        <p:spPr>
          <a:xfrm>
            <a:off x="899592" y="271477"/>
            <a:ext cx="8064896" cy="61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1852"/>
      </p:ext>
    </p:extLst>
  </p:cSld>
  <p:clrMapOvr>
    <a:masterClrMapping/>
  </p:clrMapOvr>
  <p:transition spd="slow" advTm="88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177" t="15375" r="10992" b="8871"/>
          <a:stretch/>
        </p:blipFill>
        <p:spPr>
          <a:xfrm>
            <a:off x="4499992" y="1052736"/>
            <a:ext cx="4464496" cy="2413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Методическое сопровождение 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образовательных организаций</a:t>
            </a:r>
            <a:endParaRPr lang="ru-RU" sz="2400" b="1" dirty="0">
              <a:latin typeface="Arial Black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087174"/>
              </p:ext>
            </p:extLst>
          </p:nvPr>
        </p:nvGraphicFramePr>
        <p:xfrm>
          <a:off x="806896" y="3614241"/>
          <a:ext cx="8229600" cy="286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740">
                  <a:extLst>
                    <a:ext uri="{9D8B030D-6E8A-4147-A177-3AD203B41FA5}">
                      <a16:colId xmlns:a16="http://schemas.microsoft.com/office/drawing/2014/main" val="2991460720"/>
                    </a:ext>
                  </a:extLst>
                </a:gridCol>
                <a:gridCol w="6940860">
                  <a:extLst>
                    <a:ext uri="{9D8B030D-6E8A-4147-A177-3AD203B41FA5}">
                      <a16:colId xmlns:a16="http://schemas.microsoft.com/office/drawing/2014/main" val="1360685127"/>
                    </a:ext>
                  </a:extLst>
                </a:gridCol>
              </a:tblGrid>
              <a:tr h="3696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Федеральные документы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224110"/>
                  </a:ext>
                </a:extLst>
              </a:tr>
              <a:tr h="101751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  <a:hlinkClick r:id="rId5"/>
                        </a:rPr>
                        <a:t>https://clck.ru/3EHrdr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Распоряжение Министерства Просвещения РФ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от 25.12.2019 г. №Р-145 «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Об утверждении методологии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(целевой модели ) наставничества»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28646"/>
                  </a:ext>
                </a:extLst>
              </a:tr>
              <a:tr h="33762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Региональные документы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419099"/>
                  </a:ext>
                </a:extLst>
              </a:tr>
              <a:tr h="1137008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  <a:hlinkClick r:id="rId6"/>
                        </a:rPr>
                        <a:t>https://clck.ru/3EHsQ5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Распоряжение Министерства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образования Кировской области от 25.09.2019 г. №791 «Об утверждении Типового положения о наставничестве в образовательных организациях Кировской области»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152314"/>
                  </a:ext>
                </a:extLst>
              </a:tr>
            </a:tbl>
          </a:graphicData>
        </a:graphic>
      </p:graphicFrame>
      <p:pic>
        <p:nvPicPr>
          <p:cNvPr id="12" name="Picture 2" descr="http://qrcoder.ru/code/?https%3A%2F%2Fkirovipk.ru%2Fwp-content%2Fuploads%2F2022%2F01%2Frasporyazhenie-ministerstva-prosveshheniya.pd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936104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data:image/svg+xml;base64,CiAgPHN2ZwogICAgdmVyc2lvbj0iMS4xIgogICAgdmlld0JveD0iMCAwIDI4NzEgMjg3M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I4NzEiCiAgICAgICAgaGVpZ2h0PSIyODcxIgogICAgICAgIHJ4PSI0MDQiCiAgICAgICAgZmlsbD0iI2ZmZmZmZiIKICAgICAgLz4KCiAgICA8ZyB0cmFuc2Zvcm09InRyYW5zbGF0ZSgyMzUuNTExNzE4NzUsIDIzNS41MTE3MTg3NSkgc2NhbGUoMC44NDM3NSkiPgogICAgICA8ZyB0cmFuc2Zvcm09InRyYW5zbGF0ZSg3NzYsMCkiPjx1c2UgeGxpbms6aHJlZj0iI2ItMCIvPjwvZz4KPGcgdHJhbnNmb3JtPSJ0cmFuc2xhdGUoMTA2NywwKSI+PHVzZSB4bGluazpocmVmPSIjZW1wdHktMCIvPjwvZz4KPGcgdHJhbnNmb3JtPSJ0cmFuc2xhdGUoMTI2MSwwKSI+PHVzZSB4bGluazpocmVmPSIjci0wIi8+PC9nPgo8ZyB0cmFuc2Zvcm09InRyYW5zbGF0ZSgxMzU4LDApIj48dXNlIHhsaW5rOmhyZWY9IiNsYi0wIi8+PC9nPgo8ZyB0cmFuc2Zvcm09InRyYW5zbGF0ZSgxNDU1LDApIj48dXNlIHhsaW5rOmhyZWY9IiNuX3JiLTAiLz48L2c+CjxnIHRyYW5zZm9ybT0idHJhbnNsYXRlKDE1NTIsMCkiPjx1c2UgeGxpbms6aHJlZj0iI2ItMCIvPjwvZz4KPGcgdHJhbnNmb3JtPSJ0cmFuc2xhdGUoMTY0OSwwKSI+PHVzZSB4bGluazpocmVmPSIjbl9yYi0wIi8+PC9nPgo8ZyB0cmFuc2Zvcm09InRyYW5zbGF0ZSgxNzQ2LDApIj48dXNlIHhsaW5rOmhyZWY9IiNiLTAiLz48L2c+CjxnIHRyYW5zZm9ybT0idHJhbnNsYXRlKDE5NDAsMCkiPjx1c2UgeGxpbms6aHJlZj0iI2VtcHR5LTAiLz48L2c+CjxnIHRyYW5zZm9ybT0idHJhbnNsYXRlKDc3Niw5NykiPjx1c2UgeGxpbms6aHJlZj0iI3JlY3QtMCIvPjwvZz4KPGcgdHJhbnNmb3JtPSJ0cmFuc2xhdGUoODczLDk3KSI+PHVzZSB4bGluazpocmVmPSIjbC0wIi8+PC9nPgo8ZyB0cmFuc2Zvcm09InRyYW5zbGF0ZSgxMTY0LDk3KSI+PHVzZSB4bGluazpocmVmPSIjZW1wdHktMCIvPjwvZz4KPGcgdHJhbnNmb3JtPSJ0cmFuc2xhdGUoMTM1OCw5NykiPjx1c2UgeGxpbms6aHJlZj0iI3JlY3QtMCIvPjwvZz4KPGcgdHJhbnNmb3JtPSJ0cmFuc2xhdGUoMTQ1NSw5NykiPjx1c2UgeGxpbms6aHJlZj0iI3JlY3QtMCIvPjwvZz4KPGcgdHJhbnNmb3JtPSJ0cmFuc2xhdGUoMTU1Miw5NykiPjx1c2UgeGxpbms6aHJlZj0iI3JlY3QtMCIvPjwvZz4KPGcgdHJhbnNmb3JtPSJ0cmFuc2xhdGUoMTY0OSw5NykiPjx1c2UgeGxpbms6aHJlZj0iI3JlY3QtMCIvPjwvZz4KPGcgdHJhbnNmb3JtPSJ0cmFuc2xhdGUoMTc0Niw5NykiPjx1c2UgeGxpbms6aHJlZj0iI3JlY3QtMCIvPjwvZz4KPGcgdHJhbnNmb3JtPSJ0cmFuc2xhdGUoMTg0Myw5NykiPjx1c2UgeGxpbms6aHJlZj0iI2xiLTAiLz48L2c+CjxnIHRyYW5zZm9ybT0idHJhbnNsYXRlKDc3NiwxOTQpIj48dXNlIHhsaW5rOmhyZWY9IiN0LTAiLz48L2c+CjxnIHRyYW5zZm9ybT0idHJhbnNsYXRlKDg3MywxOTQpIj48dXNlIHhsaW5rOmhyZWY9IiNuX3JiLTAiLz48L2c+CjxnIHRyYW5zZm9ybT0idHJhbnNsYXRlKDk3MCwxOTQpIj48dXNlIHhsaW5rOmhyZWY9IiNiLTAiLz48L2c+CjxnIHRyYW5zZm9ybT0idHJhbnNsYXRlKDExNjQsMTk0KSI+PHVzZSB4bGluazpocmVmPSIjbl9yYi0wIi8+PC9nPgo8ZyB0cmFuc2Zvcm09InRyYW5zbGF0ZSgxMjYxLDE5NCkiPjx1c2UgeGxpbms6aHJlZj0iI3JiLTAiLz48L2c+CjxnIHRyYW5zZm9ybT0idHJhbnNsYXRlKDEzNTgsMTk0KSI+PHVzZSB4bGluazpocmVmPSIjcmVjdC0wIi8+PC9nPgo8ZyB0cmFuc2Zvcm09InRyYW5zbGF0ZSgxODQzLDE5NCkiPjx1c2UgeGxpbms6aHJlZj0iI3JlY3QtMCIvPjwvZz4KPGcgdHJhbnNmb3JtPSJ0cmFuc2xhdGUoMTk0MCwxOTQpIj48dXNlIHhsaW5rOmhyZWY9IiNsLTAiLz48L2c+CjxnIHRyYW5zZm9ybT0idHJhbnNsYXRlKDg3MywyOTEpIj48dXNlIHhsaW5rOmhyZWY9IiNyYi0wIi8+PC9nPgo8ZyB0cmFuc2Zvcm09InRyYW5zbGF0ZSg5NzAsMjkxKSI+PHVzZSB4bGluazpocmVmPSIjbHQtMCIvPjwvZz4KPGcgdHJhbnNmb3JtPSJ0cmFuc2xhdGUoMTA2NywyOTEpIj48dXNlIHhsaW5rOmhyZWY9IiNuX3JiLTAiLz48L2c+CjxnIHRyYW5zZm9ybT0idHJhbnNsYXRlKDExNjQsMjkxKSI+PHVzZSB4bGluazpocmVmPSIjcmItMCIvPjwvZz4KPGcgdHJhbnNmb3JtPSJ0cmFuc2xhdGUoMTI2MSwyOTEpIj48dXNlIHhsaW5rOmhyZWY9IiNyZWN0LTAiLz48L2c+CjxnIHRyYW5zZm9ybT0idHJhbnNsYXRlKDEzNTgsMjkxKSI+PHVzZSB4bGluazpocmVmPSIjcmVjdC0wIi8+PC9nPgo8ZyB0cmFuc2Zvcm09InRyYW5zbGF0ZSgxNjQ5LDI5MSkiPjx1c2UgeGxpbms6aHJlZj0iI2VtcHR5LTAiLz48L2c+CjxnIHRyYW5zZm9ybT0idHJhbnNsYXRlKDE3NDYsMjkxKSI+PHVzZSB4bGluazpocmVmPSIjbl9yYi0wIi8+PC9nPgo8ZyB0cmFuc2Zvcm09InRyYW5zbGF0ZSgxODQzLDI5MSkiPjx1c2UgeGxpbms6aHJlZj0iI3JlY3QtMCIvPjwvZz4KPGcgdHJhbnNmb3JtPSJ0cmFuc2xhdGUoODczLDM4OCkiPjx1c2UgeGxpbms6aHJlZj0iI3QtMCIvPjwvZz4KPGcgdHJhbnNmb3JtPSJ0cmFuc2xhdGUoMTA2NywzODgpIj48dXNlIHhsaW5rOmhyZWY9IiNyLTAiLz48L2c+CjxnIHRyYW5zZm9ybT0idHJhbnNsYXRlKDExNjQsMzg4KSI+PHVzZSB4bGluazpocmVmPSIjcmVjdC0wIi8+PC9nPgo8ZyB0cmFuc2Zvcm09InRyYW5zbGF0ZSgxMzU4LDM4OCkiPjx1c2UgeGxpbms6aHJlZj0iI3QtMCIvPjwvZz4KPGcgdHJhbnNmb3JtPSJ0cmFuc2xhdGUoMTQ1NSwzODgpIj48dXNlIHhsaW5rOmhyZWY9IiNuX3JiLTAiLz48L2c+CjxnIHRyYW5zZm9ybT0idHJhbnNsYXRlKDE1NTIsMzg4KSI+PHVzZSB4bGluazpocmVmPSIjYi0wIi8+PC9nPgo8ZyB0cmFuc2Zvcm09InRyYW5zbGF0ZSgxNzQ2LDM4OCkiPjx1c2UgeGxpbms6aHJlZj0iI3JiLTAiLz48L2c+CjxnIHRyYW5zZm9ybT0idHJhbnNsYXRlKDE4NDMsMzg4KSI+PHVzZSB4bGluazpocmVmPSIjcmVjdC0wIi8+PC9nPgo8ZyB0cmFuc2Zvcm09InRyYW5zbGF0ZSgxOTQwLDM4OCkiPjx1c2UgeGxpbms6aHJlZj0iI2wtMCIvPjwvZz4KPGcgdHJhbnNmb3JtPSJ0cmFuc2xhdGUoNzc2LDQ4NSkiPjx1c2UgeGxpbms6aHJlZj0iI2ItMCIvPjwvZz4KPGcgdHJhbnNmb3JtPSJ0cmFuc2xhdGUoMTE2NCw0ODUpIj48dXNlIHhsaW5rOmhyZWY9IiNyZWN0LTAiLz48L2c+CjxnIHRyYW5zZm9ybT0idHJhbnNsYXRlKDE0NTUsNDg1KSI+PHVzZSB4bGluazpocmVmPSIjci0wIi8+PC9nPgo8ZyB0cmFuc2Zvcm09InRyYW5zbGF0ZSgxNTUyLDQ4NSkiPjx1c2UgeGxpbms6aHJlZj0iI3JlY3QtMCIvPjwvZz4KPGcgdHJhbnNmb3JtPSJ0cmFuc2xhdGUoMTc0Niw0ODUpIj48dXNlIHhsaW5rOmhyZWY9IiNyZWN0LTAiLz48L2c+CjxnIHRyYW5zZm9ybT0idHJhbnNsYXRlKDc3Niw1ODIpIj48dXNlIHhsaW5rOmhyZWY9IiNyZWN0LTAiLz48L2c+CjxnIHRyYW5zZm9ybT0idHJhbnNsYXRlKDk3MCw1ODIpIj48dXNlIHhsaW5rOmhyZWY9IiNlbXB0eS0wIi8+PC9nPgo8ZyB0cmFuc2Zvcm09InRyYW5zbGF0ZSgxMTY0LDU4MikiPjx1c2UgeGxpbms6aHJlZj0iI3QtMCIvPjwvZz4KPGcgdHJhbnNmb3JtPSJ0cmFuc2xhdGUoMTM1OCw1ODIpIj48dXNlIHhsaW5rOmhyZWY9IiNlbXB0eS0wIi8+PC9nPgo8ZyB0cmFuc2Zvcm09InRyYW5zbGF0ZSgxNTUyLDU4MikiPjx1c2UgeGxpbms6aHJlZj0iI3QtMCIvPjwvZz4KPGcgdHJhbnNmb3JtPSJ0cmFuc2xhdGUoMTc0Niw1ODIpIj48dXNlIHhsaW5rOmhyZWY9IiN0LTAiLz48L2c+CjxnIHRyYW5zZm9ybT0idHJhbnNsYXRlKDE5NDAsNTgyKSI+PHVzZSB4bGluazpocmVmPSIjYi0wIi8+PC9nPgo8ZyB0cmFuc2Zvcm09InRyYW5zbGF0ZSg3NzYsNjc5KSI+PHVzZSB4bGluazpocmVmPSIjcmVjdC0wIi8+PC9nPgo8ZyB0cmFuc2Zvcm09InRyYW5zbGF0ZSg4NzMsNjc5KSI+PHVzZSB4bGluazpocmVmPSIjbC0wIi8+PC9nPgo8ZyB0cmFuc2Zvcm09InRyYW5zbGF0ZSgxMTY0LDY3OSkiPjx1c2UgeGxpbms6aHJlZj0iI25fcmItMCIvPjwvZz4KPGcgdHJhbnNmb3JtPSJ0cmFuc2xhdGUoMTI2MSw2NzkpIj48dXNlIHhsaW5rOmhyZWY9IiNiLTAiLz48L2c+CjxnIHRyYW5zZm9ybT0idHJhbnNsYXRlKDE0NTUsNjc5KSI+PHVzZSB4bGluazpocmVmPSIjZW1wdHktMCIvPjwvZz4KPGcgdHJhbnNmb3JtPSJ0cmFuc2xhdGUoMTk0MCw2NzkpIj48dXNlIHhsaW5rOmhyZWY9IiN0LTAiLz48L2c+CjxnIHRyYW5zZm9ybT0idHJhbnNsYXRlKDE5NCw3NzYpIj48dXNlIHhsaW5rOmhyZWY9IiNyLTAiLz48L2c+CjxnIHRyYW5zZm9ybT0idHJhbnNsYXRlKDI5MSw3NzYpIj48dXNlIHhsaW5rOmhyZWY9IiNyZWN0LTAiLz48L2c+CjxnIHRyYW5zZm9ybT0idHJhbnNsYXRlKDM4OCw3NzYpIj48dXNlIHhsaW5rOmhyZWY9IiNsYi0wIi8+PC9nPgo8ZyB0cmFuc2Zvcm09InRyYW5zbGF0ZSg1ODIsNzc2KSI+PHVzZSB4bGluazpocmVmPSIjZW1wdHktMCIvPjwvZz4KPGcgdHJhbnNmb3JtPSJ0cmFuc2xhdGUoNjc5LDc3NikiPjx1c2UgeGxpbms6aHJlZj0iI25fcmItMCIvPjwvZz4KPGcgdHJhbnNmb3JtPSJ0cmFuc2xhdGUoNzc2LDc3NikiPjx1c2UgeGxpbms6aHJlZj0iI3JlY3QtMCIvPjwvZz4KPGcgdHJhbnNmb3JtPSJ0cmFuc2xhdGUoOTcwLDc3NikiPjx1c2UgeGxpbms6aHJlZj0iI3JiLTAiLz48L2c+CjxnIHRyYW5zZm9ybT0idHJhbnNsYXRlKDEwNjcsNzc2KSI+PHVzZSB4bGluazpocmVmPSIjcmVjdC0wIi8+PC9nPgo8ZyB0cmFuc2Zvcm09InRyYW5zbGF0ZSgxMTY0LDc3NikiPjx1c2UgeGxpbms6aHJlZj0iI3JlY3QtMCIvPjwvZz4KPGcgdHJhbnNmb3JtPSJ0cmFuc2xhdGUoMTI2MSw3NzYpIj48dXNlIHhsaW5rOmhyZWY9IiNyZWN0LTAiLz48L2c+CjxnIHRyYW5zZm9ybT0idHJhbnNsYXRlKDEzNTgsNzc2KSI+PHVzZSB4bGluazpocmVmPSIjbC0wIi8+PC9nPgo8ZyB0cmFuc2Zvcm09InRyYW5zbGF0ZSgxNzQ2LDc3NikiPjx1c2UgeGxpbms6aHJlZj0iI3ItMCIvPjwvZz4KPGcgdHJhbnNmb3JtPSJ0cmFuc2xhdGUoMTg0Myw3NzYpIj48dXNlIHhsaW5rOmhyZWY9IiNsLTAiLz48L2c+CjxnIHRyYW5zZm9ybT0idHJhbnNsYXRlKDIwMzcsNzc2KSI+PHVzZSB4bGluazpocmVmPSIjcmItMCIvPjwvZz4KPGcgdHJhbnNmb3JtPSJ0cmFuc2xhdGUoMjEzNCw3NzYpIj48dXNlIHhsaW5rOmhyZWY9IiNyZWN0LTAiLz48L2c+CjxnIHRyYW5zZm9ybT0idHJhbnNsYXRlKDIyMzEsNzc2KSI+PHVzZSB4bGluazpocmVmPSIjbGItMCIvPjwvZz4KPGcgdHJhbnNmb3JtPSJ0cmFuc2xhdGUoMjUyMiw3NzYpIj48dXNlIHhsaW5rOmhyZWY9IiNyLTAiLz48L2c+CjxnIHRyYW5zZm9ybT0idHJhbnNsYXRlKDI2MTksNzc2KSI+PHVzZSB4bGluazpocmVmPSIjcmVjdC0wIi8+PC9nPgo8ZyB0cmFuc2Zvcm09InRyYW5zbGF0ZSgyNzE2LDc3NikiPjx1c2UgeGxpbms6aHJlZj0iI2xiLTAiLz48L2c+CjxnIHRyYW5zZm9ybT0idHJhbnNsYXRlKDI5MSw4NzMpIj48dXNlIHhsaW5rOmhyZWY9IiNydC0wIi8+PC9nPgo8ZyB0cmFuc2Zvcm09InRyYW5zbGF0ZSgzODgsODczKSI+PHVzZSB4bGluazpocmVmPSIjcmVjdC0wIi8+PC9nPgo8ZyB0cmFuc2Zvcm09InRyYW5zbGF0ZSg0ODUsODczKSI+PHVzZSB4bGluazpocmVmPSIjbGItMCIvPjwvZz4KPGcgdHJhbnNmb3JtPSJ0cmFuc2xhdGUoNjc5LDg3MykiPjx1c2UgeGxpbms6aHJlZj0iI3ItMCIvPjwvZz4KPGcgdHJhbnNmb3JtPSJ0cmFuc2xhdGUoNzc2LDg3MykiPjx1c2UgeGxpbms6aHJlZj0iI3JlY3QtMCIvPjwvZz4KPGcgdHJhbnNmb3JtPSJ0cmFuc2xhdGUoODczLDg3MykiPjx1c2UgeGxpbms6aHJlZj0iI25fcmItMCIvPjwvZz4KPGcgdHJhbnNmb3JtPSJ0cmFuc2xhdGUoOTcwLDg3MykiPjx1c2UgeGxpbms6aHJlZj0iI3JlY3QtMCIvPjwvZz4KPGcgdHJhbnNmb3JtPSJ0cmFuc2xhdGUoMTA2Nyw4NzMpIj48dXNlIHhsaW5rOmhyZWY9IiNyZWN0LTAiLz48L2c+CjxnIHRyYW5zZm9ybT0idHJhbnNsYXRlKDIwMzcsODczKSI+PHVzZSB4bGluazpocmVmPSIjcmVjdC0wIi8+PC9nPgo8ZyB0cmFuc2Zvcm09InRyYW5zbGF0ZSgyMjMxLDg3MykiPjx1c2UgeGxpbms6aHJlZj0iI3JlY3QtMCIvPjwvZz4KPGcgdHJhbnNmb3JtPSJ0cmFuc2xhdGUoMjMyOCw4NzMpIj48dXNlIHhsaW5rOmhyZWY9IiNsYi0wIi8+PC9nPgo8ZyB0cmFuc2Zvcm09InRyYW5zbGF0ZSgyNzE2LDg3MykiPjx1c2UgeGxpbms6aHJlZj0iI3QtMCIvPjwvZz4KPGcgdHJhbnNmb3JtPSJ0cmFuc2xhdGUoMCw5NzApIj48dXNlIHhsaW5rOmhyZWY9IiNyYi0wIi8+PC9nPgo8ZyB0cmFuc2Zvcm09InRyYW5zbGF0ZSg5Nyw5NzApIj48dXNlIHhsaW5rOmhyZWY9IiNsLTAiLz48L2c+CjxnIHRyYW5zZm9ybT0idHJhbnNsYXRlKDQ4NSw5NzApIj48dXNlIHhsaW5rOmhyZWY9IiNyZWN0LTAiLz48L2c+CjxnIHRyYW5zZm9ybT0idHJhbnNsYXRlKDU4Miw5NzApIj48dXNlIHhsaW5rOmhyZWY9IiNsLTAiLz48L2c+CjxnIHRyYW5zZm9ybT0idHJhbnNsYXRlKDc3Niw5NzApIj48dXNlIHhsaW5rOmhyZWY9IiNyZWN0LTAiLz48L2c+CjxnIHRyYW5zZm9ybT0idHJhbnNsYXRlKDg3Myw5NzApIj48dXNlIHhsaW5rOmhyZWY9IiNyZWN0LTAiLz48L2c+CjxnIHRyYW5zZm9ybT0idHJhbnNsYXRlKDk3MCw5NzApIj48dXNlIHhsaW5rOmhyZWY9IiNyZWN0LTAiLz48L2c+CjxnIHRyYW5zZm9ybT0idHJhbnNsYXRlKDEwNjcsOTcwKSI+PHVzZSB4bGluazpocmVmPSIjbHQtMCIvPjwvZz4KPGcgdHJhbnNmb3JtPSJ0cmFuc2xhdGUoMTU1Miw5NzApIj48dXNlIHhsaW5rOmhyZWY9IiNyYi0wIi8+PC9nPgo8ZyB0cmFuc2Zvcm09InRyYW5zbGF0ZSgxNjQ5LDk3MCkiPjx1c2UgeGxpbms6aHJlZj0iI2xiLTAiLz48L2c+CjxnIHRyYW5zZm9ybT0idHJhbnNsYXRlKDIwMzcsOTcwKSI+PHVzZSB4bGluazpocmVmPSIjcmVjdC0wIi8+PC9nPgo8ZyB0cmFuc2Zvcm09InRyYW5zbGF0ZSgyMTM0LDk3MCkiPjx1c2UgeGxpbms6aHJlZj0iI3JlY3QtMCIvPjwvZz4KPGcgdHJhbnNmb3JtPSJ0cmFuc2xhdGUoMjIzMSw5NzApIj48dXNlIHhsaW5rOmhyZWY9IiNyZWN0LTAiLz48L2c+CjxnIHRyYW5zZm9ybT0idHJhbnNsYXRlKDIzMjgsOTcwKSI+PHVzZSB4bGluazpocmVmPSIjcmVjdC0wIi8+PC9nPgo8ZyB0cmFuc2Zvcm09InRyYW5zbGF0ZSgyNTIyLDk3MCkiPjx1c2UgeGxpbms6aHJlZj0iI2VtcHR5LTAiLz48L2c+CjxnIHRyYW5zZm9ybT0idHJhbnNsYXRlKDAsMTA2NykiPjx1c2UgeGxpbms6aHJlZj0iI3JlY3QtMCIvPjwvZz4KPGcgdHJhbnNmb3JtPSJ0cmFuc2xhdGUoMTk0LDEwNjcpIj48dXNlIHhsaW5rOmhyZWY9IiNuX3JiLTAiLz48L2c+CjxnIHRyYW5zZm9ybT0idHJhbnNsYXRlKDI5MSwxMDY3KSI+PHVzZSB4bGluazpocmVmPSIjYi0wIi8+PC9nPgo8ZyB0cmFuc2Zvcm09InRyYW5zbGF0ZSg0ODUsMTA2NykiPjx1c2UgeGxpbms6aHJlZj0iI3QtMCIvPjwvZz4KPGcgdHJhbnNmb3JtPSJ0cmFuc2xhdGUoNjc5LDEwNjcpIj48dXNlIHhsaW5rOmhyZWY9IiNyLTAiLz48L2c+CjxnIHRyYW5zZm9ybT0idHJhbnNsYXRlKDc3NiwxMDY3KSI+PHVzZSB4bGluazpocmVmPSIjcmVjdC0wIi8+PC9nPgo8ZyB0cmFuc2Zvcm09InRyYW5zbGF0ZSg4NzMsMTA2NykiPjx1c2UgeGxpbms6aHJlZj0iI2x0LTAiLz48L2c+CjxnIHRyYW5zZm9ybT0idHJhbnNsYXRlKDExNjQsMTA2NykiPjx1c2UgeGxpbms6aHJlZj0iI2ItMCIvPjwvZz4KPGcgdHJhbnNmb3JtPSJ0cmFuc2xhdGUoMTQ1NSwxMDY3KSI+PHVzZSB4bGluazpocmVmPSIjbl9yYi0wIi8+PC9nPgo8ZyB0cmFuc2Zvcm09InRyYW5zbGF0ZSgxNTUyLDEwNjcpIj48dXNlIHhsaW5rOmhyZWY9IiNyZWN0LTAiLz48L2c+CjxnIHRyYW5zZm9ybT0idHJhbnNsYXRlKDE2NDksMTA2NykiPjx1c2UgeGxpbms6aHJlZj0iI2x0LTAiLz48L2c+CjxnIHRyYW5zZm9ybT0idHJhbnNsYXRlKDE3NDYsMTA2NykiPjx1c2UgeGxpbms6aHJlZj0iI25fcmItMCIvPjwvZz4KPGcgdHJhbnNmb3JtPSJ0cmFuc2xhdGUoMTg0MywxMDY3KSI+PHVzZSB4bGluazpocmVmPSIjYi0wIi8+PC9nPgo8ZyB0cmFuc2Zvcm09InRyYW5zbGF0ZSgyMDM3LDEwNjcpIj48dXNlIHhsaW5rOmhyZWY9IiNyZWN0LTAiLz48L2c+CjxnIHRyYW5zZm9ybT0idHJhbnNsYXRlKDIxMzQsMTA2NykiPjx1c2UgeGxpbms6aHJlZj0iI3JlY3QtMCIvPjwvZz4KPGcgdHJhbnNmb3JtPSJ0cmFuc2xhdGUoMjIzMSwxMDY3KSI+PHVzZSB4bGluazpocmVmPSIjcmVjdC0wIi8+PC9nPgo8ZyB0cmFuc2Zvcm09InRyYW5zbGF0ZSgyMzI4LDEwNjcpIj48dXNlIHhsaW5rOmhyZWY9IiNyZWN0LTAiLz48L2c+CjxnIHRyYW5zZm9ybT0idHJhbnNsYXRlKDI0MjUsMTA2NykiPjx1c2UgeGxpbms6aHJlZj0iI2xiLTAiLz48L2c+CjxnIHRyYW5zZm9ybT0idHJhbnNsYXRlKDI1MjIsMTA2NykiPjx1c2UgeGxpbms6aHJlZj0iI25fcmItMCIvPjwvZz4KPGcgdHJhbnNmb3JtPSJ0cmFuc2xhdGUoMjYxOSwxMDY3KSI+PHVzZSB4bGluazpocmVmPSIjYi0wIi8+PC9nPgo8ZyB0cmFuc2Zvcm09InRyYW5zbGF0ZSgwLDExNjQpIj48dXNlIHhsaW5rOmhyZWY9IiNyZWN0LTAiLz48L2c+CjxnIHRyYW5zZm9ybT0idHJhbnNsYXRlKDk3LDExNjQpIj48dXNlIHhsaW5rOmhyZWY9IiNyZWN0LTAiLz48L2c+CjxnIHRyYW5zZm9ybT0idHJhbnNsYXRlKDE5NCwxMTY0KSI+PHVzZSB4bGluazpocmVmPSIjcmVjdC0wIi8+PC9nPgo8ZyB0cmFuc2Zvcm09InRyYW5zbGF0ZSgyOTEsMTE2NCkiPjx1c2UgeGxpbms6aHJlZj0iI3JlY3QtMCIvPjwvZz4KPGcgdHJhbnNmb3JtPSJ0cmFuc2xhdGUoMzg4LDExNjQpIj48dXNlIHhsaW5rOmhyZWY9IiNsYi0wIi8+PC9nPgo8ZyB0cmFuc2Zvcm09InRyYW5zbGF0ZSg1ODIsMTE2NCkiPjx1c2UgeGxpbms6aHJlZj0iI2VtcHR5LTAiLz48L2c+CjxnIHRyYW5zZm9ybT0idHJhbnNsYXRlKDk3MCwxMTY0KSI+PHVzZSB4bGluazpocmVmPSIjZW1wdHktMCIvPjwvZz4KPGcgdHJhbnNmb3JtPSJ0cmFuc2xhdGUoMTE2NCwxMTY0KSI+PHVzZSB4bGluazpocmVmPSIjcmVjdC0wIi8+PC9nPgo8ZyB0cmFuc2Zvcm09InRyYW5zbGF0ZSgxMjYxLDExNjQpIj48dXNlIHhsaW5rOmhyZWY9IiNsLTAiLz48L2c+CjxnIHRyYW5zZm9ybT0idHJhbnNsYXRlKDEzNTgsMTE2NCkiPjx1c2UgeGxpbms6aHJlZj0iI25fcmItMCIvPjwvZz4KPGcgdHJhbnNmb3JtPSJ0cmFuc2xhdGUoMTQ1NSwxMTY0KSI+PHVzZSB4bGluazpocmVmPSIjcmItMCIvPjwvZz4KPGcgdHJhbnNmb3JtPSJ0cmFuc2xhdGUoMTU1MiwxMTY0KSI+PHVzZSB4bGluazpocmVmPSIjbHQtMCIvPjwvZz4KPGcgdHJhbnNmb3JtPSJ0cmFuc2xhdGUoMTY0OSwxMTY0KSI+PHVzZSB4bGluazpocmVmPSIjbl9yYi0wIi8+PC9nPgo8ZyB0cmFuc2Zvcm09InRyYW5zbGF0ZSgxNzQ2LDExNjQpIj48dXNlIHhsaW5rOmhyZWY9IiNyYi0wIi8+PC9nPgo8ZyB0cmFuc2Zvcm09InRyYW5zbGF0ZSgxODQzLDExNjQpIj48dXNlIHhsaW5rOmhyZWY9IiNyZWN0LTAiLz48L2c+CjxnIHRyYW5zZm9ybT0idHJhbnNsYXRlKDE5NDAsMTE2NCkiPjx1c2UgeGxpbms6aHJlZj0iI25fcmItMCIvPjwvZz4KPGcgdHJhbnNmb3JtPSJ0cmFuc2xhdGUoMjAzNywxMTY0KSI+PHVzZSB4bGluazpocmVmPSIjcmVjdC0wIi8+PC9nPgo8ZyB0cmFuc2Zvcm09InRyYW5zbGF0ZSgyMjMxLDExNjQpIj48dXNlIHhsaW5rOmhyZWY9IiN0LTAiLz48L2c+CjxnIHRyYW5zZm9ybT0idHJhbnNsYXRlKDI0MjUsMTE2NCkiPjx1c2UgeGxpbms6aHJlZj0iI3JlY3QtMCIvPjwvZz4KPGcgdHJhbnNmb3JtPSJ0cmFuc2xhdGUoMjUyMiwxMTY0KSI+PHVzZSB4bGluazpocmVmPSIjcmVjdC0wIi8+PC9nPgo8ZyB0cmFuc2Zvcm09InRyYW5zbGF0ZSgyNjE5LDExNjQpIj48dXNlIHhsaW5rOmhyZWY9IiNyZWN0LTAiLz48L2c+CjxnIHRyYW5zZm9ybT0idHJhbnNsYXRlKDI3MTYsMTE2NCkiPjx1c2UgeGxpbms6aHJlZj0iI2xiLTAiLz48L2c+CjxnIHRyYW5zZm9ybT0idHJhbnNsYXRlKDAsMTI2MSkiPjx1c2UgeGxpbms6aHJlZj0iI3J0LTAiLz48L2c+CjxnIHRyYW5zZm9ybT0idHJhbnNsYXRlKDk3LDEyNjEpIj48dXNlIHhsaW5rOmhyZWY9IiNsdC0wIi8+PC9nPgo8ZyB0cmFuc2Zvcm09InRyYW5zbGF0ZSgyOTEsMTI2MSkiPjx1c2UgeGxpbms6aHJlZj0iI3J0LTAiLz48L2c+CjxnIHRyYW5zZm9ybT0idHJhbnNsYXRlKDM4OCwxMjYxKSI+PHVzZSB4bGluazpocmVmPSIjbHQtMCIvPjwvZz4KPGcgdHJhbnNmb3JtPSJ0cmFuc2xhdGUoNzc2LDEyNjEpIj48dXNlIHhsaW5rOmhyZWY9IiNuX3JiLTAiLz48L2c+CjxnIHRyYW5zZm9ybT0idHJhbnNsYXRlKDg3MywxMjYxKSI+PHVzZSB4bGluazpocmVmPSIjYi0wIi8+PC9nPgo8ZyB0cmFuc2Zvcm09InRyYW5zbGF0ZSgxMTY0LDEyNjEpIj48dXNlIHhsaW5rOmhyZWY9IiN0LTAiLz48L2c+CjxnIHRyYW5zZm9ybT0idHJhbnNsYXRlKDEyNjEsMTI2MSkiPjx1c2UgeGxpbms6aHJlZj0iI25fcmItMCIvPjwvZz4KPGcgdHJhbnNmb3JtPSJ0cmFuc2xhdGUoMTM1OCwxMjYxKSI+PHVzZSB4bGluazpocmVmPSIjcmItMCIvPjwvZz4KPGcgdHJhbnNmb3JtPSJ0cmFuc2xhdGUoMTQ1NSwxMjYxKSI+PHVzZSB4bGluazpocmVmPSIjbHQtMCIvPjwvZz4KPGcgdHJhbnNmb3JtPSJ0cmFuc2xhdGUoMTY0OSwxMjYxKSI+PHVzZSB4bGluazpocmVmPSIjcmItMCIvPjwvZz4KPGcgdHJhbnNmb3JtPSJ0cmFuc2xhdGUoMTc0NiwxMjYxKSI+PHVzZSB4bGluazpocmVmPSIjcmVjdC0wIi8+PC9nPgo8ZyB0cmFuc2Zvcm09InRyYW5zbGF0ZSgxODQzLDEyNjEpIj48dXNlIHhsaW5rOmhyZWY9IiNyZWN0LTAiLz48L2c+CjxnIHRyYW5zZm9ybT0idHJhbnNsYXRlKDE5NDAsMTI2MSkiPjx1c2UgeGxpbms6aHJlZj0iI3JlY3QtMCIvPjwvZz4KPGcgdHJhbnNmb3JtPSJ0cmFuc2xhdGUoMjAzNywxMjYxKSI+PHVzZSB4bGluazpocmVmPSIjcmVjdC0wIi8+PC9nPgo8ZyB0cmFuc2Zvcm09InRyYW5zbGF0ZSgyMTM0LDEyNjEpIj48dXNlIHhsaW5rOmhyZWY9IiNsYi0wIi8+PC9nPgo8ZyB0cmFuc2Zvcm09InRyYW5zbGF0ZSgyMzI4LDEyNjEpIj48dXNlIHhsaW5rOmhyZWY9IiNyLTAiLz48L2c+CjxnIHRyYW5zZm9ybT0idHJhbnNsYXRlKDI0MjUsMTI2MSkiPjx1c2UgeGxpbms6aHJlZj0iI2x0LTAiLz48L2c+CjxnIHRyYW5zZm9ybT0idHJhbnNsYXRlKDI3MTYsMTI2MSkiPjx1c2UgeGxpbms6aHJlZj0iI3QtMCIvPjwvZz4KPGcgdHJhbnNmb3JtPSJ0cmFuc2xhdGUoMzg4LDEzNTgpIj48dXNlIHhsaW5rOmhyZWY9IiNuX3JiLTAiLz48L2c+CjxnIHRyYW5zZm9ybT0idHJhbnNsYXRlKDQ4NSwxMzU4KSI+PHVzZSB4bGluazpocmVmPSIjcmItMCIvPjwvZz4KPGcgdHJhbnNmb3JtPSJ0cmFuc2xhdGUoNTgyLDEzNTgpIj48dXNlIHhsaW5rOmhyZWY9IiNyZWN0LTAiLz48L2c+CjxnIHRyYW5zZm9ybT0idHJhbnNsYXRlKDY3OSwxMzU4KSI+PHVzZSB4bGluazpocmVmPSIjcmVjdC0wIi8+PC9nPgo8ZyB0cmFuc2Zvcm09InRyYW5zbGF0ZSg3NzYsMTM1OCkiPjx1c2UgeGxpbms6aHJlZj0iI3JlY3QtMCIvPjwvZz4KPGcgdHJhbnNmb3JtPSJ0cmFuc2xhdGUoODczLDEzNTgpIj48dXNlIHhsaW5rOmhyZWY9IiNsdC0wIi8+PC9nPgo8ZyB0cmFuc2Zvcm09InRyYW5zbGF0ZSgxMDY3LDEzNTgpIj48dXNlIHhsaW5rOmhyZWY9IiNlbXB0eS0wIi8+PC9nPgo8ZyB0cmFuc2Zvcm09InRyYW5zbGF0ZSgxMjYxLDEzNTgpIj48dXNlIHhsaW5rOmhyZWY9IiNyLTAiLz48L2c+CjxnIHRyYW5zZm9ybT0idHJhbnNsYXRlKDEzNTgsMTM1OCkiPjx1c2UgeGxpbms6aHJlZj0iI2x0LTAiLz48L2c+CjxnIHRyYW5zZm9ybT0idHJhbnNsYXRlKDE1NTIsMTM1OCkiPjx1c2UgeGxpbms6aHJlZj0iI25fcmItMCIvPjwvZz4KPGcgdHJhbnNmb3JtPSJ0cmFuc2xhdGUoMTY0OSwxMzU4KSI+PHVzZSB4bGluazpocmVmPSIjcmVjdC0wIi8+PC9nPgo8ZyB0cmFuc2Zvcm09InRyYW5zbGF0ZSgxOTQwLDEzNTgpIj48dXNlIHhsaW5rOmhyZWY9IiNydC0wIi8+PC9nPgo8ZyB0cmFuc2Zvcm09InRyYW5zbGF0ZSgyMDM3LDEzNTgpIj48dXNlIHhsaW5rOmhyZWY9IiNyZWN0LTAiLz48L2c+CjxnIHRyYW5zZm9ybT0idHJhbnNsYXRlKDIxMzQsMTM1OCkiPjx1c2UgeGxpbms6aHJlZj0iI3JlY3QtMCIvPjwvZz4KPGcgdHJhbnNmb3JtPSJ0cmFuc2xhdGUoMjIzMSwxMzU4KSI+PHVzZSB4bGluazpocmVmPSIjbC0wIi8+PC9nPgo8ZyB0cmFuc2Zvcm09InRyYW5zbGF0ZSgwLDE0NTUpIj48dXNlIHhsaW5rOmhyZWY9IiNyLTAiLz48L2c+CjxnIHRyYW5zZm9ybT0idHJhbnNsYXRlKDk3LDE0NTUpIj48dXNlIHhsaW5rOmhyZWY9IiNsYi0wIi8+PC9nPgo8ZyB0cmFuc2Zvcm09InRyYW5zbGF0ZSgyOTEsMTQ1NSkiPjx1c2UgeGxpbms6aHJlZj0iI3JiLTAiLz48L2c+CjxnIHRyYW5zZm9ybT0idHJhbnNsYXRlKDM4OCwxNDU1KSI+PHVzZSB4bGluazpocmVmPSIjcmVjdC0wIi8+PC9nPgo8ZyB0cmFuc2Zvcm09InRyYW5zbGF0ZSg0ODUsMTQ1NSkiPjx1c2UgeGxpbms6aHJlZj0iI3JlY3QtMCIvPjwvZz4KPGcgdHJhbnNmb3JtPSJ0cmFuc2xhdGUoNjc5LDE0NTUpIj48dXNlIHhsaW5rOmhyZWY9IiNyZWN0LTAiLz48L2c+CjxnIHRyYW5zZm9ybT0idHJhbnNsYXRlKDk3MCwxNDU1KSI+PHVzZSB4bGluazpocmVmPSIjZW1wdHktMCIvPjwvZz4KPGcgdHJhbnNmb3JtPSJ0cmFuc2xhdGUoMTA2NywxNDU1KSI+PHVzZSB4bGluazpocmVmPSIjbl9yYi0wIi8+PC9nPgo8ZyB0cmFuc2Zvcm09InRyYW5zbGF0ZSgxMTY0LDE0NTUpIj48dXNlIHhsaW5rOmhyZWY9IiNiLTAiLz48L2c+CjxnIHRyYW5zZm9ybT0idHJhbnNsYXRlKDE0NTUsMTQ1NSkiPjx1c2UgeGxpbms6aHJlZj0iI3JiLTAiLz48L2c+CjxnIHRyYW5zZm9ybT0idHJhbnNsYXRlKDE1NTIsMTQ1NSkiPjx1c2UgeGxpbms6aHJlZj0iI3JlY3QtMCIvPjwvZz4KPGcgdHJhbnNmb3JtPSJ0cmFuc2xhdGUoMTY0OSwxNDU1KSI+PHVzZSB4bGluazpocmVmPSIjcmVjdC0wIi8+PC9nPgo8ZyB0cmFuc2Zvcm09InRyYW5zbGF0ZSgxNzQ2LDE0NTUpIj48dXNlIHhsaW5rOmhyZWY9IiNyZWN0LTAiLz48L2c+CjxnIHRyYW5zZm9ybT0idHJhbnNsYXRlKDE4NDMsMTQ1NSkiPjx1c2UgeGxpbms6aHJlZj0iI2wtMCIvPjwvZz4KPGcgdHJhbnNmb3JtPSJ0cmFuc2xhdGUoMjAzNywxNDU1KSI+PHVzZSB4bGluazpocmVmPSIjdC0wIi8+PC9nPgo8ZyB0cmFuc2Zvcm09InRyYW5zbGF0ZSgyMzI4LDE0NTUpIj48dXNlIHhsaW5rOmhyZWY9IiNyYi0wIi8+PC9nPgo8ZyB0cmFuc2Zvcm09InRyYW5zbGF0ZSgyNDI1LDE0NTUpIj48dXNlIHhsaW5rOmhyZWY9IiNsYi0wIi8+PC9nPgo8ZyB0cmFuc2Zvcm09InRyYW5zbGF0ZSgyNjE5LDE0NTUpIj48dXNlIHhsaW5rOmhyZWY9IiNyLTAiLz48L2c+CjxnIHRyYW5zZm9ybT0idHJhbnNsYXRlKDI3MTYsMTQ1NSkiPjx1c2UgeGxpbms6aHJlZj0iI2xiLTAiLz48L2c+CjxnIHRyYW5zZm9ybT0idHJhbnNsYXRlKDk3LDE1NTIpIj48dXNlIHhsaW5rOmhyZWY9IiNyZWN0LTAiLz48L2c+CjxnIHRyYW5zZm9ybT0idHJhbnNsYXRlKDI5MSwxNTUyKSI+PHVzZSB4bGluazpocmVmPSIjcmVjdC0wIi8+PC9nPgo8ZyB0cmFuc2Zvcm09InRyYW5zbGF0ZSg0ODUsMTU1MikiPjx1c2UgeGxpbms6aHJlZj0iI3J0LTAiLz48L2c+CjxnIHRyYW5zZm9ybT0idHJhbnNsYXRlKDU4MiwxNTUyKSI+PHVzZSB4bGluazpocmVmPSIjcmVjdC0wIi8+PC9nPgo8ZyB0cmFuc2Zvcm09InRyYW5zbGF0ZSg2NzksMTU1MikiPjx1c2UgeGxpbms6aHJlZj0iI3JlY3QtMCIvPjwvZz4KPGcgdHJhbnNmb3JtPSJ0cmFuc2xhdGUoMTA2NywxNTUyKSI+PHVzZSB4bGluazpocmVmPSIjcmItMCIvPjwvZz4KPGcgdHJhbnNmb3JtPSJ0cmFuc2xhdGUoMTE2NCwxNTUyKSI+PHVzZSB4bGluazpocmVmPSIjcmVjdC0wIi8+PC9nPgo8ZyB0cmFuc2Zvcm09InRyYW5zbGF0ZSgxMjYxLDE1NTIpIj48dXNlIHhsaW5rOmhyZWY9IiNsLTAiLz48L2c+CjxnIHRyYW5zZm9ybT0idHJhbnNsYXRlKDE0NTUsMTU1MikiPjx1c2UgeGxpbms6aHJlZj0iI3J0LTAiLz48L2c+CjxnIHRyYW5zZm9ybT0idHJhbnNsYXRlKDE1NTIsMTU1MikiPjx1c2UgeGxpbms6aHJlZj0iI2x0LTAiLz48L2c+CjxnIHRyYW5zZm9ybT0idHJhbnNsYXRlKDE4NDMsMTU1MikiPjx1c2UgeGxpbms6aHJlZj0iI25fcmItMCIvPjwvZz4KPGcgdHJhbnNmb3JtPSJ0cmFuc2xhdGUoMTk0MCwxNTUyKSI+PHVzZSB4bGluazpocmVmPSIjYi0wIi8+PC9nPgo8ZyB0cmFuc2Zvcm09InRyYW5zbGF0ZSgyMjMxLDE1NTIpIj48dXNlIHhsaW5rOmhyZWY9IiNuX3JiLTAiLz48L2c+CjxnIHRyYW5zZm9ybT0idHJhbnNsYXRlKDIzMjgsMTU1MikiPjx1c2UgeGxpbms6aHJlZj0iI3JlY3QtMCIvPjwvZz4KPGcgdHJhbnNmb3JtPSJ0cmFuc2xhdGUoMjQyNSwxNTUyKSI+PHVzZSB4bGluazpocmVmPSIjcmVjdC0wIi8+PC9nPgo8ZyB0cmFuc2Zvcm09InRyYW5zbGF0ZSgyNTIyLDE1NTIpIj48dXNlIHhsaW5rOmhyZWY9IiNsLTAiLz48L2c+CjxnIHRyYW5zZm9ybT0idHJhbnNsYXRlKDI3MTYsMTU1MikiPjx1c2UgeGxpbms6aHJlZj0iI3JlY3QtMCIvPjwvZz4KPGcgdHJhbnNmb3JtPSJ0cmFuc2xhdGUoMCwxNjQ5KSI+PHVzZSB4bGluazpocmVmPSIjcmItMCIvPjwvZz4KPGcgdHJhbnNmb3JtPSJ0cmFuc2xhdGUoOTcsMTY0OSkiPjx1c2UgeGxpbms6aHJlZj0iI2x0LTAiLz48L2c+CjxnIHRyYW5zZm9ybT0idHJhbnNsYXRlKDE5NCwxNjQ5KSI+PHVzZSB4bGluazpocmVmPSIjbl9yYi0wIi8+PC9nPgo8ZyB0cmFuc2Zvcm09InRyYW5zbGF0ZSgyOTEsMTY0OSkiPjx1c2UgeGxpbms6aHJlZj0iI3JlY3QtMCIvPjwvZz4KPGcgdHJhbnNmb3JtPSJ0cmFuc2xhdGUoNjc5LDE2NDkpIj48dXNlIHhsaW5rOmhyZWY9IiN0LTAiLz48L2c+CjxnIHRyYW5zZm9ybT0idHJhbnNsYXRlKDEwNjcsMTY0OSkiPjx1c2UgeGxpbms6aHJlZj0iI3J0LTAiLz48L2c+CjxnIHRyYW5zZm9ybT0idHJhbnNsYXRlKDExNjQsMTY0OSkiPjx1c2UgeGxpbms6aHJlZj0iI2x0LTAiLz48L2c+CjxnIHRyYW5zZm9ybT0idHJhbnNsYXRlKDEzNTgsMTY0OSkiPjx1c2UgeGxpbms6aHJlZj0iI2VtcHR5LTAiLz48L2c+CjxnIHRyYW5zZm9ybT0idHJhbnNsYXRlKDE2NDksMTY0OSkiPjx1c2UgeGxpbms6aHJlZj0iI3ItMCIvPjwvZz4KPGcgdHJhbnNmb3JtPSJ0cmFuc2xhdGUoMTc0NiwxNjQ5KSI+PHVzZSB4bGluazpocmVmPSIjcmVjdC0wIi8+PC9nPgo8ZyB0cmFuc2Zvcm09InRyYW5zbGF0ZSgxODQzLDE2NDkpIj48dXNlIHhsaW5rOmhyZWY9IiNyZWN0LTAiLz48L2c+CjxnIHRyYW5zZm9ybT0idHJhbnNsYXRlKDE5NDAsMTY0OSkiPjx1c2UgeGxpbms6aHJlZj0iI3JlY3QtMCIvPjwvZz4KPGcgdHJhbnNmb3JtPSJ0cmFuc2xhdGUoMjEzNCwxNjQ5KSI+PHVzZSB4bGluazpocmVmPSIjcmItMCIvPjwvZz4KPGcgdHJhbnNmb3JtPSJ0cmFuc2xhdGUoMjIzMSwxNjQ5KSI+PHVzZSB4bGluazpocmVmPSIjcmVjdC0wIi8+PC9nPgo8ZyB0cmFuc2Zvcm09InRyYW5zbGF0ZSgyMzI4LDE2NDkpIj48dXNlIHhsaW5rOmhyZWY9IiNyZWN0LTAiLz48L2c+CjxnIHRyYW5zZm9ybT0idHJhbnNsYXRlKDI0MjUsMTY0OSkiPjx1c2UgeGxpbms6aHJlZj0iI3JlY3QtMCIvPjwvZz4KPGcgdHJhbnNmb3JtPSJ0cmFuc2xhdGUoMjYxOSwxNjQ5KSI+PHVzZSB4bGluazpocmVmPSIjci0wIi8+PC9nPgo8ZyB0cmFuc2Zvcm09InRyYW5zbGF0ZSgyNzE2LDE2NDkpIj48dXNlIHhsaW5rOmhyZWY9IiNsdC0wIi8+PC9nPgo8ZyB0cmFuc2Zvcm09InRyYW5zbGF0ZSgwLDE3NDYpIj48dXNlIHhsaW5rOmhyZWY9IiNyZWN0LTAiLz48L2c+CjxnIHRyYW5zZm9ybT0idHJhbnNsYXRlKDE5NCwxNzQ2KSI+PHVzZSB4bGluazpocmVmPSIjcmItMCIvPjwvZz4KPGcgdHJhbnNmb3JtPSJ0cmFuc2xhdGUoMjkxLDE3NDYpIj48dXNlIHhsaW5rOmhyZWY9IiNyZWN0LTAiLz48L2c+CjxnIHRyYW5zZm9ybT0idHJhbnNsYXRlKDM4OCwxNzQ2KSI+PHVzZSB4bGluazpocmVmPSIjcmVjdC0wIi8+PC9nPgo8ZyB0cmFuc2Zvcm09InRyYW5zbGF0ZSg0ODUsMTc0NikiPjx1c2UgeGxpbms6aHJlZj0iI3JlY3QtMCIvPjwvZz4KPGcgdHJhbnNmb3JtPSJ0cmFuc2xhdGUoNTgyLDE3NDYpIj48dXNlIHhsaW5rOmhyZWY9IiNsLTAiLz48L2c+CjxnIHRyYW5zZm9ybT0idHJhbnNsYXRlKDk3MCwxNzQ2KSI+PHVzZSB4bGluazpocmVmPSIjYi0wIi8+PC9nPgo8ZyB0cmFuc2Zvcm09InRyYW5zbGF0ZSgxMjYxLDE3NDYpIj48dXNlIHhsaW5rOmhyZWY9IiNiLTAiLz48L2c+CjxnIHRyYW5zZm9ybT0idHJhbnNsYXRlKDE1NTIsMTc0NikiPjx1c2UgeGxpbms6aHJlZj0iI2VtcHR5LTAiLz48L2c+CjxnIHRyYW5zZm9ybT0idHJhbnNsYXRlKDE3NDYsMTc0NikiPjx1c2UgeGxpbms6aHJlZj0iI3QtMCIvPjwvZz4KPGcgdHJhbnNmb3JtPSJ0cmFuc2xhdGUoMTk0MCwxNzQ2KSI+PHVzZSB4bGluazpocmVmPSIjdC0wIi8+PC9nPgo8ZyB0cmFuc2Zvcm09InRyYW5zbGF0ZSgyMTM0LDE3NDYpIj48dXNlIHhsaW5rOmhyZWY9IiNyZWN0LTAiLz48L2c+CjxnIHRyYW5zZm9ybT0idHJhbnNsYXRlKDIyMzEsMTc0NikiPjx1c2UgeGxpbms6aHJlZj0iI2x0LTAiLz48L2c+CjxnIHRyYW5zZm9ybT0idHJhbnNsYXRlKDI0MjUsMTc0NikiPjx1c2UgeGxpbms6aHJlZj0iI3QtMCIvPjwvZz4KPGcgdHJhbnNmb3JtPSJ0cmFuc2xhdGUoMCwxODQzKSI+PHVzZSB4bGluazpocmVmPSIjcmVjdC0wIi8+PC9nPgo8ZyB0cmFuc2Zvcm09InRyYW5zbGF0ZSgxOTQsMTg0MykiPjx1c2UgeGxpbms6aHJlZj0iI3QtMCIvPjwvZz4KPGcgdHJhbnNmb3JtPSJ0cmFuc2xhdGUoNTgyLDE4NDMpIj48dXNlIHhsaW5rOmhyZWY9IiNuX3JiLTAiLz48L2c+CjxnIHRyYW5zZm9ybT0idHJhbnNsYXRlKDY3OSwxODQzKSI+PHVzZSB4bGluazpocmVmPSIjYi0wIi8+PC9nPgo8ZyB0cmFuc2Zvcm09InRyYW5zbGF0ZSg5NzAsMTg0MykiPjx1c2UgeGxpbms6aHJlZj0iI3J0LTAiLz48L2c+CjxnIHRyYW5zZm9ybT0idHJhbnNsYXRlKDEwNjcsMTg0MykiPjx1c2UgeGxpbms6aHJlZj0iI2xiLTAiLz48L2c+CjxnIHRyYW5zZm9ybT0idHJhbnNsYXRlKDEyNjEsMTg0MykiPjx1c2UgeGxpbms6aHJlZj0iI3QtMCIvPjwvZz4KPGcgdHJhbnNmb3JtPSJ0cmFuc2xhdGUoMTQ1NSwxODQzKSI+PHVzZSB4bGluazpocmVmPSIjZW1wdHktMCIvPjwvZz4KPGcgdHJhbnNmb3JtPSJ0cmFuc2xhdGUoMTY0OSwxODQzKSI+PHVzZSB4bGluazpocmVmPSIjZW1wdHktMCIvPjwvZz4KPGcgdHJhbnNmb3JtPSJ0cmFuc2xhdGUoMTc0NiwxODQzKSI+PHVzZSB4bGluazpocmVmPSIjbl9yYi0wIi8+PC9nPgo8ZyB0cmFuc2Zvcm09InRyYW5zbGF0ZSgxODQzLDE4NDMpIj48dXNlIHhsaW5rOmhyZWY9IiNiLTAiLz48L2c+CjxnIHRyYW5zZm9ybT0idHJhbnNsYXRlKDIwMzcsMTg0MykiPjx1c2UgeGxpbms6aHJlZj0iI25fcmItMCIvPjwvZz4KPGcgdHJhbnNmb3JtPSJ0cmFuc2xhdGUoMjEzNCwxODQzKSI+PHVzZSB4bGluazpocmVmPSIjcmVjdC0wIi8+PC9nPgo8ZyB0cmFuc2Zvcm09InRyYW5zbGF0ZSgyMjMxLDE4NDMpIj48dXNlIHhsaW5rOmhyZWY9IiNuX3JiLTAiLz48L2c+CjxnIHRyYW5zZm9ybT0idHJhbnNsYXRlKDIzMjgsMTg0MykiPjx1c2UgeGxpbms6aHJlZj0iI2ItMCIvPjwvZz4KPGcgdHJhbnNmb3JtPSJ0cmFuc2xhdGUoMjYxOSwxODQzKSI+PHVzZSB4bGluazpocmVmPSIjci0wIi8+PC9nPgo8ZyB0cmFuc2Zvcm09InRyYW5zbGF0ZSgyNzE2LDE4NDMpIj48dXNlIHhsaW5rOmhyZWY9IiNsLTAiLz48L2c+CjxnIHRyYW5zZm9ybT0idHJhbnNsYXRlKDAsMTk0MCkiPjx1c2UgeGxpbms6aHJlZj0iI3QtMCIvPjwvZz4KPGcgdHJhbnNmb3JtPSJ0cmFuc2xhdGUoMjkxLDE5NDApIj48dXNlIHhsaW5rOmhyZWY9IiNyLTAiLz48L2c+CjxnIHRyYW5zZm9ybT0idHJhbnNsYXRlKDM4OCwxOTQwKSI+PHVzZSB4bGluazpocmVmPSIjcmVjdC0wIi8+PC9nPgo8ZyB0cmFuc2Zvcm09InRyYW5zbGF0ZSg0ODUsMTk0MCkiPjx1c2UgeGxpbms6aHJlZj0iI3JlY3QtMCIvPjwvZz4KPGcgdHJhbnNmb3JtPSJ0cmFuc2xhdGUoNTgyLDE5NDApIj48dXNlIHhsaW5rOmhyZWY9IiNyZWN0LTAiLz48L2c+CjxnIHRyYW5zZm9ybT0idHJhbnNsYXRlKDY3OSwxOTQwKSI+PHVzZSB4bGluazpocmVmPSIjbHQtMCIvPjwvZz4KPGcgdHJhbnNmb3JtPSJ0cmFuc2xhdGUoODczLDE5NDApIj48dXNlIHhsaW5rOmhyZWY9IiNlbXB0eS0wIi8+PC9nPgo8ZyB0cmFuc2Zvcm09InRyYW5zbGF0ZSgxMDY3LDE5NDApIj48dXNlIHhsaW5rOmhyZWY9IiN0LTAiLz48L2c+CjxnIHRyYW5zZm9ybT0idHJhbnNsYXRlKDEzNTgsMTk0MCkiPjx1c2UgeGxpbms6aHJlZj0iI2ItMCIvPjwvZz4KPGcgdHJhbnNmb3JtPSJ0cmFuc2xhdGUoMTc0NiwxOTQwKSI+PHVzZSB4bGluazpocmVmPSIjci0wIi8+PC9nPgo8ZyB0cmFuc2Zvcm09InRyYW5zbGF0ZSgxODQzLDE5NDApIj48dXNlIHhsaW5rOmhyZWY9IiNyZWN0LTAiLz48L2c+CjxnIHRyYW5zZm9ybT0idHJhbnNsYXRlKDE5NDAsMTk0MCkiPjx1c2UgeGxpbms6aHJlZj0iI3JlY3QtMCIvPjwvZz4KPGcgdHJhbnNmb3JtPSJ0cmFuc2xhdGUoMjAzNywxOTQwKSI+PHVzZSB4bGluazpocmVmPSIjcmVjdC0wIi8+PC9nPgo8ZyB0cmFuc2Zvcm09InRyYW5zbGF0ZSgyMTM0LDE5NDApIj48dXNlIHhsaW5rOmhyZWY9IiNyZWN0LTAiLz48L2c+CjxnIHRyYW5zZm9ybT0idHJhbnNsYXRlKDIyMzEsMTk0MCkiPjx1c2UgeGxpbms6aHJlZj0iI3JlY3QtMCIvPjwvZz4KPGcgdHJhbnNmb3JtPSJ0cmFuc2xhdGUoMjMyOCwxOTQwKSI+PHVzZSB4bGluazpocmVmPSIjcmVjdC0wIi8+PC9nPgo8ZyB0cmFuc2Zvcm09InRyYW5zbGF0ZSgyNTIyLDE5NDApIj48dXNlIHhsaW5rOmhyZWY9IiNlbXB0eS0wIi8+PC9nPgo8ZyB0cmFuc2Zvcm09InRyYW5zbGF0ZSg3NzYsMjAzNykiPjx1c2UgeGxpbms6aHJlZj0iI2VtcHR5LTAiLz48L2c+CjxnIHRyYW5zZm9ybT0idHJhbnNsYXRlKDk3MCwyMDM3KSI+PHVzZSB4bGluazpocmVmPSIjZW1wdHktMCIvPjwvZz4KPGcgdHJhbnNmb3JtPSJ0cmFuc2xhdGUoMTE2NCwyMDM3KSI+PHVzZSB4bGluazpocmVmPSIjZW1wdHktMCIvPjwvZz4KPGcgdHJhbnNmb3JtPSJ0cmFuc2xhdGUoMTM1OCwyMDM3KSI+PHVzZSB4bGluazpocmVmPSIjdC0wIi8+PC9nPgo8ZyB0cmFuc2Zvcm09InRyYW5zbGF0ZSgxOTQwLDIwMzcpIj48dXNlIHhsaW5rOmhyZWY9IiNyZWN0LTAiLz48L2c+CjxnIHRyYW5zZm9ybT0idHJhbnNsYXRlKDIzMjgsMjAzNykiPjx1c2UgeGxpbms6aHJlZj0iI3JlY3QtMCIvPjwvZz4KPGcgdHJhbnNmb3JtPSJ0cmFuc2xhdGUoMjQyNSwyMDM3KSI+PHVzZSB4bGluazpocmVmPSIjbC0wIi8+PC9nPgo8ZyB0cmFuc2Zvcm09InRyYW5zbGF0ZSgyNjE5LDIwMzcpIj48dXNlIHhsaW5rOmhyZWY9IiNyYi0wIi8+PC9nPgo8ZyB0cmFuc2Zvcm09InRyYW5zbGF0ZSgyNzE2LDIwMzcpIj48dXNlIHhsaW5rOmhyZWY9IiNsLTAiLz48L2c+CjxnIHRyYW5zZm9ybT0idHJhbnNsYXRlKDg3MywyMTM0KSI+PHVzZSB4bGluazpocmVmPSIjZW1wdHktMCIvPjwvZz4KPGcgdHJhbnNmb3JtPSJ0cmFuc2xhdGUoOTcwLDIxMzQpIj48dXNlIHhsaW5rOmhyZWY9IiNuX3JiLTAiLz48L2c+CjxnIHRyYW5zZm9ybT0idHJhbnNsYXRlKDEwNjcsMjEzNCkiPjx1c2UgeGxpbms6aHJlZj0iI2ItMCIvPjwvZz4KPGcgdHJhbnNmb3JtPSJ0cmFuc2xhdGUoMTE2NCwyMTM0KSI+PHVzZSB4bGluazpocmVmPSIjbl9yYi0wIi8+PC9nPgo8ZyB0cmFuc2Zvcm09InRyYW5zbGF0ZSgxMjYxLDIxMzQpIj48dXNlIHhsaW5rOmhyZWY9IiNiLTAiLz48L2c+CjxnIHRyYW5zZm9ybT0idHJhbnNsYXRlKDE3NDYsMjEzNCkiPjx1c2UgeGxpbms6aHJlZj0iI3JiLTAiLz48L2c+CjxnIHRyYW5zZm9ybT0idHJhbnNsYXRlKDE4NDMsMjEzNCkiPjx1c2UgeGxpbms6aHJlZj0iI3JlY3QtMCIvPjwvZz4KPGcgdHJhbnNmb3JtPSJ0cmFuc2xhdGUoMTk0MCwyMTM0KSI+PHVzZSB4bGluazpocmVmPSIjcmVjdC0wIi8+PC9nPgo8ZyB0cmFuc2Zvcm09InRyYW5zbGF0ZSgyMTM0LDIxMzQpIj48dXNlIHhsaW5rOmhyZWY9IiNlbXB0eS0wIi8+PC9nPgo8ZyB0cmFuc2Zvcm09InRyYW5zbGF0ZSgyMzI4LDIxMzQpIj48dXNlIHhsaW5rOmhyZWY9IiNyZWN0LTAiLz48L2c+CjxnIHRyYW5zZm9ybT0idHJhbnNsYXRlKDI2MTksMjEzNCkiPjx1c2UgeGxpbms6aHJlZj0iI3QtMCIvPjwvZz4KPGcgdHJhbnNmb3JtPSJ0cmFuc2xhdGUoODczLDIyMzEpIj48dXNlIHhsaW5rOmhyZWY9IiNuX3JiLTAiLz48L2c+CjxnIHRyYW5zZm9ybT0idHJhbnNsYXRlKDk3MCwyMjMxKSI+PHVzZSB4bGluazpocmVmPSIjcmItMCIvPjwvZz4KPGcgdHJhbnNmb3JtPSJ0cmFuc2xhdGUoMTA2NywyMjMxKSI+PHVzZSB4bGluazpocmVmPSIjcmVjdC0wIi8+PC9nPgo8ZyB0cmFuc2Zvcm09InRyYW5zbGF0ZSgxMTY0LDIyMzEpIj48dXNlIHhsaW5rOmhyZWY9IiNyZWN0LTAiLz48L2c+CjxnIHRyYW5zZm9ybT0idHJhbnNsYXRlKDEyNjEsMjIzMSkiPjx1c2UgeGxpbms6aHJlZj0iI3JlY3QtMCIvPjwvZz4KPGcgdHJhbnNmb3JtPSJ0cmFuc2xhdGUoMTc0NiwyMjMxKSI+PHVzZSB4bGluazpocmVmPSIjcnQtMCIvPjwvZz4KPGcgdHJhbnNmb3JtPSJ0cmFuc2xhdGUoMTg0MywyMjMxKSI+PHVzZSB4bGluazpocmVmPSIjcmVjdC0wIi8+PC9nPgo8ZyB0cmFuc2Zvcm09InRyYW5zbGF0ZSgxOTQwLDIyMzEpIj48dXNlIHhsaW5rOmhyZWY9IiNyZWN0LTAiLz48L2c+CjxnIHRyYW5zZm9ybT0idHJhbnNsYXRlKDIyMzEsMjIzMSkiPjx1c2UgeGxpbms6aHJlZj0iI25fcmItMCIvPjwvZz4KPGcgdHJhbnNmb3JtPSJ0cmFuc2xhdGUoMjMyOCwyMjMxKSI+PHVzZSB4bGluazpocmVmPSIjcmVjdC0wIi8+PC9nPgo8ZyB0cmFuc2Zvcm09InRyYW5zbGF0ZSgyNDI1LDIyMzEpIj48dXNlIHhsaW5rOmhyZWY9IiNsYi0wIi8+PC9nPgo8ZyB0cmFuc2Zvcm09InRyYW5zbGF0ZSgyNjE5LDIyMzEpIj48dXNlIHhsaW5rOmhyZWY9IiNuX3JiLTAiLz48L2c+CjxnIHRyYW5zZm9ybT0idHJhbnNsYXRlKDI3MTYsMjIzMSkiPjx1c2UgeGxpbms6aHJlZj0iI2ItMCIvPjwvZz4KPGcgdHJhbnNmb3JtPSJ0cmFuc2xhdGUoNzc2LDIzMjgpIj48dXNlIHhsaW5rOmhyZWY9IiNyYi0wIi8+PC9nPgo8ZyB0cmFuc2Zvcm09InRyYW5zbGF0ZSg4NzMsMjMyOCkiPjx1c2UgeGxpbms6aHJlZj0iI3JlY3QtMCIvPjwvZz4KPGcgdHJhbnNmb3JtPSJ0cmFuc2xhdGUoOTcwLDIzMjgpIj48dXNlIHhsaW5rOmhyZWY9IiNsdC0wIi8+PC9nPgo8ZyB0cmFuc2Zvcm09InRyYW5zbGF0ZSgxMTY0LDIzMjgpIj48dXNlIHhsaW5rOmhyZWY9IiNyZWN0LTAiLz48L2c+CjxnIHRyYW5zZm9ybT0idHJhbnNsYXRlKDEyNjEsMjMyOCkiPjx1c2UgeGxpbms6aHJlZj0iI3JlY3QtMCIvPjwvZz4KPGcgdHJhbnNmb3JtPSJ0cmFuc2xhdGUoMTM1OCwyMzI4KSI+PHVzZSB4bGluazpocmVmPSIjcmVjdC0wIi8+PC9nPgo8ZyB0cmFuc2Zvcm09InRyYW5zbGF0ZSgxNDU1LDIzMjgpIj48dXNlIHhsaW5rOmhyZWY9IiNyZWN0LTAiLz48L2c+CjxnIHRyYW5zZm9ybT0idHJhbnNsYXRlKDE1NTIsMjMyOCkiPjx1c2UgeGxpbms6aHJlZj0iI2wtMCIvPjwvZz4KPGcgdHJhbnNmb3JtPSJ0cmFuc2xhdGUoMTk0MCwyMzI4KSI+PHVzZSB4bGluazpocmVmPSIjcmVjdC0wIi8+PC9nPgo8ZyB0cmFuc2Zvcm09InRyYW5zbGF0ZSgyMDM3LDIzMjgpIj48dXNlIHhsaW5rOmhyZWY9IiNyZWN0LTAiLz48L2c+CjxnIHRyYW5zZm9ybT0idHJhbnNsYXRlKDIxMzQsMjMyOCkiPjx1c2UgeGxpbms6aHJlZj0iI3JlY3QtMCIvPjwvZz4KPGcgdHJhbnNmb3JtPSJ0cmFuc2xhdGUoMjIzMSwyMzI4KSI+PHVzZSB4bGluazpocmVmPSIjcmVjdC0wIi8+PC9nPgo8ZyB0cmFuc2Zvcm09InRyYW5zbGF0ZSgyMzI4LDIzMjgpIj48dXNlIHhsaW5rOmhyZWY9IiNyZWN0LTAiLz48L2c+CjxnIHRyYW5zZm9ybT0idHJhbnNsYXRlKDI0MjUsMjMyOCkiPjx1c2UgeGxpbms6aHJlZj0iI3JlY3QtMCIvPjwvZz4KPGcgdHJhbnNmb3JtPSJ0cmFuc2xhdGUoMjUyMiwyMzI4KSI+PHVzZSB4bGluazpocmVmPSIjcmVjdC0wIi8+PC9nPgo8ZyB0cmFuc2Zvcm09InRyYW5zbGF0ZSgyNjE5LDIzMjgpIj48dXNlIHhsaW5rOmhyZWY9IiNyZWN0LTAiLz48L2c+CjxnIHRyYW5zZm9ybT0idHJhbnNsYXRlKDI3MTYsMjMyOCkiPjx1c2UgeGxpbms6aHJlZj0iI2x0LTAiLz48L2c+CjxnIHRyYW5zZm9ybT0idHJhbnNsYXRlKDc3NiwyNDI1KSI+PHVzZSB4bGluazpocmVmPSIjcmVjdC0wIi8+PC9nPgo8ZyB0cmFuc2Zvcm09InRyYW5zbGF0ZSgxMTY0LDI0MjUpIj48dXNlIHhsaW5rOmhyZWY9IiN0LTAiLz48L2c+CjxnIHRyYW5zZm9ybT0idHJhbnNsYXRlKDE0NTUsMjQyNSkiPjx1c2UgeGxpbms6aHJlZj0iI3JlY3QtMCIvPjwvZz4KPGcgdHJhbnNmb3JtPSJ0cmFuc2xhdGUoMTU1MiwyNDI1KSI+PHVzZSB4bGluazpocmVmPSIjbl9yYi0wIi8+PC9nPgo8ZyB0cmFuc2Zvcm09InRyYW5zbGF0ZSgxNjQ5LDI0MjUpIj48dXNlIHhsaW5rOmhyZWY9IiNiLTAiLz48L2c+CjxnIHRyYW5zZm9ybT0idHJhbnNsYXRlKDE4NDMsMjQyNSkiPjx1c2UgeGxpbms6aHJlZj0iI3JiLTAiLz48L2c+CjxnIHRyYW5zZm9ybT0idHJhbnNsYXRlKDE5NDAsMjQyNSkiPjx1c2UgeGxpbms6aHJlZj0iI3JlY3QtMCIvPjwvZz4KPGcgdHJhbnNmb3JtPSJ0cmFuc2xhdGUoMjAzNywyNDI1KSI+PHVzZSB4bGluazpocmVmPSIjcmVjdC0wIi8+PC9nPgo8ZyB0cmFuc2Zvcm09InRyYW5zbGF0ZSgyMjMxLDI0MjUpIj48dXNlIHhsaW5rOmhyZWY9IiNyZWN0LTAiLz48L2c+CjxnIHRyYW5zZm9ybT0idHJhbnNsYXRlKDI0MjUsMjQyNSkiPjx1c2UgeGxpbms6aHJlZj0iI3JlY3QtMCIvPjwvZz4KPGcgdHJhbnNmb3JtPSJ0cmFuc2xhdGUoMjUyMiwyNDI1KSI+PHVzZSB4bGluazpocmVmPSIjcmVjdC0wIi8+PC9nPgo8ZyB0cmFuc2Zvcm09InRyYW5zbGF0ZSg3NzYsMjUyMikiPjx1c2UgeGxpbms6aHJlZj0iI3QtMCIvPjwvZz4KPGcgdHJhbnNmb3JtPSJ0cmFuc2xhdGUoMTA2NywyNTIyKSI+PHVzZSB4bGluazpocmVmPSIjZW1wdHktMCIvPjwvZz4KPGcgdHJhbnNmb3JtPSJ0cmFuc2xhdGUoMTM1OCwyNTIyKSI+PHVzZSB4bGluazpocmVmPSIjci0wIi8+PC9nPgo8ZyB0cmFuc2Zvcm09InRyYW5zbGF0ZSgxNDU1LDI1MjIpIj48dXNlIHhsaW5rOmhyZWY9IiNyZWN0LTAiLz48L2c+CjxnIHRyYW5zZm9ybT0idHJhbnNsYXRlKDE1NTIsMjUyMikiPjx1c2UgeGxpbms6aHJlZj0iI3JlY3QtMCIvPjwvZz4KPGcgdHJhbnNmb3JtPSJ0cmFuc2xhdGUoMTY0OSwyNTIyKSI+PHVzZSB4bGluazpocmVmPSIjcmVjdC0wIi8+PC9nPgo8ZyB0cmFuc2Zvcm09InRyYW5zbGF0ZSgxODQzLDI1MjIpIj48dXNlIHhsaW5rOmhyZWY9IiNydC0wIi8+PC9nPgo8ZyB0cmFuc2Zvcm09InRyYW5zbGF0ZSgxOTQwLDI1MjIpIj48dXNlIHhsaW5rOmhyZWY9IiNyZWN0LTAiLz48L2c+CjxnIHRyYW5zZm9ybT0idHJhbnNsYXRlKDIwMzcsMjUyMikiPjx1c2UgeGxpbms6aHJlZj0iI3JlY3QtMCIvPjwvZz4KPGcgdHJhbnNmb3JtPSJ0cmFuc2xhdGUoMjEzNCwyNTIyKSI+PHVzZSB4bGluazpocmVmPSIjcmVjdC0wIi8+PC9nPgo8ZyB0cmFuc2Zvcm09InRyYW5zbGF0ZSgyMjMxLDI1MjIpIj48dXNlIHhsaW5rOmhyZWY9IiNyZWN0LTAiLz48L2c+CjxnIHRyYW5zZm9ybT0idHJhbnNsYXRlKDIzMjgsMjUyMikiPjx1c2UgeGxpbms6aHJlZj0iI3JlY3QtMCIvPjwvZz4KPGcgdHJhbnNmb3JtPSJ0cmFuc2xhdGUoMjQyNSwyNTIyKSI+PHVzZSB4bGluazpocmVmPSIjcmVjdC0wIi8+PC9nPgo8ZyB0cmFuc2Zvcm09InRyYW5zbGF0ZSgyNTIyLDI1MjIpIj48dXNlIHhsaW5rOmhyZWY9IiNyZWN0LTAiLz48L2c+CjxnIHRyYW5zZm9ybT0idHJhbnNsYXRlKDI2MTksMjUyMikiPjx1c2UgeGxpbms6aHJlZj0iI2xiLTAiLz48L2c+CjxnIHRyYW5zZm9ybT0idHJhbnNsYXRlKDk3MCwyNjE5KSI+PHVzZSB4bGluazpocmVmPSIjZW1wdHktMCIvPjwvZz4KPGcgdHJhbnNmb3JtPSJ0cmFuc2xhdGUoMTE2NCwyNjE5KSI+PHVzZSB4bGluazpocmVmPSIjcmItMCIvPjwvZz4KPGcgdHJhbnNmb3JtPSJ0cmFuc2xhdGUoMTI2MSwyNjE5KSI+PHVzZSB4bGluazpocmVmPSIjbGItMCIvPjwvZz4KPGcgdHJhbnNmb3JtPSJ0cmFuc2xhdGUoMTQ1NSwyNjE5KSI+PHVzZSB4bGluazpocmVmPSIjcnQtMCIvPjwvZz4KPGcgdHJhbnNmb3JtPSJ0cmFuc2xhdGUoMTU1MiwyNjE5KSI+PHVzZSB4bGluazpocmVmPSIjcmVjdC0wIi8+PC9nPgo8ZyB0cmFuc2Zvcm09InRyYW5zbGF0ZSgxNjQ5LDI2MTkpIj48dXNlIHhsaW5rOmhyZWY9IiNsdC0wIi8+PC9nPgo8ZyB0cmFuc2Zvcm09InRyYW5zbGF0ZSgxOTQwLDI2MTkpIj48dXNlIHhsaW5rOmhyZWY9IiNydC0wIi8+PC9nPgo8ZyB0cmFuc2Zvcm09InRyYW5zbGF0ZSgyMDM3LDI2MTkpIj48dXNlIHhsaW5rOmhyZWY9IiNyZWN0LTAiLz48L2c+CjxnIHRyYW5zZm9ybT0idHJhbnNsYXRlKDIzMjgsMjYxOSkiPjx1c2UgeGxpbms6aHJlZj0iI3JlY3QtMCIvPjwvZz4KPGcgdHJhbnNmb3JtPSJ0cmFuc2xhdGUoMjYxOSwyNjE5KSI+PHVzZSB4bGluazpocmVmPSIjdC0wIi8+PC9nPgo8ZyB0cmFuc2Zvcm09InRyYW5zbGF0ZSgxMTY0LDI3MTYpIj48dXNlIHhsaW5rOmhyZWY9IiNydC0wIi8+PC9nPgo8ZyB0cmFuc2Zvcm09InRyYW5zbGF0ZSgxMjYxLDI3MTYpIj48dXNlIHhsaW5rOmhyZWY9IiNyZWN0LTAiLz48L2c+CjxnIHRyYW5zZm9ybT0idHJhbnNsYXRlKDEzNTgsMjcxNikiPjx1c2UgeGxpbms6aHJlZj0iI2wtMCIvPjwvZz4KPGcgdHJhbnNmb3JtPSJ0cmFuc2xhdGUoMTg0MywyNzE2KSI+PHVzZSB4bGluazpocmVmPSIjZW1wdHktMCIvPjwvZz4KPGcgdHJhbnNmb3JtPSJ0cmFuc2xhdGUoMjAzNywyNzE2KSI+PHVzZSB4bGluazpocmVmPSIjcnQtMCIvPjwvZz4KPGcgdHJhbnNmb3JtPSJ0cmFuc2xhdGUoMjEzNCwyNzE2KSI+PHVzZSB4bGluazpocmVmPSIjbC0wIi8+PC9nPgo8ZyB0cmFuc2Zvcm09InRyYW5zbGF0ZSgyMzI4LDI3MTYpIj48dXNlIHhsaW5rOmhyZWY9IiNydC0wIi8+PC9nPgo8ZyB0cmFuc2Zvcm09InRyYW5zbGF0ZSgyNDI1LDI3MTYpIj48dXNlIHhsaW5rOmhyZWY9IiNyZWN0LTAiLz48L2c+CjxnIHRyYW5zZm9ybT0idHJhbnNsYXRlKDI1MjIsMjcxNikiPjx1c2UgeGxpbms6aHJlZj0iI2wtMCIvPjwvZz4KPHVzZSBmaWxsLXJ1bGU9ImV2ZW5vZGQiIHRyYW5zZm9ybT0idHJhbnNsYXRlKDAsMCkiIHhsaW5rOmhyZWY9IiNwb2ludC0wIi8+Cjx1c2UgZmlsbC1ydWxlPSJldmVub2RkIiB0cmFuc2Zvcm09InRyYW5zbGF0ZSgyMTEyLDApIiB4bGluazpocmVmPSIjcG9pbnQtMCIvPgo8dXNlIGZpbGwtcnVsZT0iZXZlbm9kZCIgdHJhbnNmb3JtPSJ0cmFuc2xhdGUoMCwyMTEyKSIgeGxpbms6aHJlZj0iI3BvaW50LTAiLz4KICAgIDwvZz4KICA8L3N2Zz4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qrcoder.ru/code/?https%3A%2F%2Fkirovipk.ru%2Fwp-content%2Fuploads%2F2022%2F01%2F791-ot-25-09-2019-rasporyazhenie-mo-ko-ob-utverzhdenii-tipovogo-polozheniya-po-nastavnichestvu.pdf&amp;4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51" y="5405756"/>
            <a:ext cx="9361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15616" y="1073577"/>
            <a:ext cx="3204863" cy="2427430"/>
            <a:chOff x="1115616" y="1073577"/>
            <a:chExt cx="3204863" cy="2427430"/>
          </a:xfrm>
        </p:grpSpPr>
        <p:sp>
          <p:nvSpPr>
            <p:cNvPr id="16" name="Двойная стрелка влево/вверх 15"/>
            <p:cNvSpPr/>
            <p:nvPr/>
          </p:nvSpPr>
          <p:spPr>
            <a:xfrm rot="10800000">
              <a:off x="1115616" y="1073577"/>
              <a:ext cx="3204863" cy="2427430"/>
            </a:xfrm>
            <a:prstGeom prst="lef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47664" y="1415098"/>
              <a:ext cx="23762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Сайт ИРО Кировской области</a:t>
              </a:r>
            </a:p>
            <a:p>
              <a:endParaRPr lang="ru-RU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43215"/>
      </p:ext>
    </p:extLst>
  </p:cSld>
  <p:clrMapOvr>
    <a:masterClrMapping/>
  </p:clrMapOvr>
  <p:transition spd="slow" advTm="116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5543090" y="332656"/>
            <a:ext cx="3421143" cy="3389056"/>
            <a:chOff x="5543090" y="332656"/>
            <a:chExt cx="3421143" cy="3389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19164" t="9514" r="18696" b="12022"/>
            <a:stretch/>
          </p:blipFill>
          <p:spPr>
            <a:xfrm>
              <a:off x="5543090" y="332656"/>
              <a:ext cx="3421143" cy="242997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19166" t="28565" r="19784" b="32369"/>
            <a:stretch/>
          </p:blipFill>
          <p:spPr>
            <a:xfrm>
              <a:off x="5543090" y="2492896"/>
              <a:ext cx="3413856" cy="122881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55576" y="478413"/>
            <a:ext cx="471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Документы, регламентирующие наставничество</a:t>
            </a:r>
            <a:endParaRPr lang="ru-RU" b="1" dirty="0">
              <a:latin typeface="Arial Black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08184" y="4005064"/>
            <a:ext cx="7261579" cy="2582655"/>
            <a:chOff x="808184" y="4005064"/>
            <a:chExt cx="7261579" cy="258265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184" y="4005064"/>
              <a:ext cx="2977576" cy="258265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/>
            <a:srcRect l="2210" r="2420"/>
            <a:stretch/>
          </p:blipFill>
          <p:spPr>
            <a:xfrm>
              <a:off x="2915816" y="4005064"/>
              <a:ext cx="4176272" cy="257720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/>
            <a:srcRect l="7266" t="6624"/>
            <a:stretch/>
          </p:blipFill>
          <p:spPr>
            <a:xfrm>
              <a:off x="5003952" y="4005064"/>
              <a:ext cx="3065811" cy="258265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89093" y="1387802"/>
            <a:ext cx="4248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Положение о наставничестве;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Дорожная карта реализации программы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наставничества;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Программа целевой модели наставничества. </a:t>
            </a:r>
            <a:endParaRPr lang="ru-RU" sz="2000" dirty="0">
              <a:latin typeface="Arial" pitchFamily="34" charset="0"/>
              <a:cs typeface="Arial" pitchFamily="34" charset="0"/>
              <a:hlinkClick r:id="rId9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9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56">
        <p:fade/>
      </p:transition>
    </mc:Choice>
    <mc:Fallback xmlns="">
      <p:transition spd="med" advTm="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979"/>
            <a:ext cx="9144000" cy="6855021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b="3471"/>
          <a:stretch/>
        </p:blipFill>
        <p:spPr>
          <a:xfrm>
            <a:off x="683568" y="670976"/>
            <a:ext cx="3967369" cy="524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849688" y="1038158"/>
            <a:ext cx="4186808" cy="447907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Главная цель </a:t>
            </a:r>
            <a:r>
              <a:rPr lang="ru-RU" dirty="0">
                <a:ln w="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наставничества – </a:t>
            </a:r>
            <a:r>
              <a:rPr lang="ru-RU" dirty="0" smtClean="0">
                <a:ln w="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успешное закрепление на месте  работы или должности молодого специалиста, повышение профессионального потенциала и уровня, а так же создание комфортной профессиональной среды внутри образовательной организации, позволяющей реализовать актуальные педагогические задачи высоком уровне.</a:t>
            </a:r>
            <a:endParaRPr kumimoji="0" lang="ru-RU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40201"/>
      </p:ext>
    </p:extLst>
  </p:cSld>
  <p:clrMapOvr>
    <a:masterClrMapping/>
  </p:clrMapOvr>
  <p:transition spd="slow" advTm="45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47664" y="26238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  <a:cs typeface="Arial" pitchFamily="34" charset="0"/>
              </a:rPr>
              <a:t>Задачи наставника</a:t>
            </a:r>
            <a:endParaRPr lang="ru-RU" sz="36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1052736"/>
            <a:ext cx="4248472" cy="144016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Обеспечить  наиболее лёгкую адаптацию молодых специалистов в коллективе.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2636912"/>
            <a:ext cx="4248472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DejaVu Sans" charset="-52"/>
                <a:cs typeface="Arial" pitchFamily="34" charset="0"/>
              </a:rPr>
              <a:t>Дифференцированно и целенаправленно планировать методическую работу на основе выявленных потенциальных возможностей начинающего учителя.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4941168"/>
            <a:ext cx="4320480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Повышать профессиональный уровень педагогов с учетом их потребностей, затруднений, достижений.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64088" y="2636912"/>
            <a:ext cx="3528392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Обеспечить информационное пространство для самостоятельного овладения профессиональными знаниями и навыками.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64088" y="1124744"/>
            <a:ext cx="3528392" cy="13681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Способствовать планированию  карьеры  молодых специалистов.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64088" y="4941168"/>
            <a:ext cx="3600400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Приобщать молодых специалистов к корпоративной культуре образовательной организации.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12" y="44624"/>
            <a:ext cx="1331640" cy="919136"/>
          </a:xfrm>
          <a:prstGeom prst="rect">
            <a:avLst/>
          </a:prstGeom>
        </p:spPr>
      </p:pic>
    </p:spTree>
  </p:cSld>
  <p:clrMapOvr>
    <a:masterClrMapping/>
  </p:clrMapOvr>
  <p:transition spd="slow" advTm="37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899592" y="1052735"/>
          <a:ext cx="7992888" cy="240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3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3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3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3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3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315813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Традиционная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модель наставничества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читель-учитель»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форме педагогической пары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20753"/>
              </p:ext>
            </p:extLst>
          </p:nvPr>
        </p:nvGraphicFramePr>
        <p:xfrm>
          <a:off x="758936" y="4706915"/>
          <a:ext cx="4104455" cy="1899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7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638">
                <a:tc>
                  <a:txBody>
                    <a:bodyPr/>
                    <a:lstStyle/>
                    <a:p>
                      <a:pPr marL="518159">
                        <a:lnSpc>
                          <a:spcPts val="1860"/>
                        </a:lnSpc>
                      </a:pP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60"/>
                        </a:lnSpc>
                      </a:pPr>
                      <a:r>
                        <a:rPr sz="1200" spc="-5" dirty="0">
                          <a:latin typeface="Arial" pitchFamily="34" charset="0"/>
                          <a:cs typeface="Arial" pitchFamily="34" charset="0"/>
                        </a:rPr>
                        <a:t>Высшее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281">
                <a:tc>
                  <a:txBody>
                    <a:bodyPr/>
                    <a:lstStyle/>
                    <a:p>
                      <a:pPr marR="245110" algn="r">
                        <a:lnSpc>
                          <a:spcPts val="1860"/>
                        </a:lnSpc>
                      </a:pP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Учебное</a:t>
                      </a:r>
                      <a:r>
                        <a:rPr sz="1200" spc="-2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заведение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860"/>
                        </a:lnSpc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КГПИ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имени В.И. Ленина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478">
                <a:tc>
                  <a:txBody>
                    <a:bodyPr/>
                    <a:lstStyle/>
                    <a:p>
                      <a:pPr marL="68580" algn="ctr">
                        <a:lnSpc>
                          <a:spcPts val="1864"/>
                        </a:lnSpc>
                      </a:pP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Специальность</a:t>
                      </a:r>
                      <a:r>
                        <a:rPr sz="1200" spc="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по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85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диплому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864"/>
                        </a:lnSpc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Физика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и математика 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18">
                <a:tc>
                  <a:txBody>
                    <a:bodyPr/>
                    <a:lstStyle/>
                    <a:p>
                      <a:pPr marR="204470" algn="r">
                        <a:lnSpc>
                          <a:spcPts val="1864"/>
                        </a:lnSpc>
                      </a:pP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Педагогический</a:t>
                      </a:r>
                      <a:r>
                        <a:rPr sz="1200" spc="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стаж</a:t>
                      </a:r>
                      <a:endParaRPr sz="1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864"/>
                        </a:lnSpc>
                      </a:pPr>
                      <a:r>
                        <a:rPr lang="ru-RU" sz="1200" spc="-35" dirty="0" smtClean="0"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r>
                        <a:rPr sz="1200" spc="-3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spc="-10" dirty="0" smtClean="0">
                          <a:latin typeface="Arial" pitchFamily="34" charset="0"/>
                          <a:cs typeface="Arial" pitchFamily="34" charset="0"/>
                        </a:rPr>
                        <a:t>года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847426"/>
              </p:ext>
            </p:extLst>
          </p:nvPr>
        </p:nvGraphicFramePr>
        <p:xfrm>
          <a:off x="4932040" y="4706915"/>
          <a:ext cx="4104455" cy="19090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7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638">
                <a:tc>
                  <a:txBody>
                    <a:bodyPr/>
                    <a:lstStyle/>
                    <a:p>
                      <a:pPr marL="518159">
                        <a:lnSpc>
                          <a:spcPts val="1860"/>
                        </a:lnSpc>
                      </a:pP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60"/>
                        </a:lnSpc>
                      </a:pPr>
                      <a:r>
                        <a:rPr lang="ru-RU" sz="1200" spc="-5" dirty="0" smtClean="0">
                          <a:latin typeface="Arial" pitchFamily="34" charset="0"/>
                          <a:cs typeface="Arial" pitchFamily="34" charset="0"/>
                        </a:rPr>
                        <a:t>Среднее профессиональное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281">
                <a:tc>
                  <a:txBody>
                    <a:bodyPr/>
                    <a:lstStyle/>
                    <a:p>
                      <a:pPr marR="245110" algn="r">
                        <a:lnSpc>
                          <a:spcPts val="1860"/>
                        </a:lnSpc>
                      </a:pP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Учебное</a:t>
                      </a:r>
                      <a:r>
                        <a:rPr sz="1200" spc="-2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заведение</a:t>
                      </a:r>
                      <a:endParaRPr sz="1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860"/>
                        </a:lnSpc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КОГПОБУ «Омутнинский колледж педагогики,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экономики и права»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86">
                <a:tc>
                  <a:txBody>
                    <a:bodyPr/>
                    <a:lstStyle/>
                    <a:p>
                      <a:pPr marL="68580" algn="ctr">
                        <a:lnSpc>
                          <a:spcPts val="1864"/>
                        </a:lnSpc>
                      </a:pP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Специальность</a:t>
                      </a:r>
                      <a:r>
                        <a:rPr sz="1200" spc="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по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85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ru-RU" sz="1200" spc="-10" dirty="0" smtClean="0"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sz="1200" spc="-10" dirty="0" err="1" smtClean="0">
                          <a:latin typeface="Arial" pitchFamily="34" charset="0"/>
                          <a:cs typeface="Arial" pitchFamily="34" charset="0"/>
                        </a:rPr>
                        <a:t>иплому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864"/>
                        </a:lnSpc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Прикладная информатика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18">
                <a:tc>
                  <a:txBody>
                    <a:bodyPr/>
                    <a:lstStyle/>
                    <a:p>
                      <a:pPr marR="204470" algn="r">
                        <a:lnSpc>
                          <a:spcPts val="1864"/>
                        </a:lnSpc>
                      </a:pPr>
                      <a:r>
                        <a:rPr sz="1200" spc="-10" dirty="0">
                          <a:latin typeface="Arial" pitchFamily="34" charset="0"/>
                          <a:cs typeface="Arial" pitchFamily="34" charset="0"/>
                        </a:rPr>
                        <a:t>Педагогический</a:t>
                      </a:r>
                      <a:r>
                        <a:rPr sz="1200" spc="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200" dirty="0">
                          <a:latin typeface="Arial" pitchFamily="34" charset="0"/>
                          <a:cs typeface="Arial" pitchFamily="34" charset="0"/>
                        </a:rPr>
                        <a:t>стаж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864"/>
                        </a:lnSpc>
                      </a:pPr>
                      <a:r>
                        <a:rPr lang="ru-RU" sz="1200" spc="-35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sz="1200" spc="-35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spc="-10" dirty="0" smtClean="0">
                          <a:latin typeface="Arial" pitchFamily="34" charset="0"/>
                          <a:cs typeface="Arial" pitchFamily="34" charset="0"/>
                        </a:rPr>
                        <a:t>года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2" descr="Храмцова Светлана Евгеньевн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93" y="2802719"/>
            <a:ext cx="1104221" cy="165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30" y="2881381"/>
            <a:ext cx="1071428" cy="151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54814" y="2552868"/>
            <a:ext cx="7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400" b="1" spc="-15" dirty="0" smtClean="0">
                <a:latin typeface="Arial" pitchFamily="34" charset="0"/>
                <a:cs typeface="Arial" pitchFamily="34" charset="0"/>
              </a:rPr>
              <a:t>                          Наставник:                                                        Наставляемая: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71">
        <p:fade/>
      </p:transition>
    </mc:Choice>
    <mc:Fallback xmlns="">
      <p:transition spd="med" advTm="18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7384"/>
            <a:ext cx="9144000" cy="6855021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3356992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544522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2976" y="315813"/>
            <a:ext cx="5871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Система работы по организации наставничества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8444" y="1988507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-253915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35856" y="1719643"/>
            <a:ext cx="7822311" cy="4918710"/>
            <a:chOff x="904557" y="1584325"/>
            <a:chExt cx="7822311" cy="4918710"/>
          </a:xfrm>
        </p:grpSpPr>
        <p:grpSp>
          <p:nvGrpSpPr>
            <p:cNvPr id="15" name="object 3"/>
            <p:cNvGrpSpPr/>
            <p:nvPr/>
          </p:nvGrpSpPr>
          <p:grpSpPr>
            <a:xfrm>
              <a:off x="904557" y="1584325"/>
              <a:ext cx="5721985" cy="4918710"/>
              <a:chOff x="904557" y="1584325"/>
              <a:chExt cx="5721985" cy="4918710"/>
            </a:xfrm>
          </p:grpSpPr>
          <p:pic>
            <p:nvPicPr>
              <p:cNvPr id="41" name="object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46400" y="2006600"/>
                <a:ext cx="1308100" cy="1157224"/>
              </a:xfrm>
              <a:prstGeom prst="rect">
                <a:avLst/>
              </a:prstGeom>
            </p:spPr>
          </p:pic>
          <p:sp>
            <p:nvSpPr>
              <p:cNvPr id="42" name="object 5"/>
              <p:cNvSpPr/>
              <p:nvPr/>
            </p:nvSpPr>
            <p:spPr>
              <a:xfrm>
                <a:off x="933449" y="3471798"/>
                <a:ext cx="2447925" cy="2989580"/>
              </a:xfrm>
              <a:custGeom>
                <a:avLst/>
                <a:gdLst/>
                <a:ahLst/>
                <a:cxnLst/>
                <a:rect l="l" t="t" r="r" b="b"/>
                <a:pathLst>
                  <a:path w="2447925" h="2989579">
                    <a:moveTo>
                      <a:pt x="0" y="114935"/>
                    </a:moveTo>
                    <a:lnTo>
                      <a:pt x="9021" y="70187"/>
                    </a:lnTo>
                    <a:lnTo>
                      <a:pt x="33624" y="33655"/>
                    </a:lnTo>
                    <a:lnTo>
                      <a:pt x="70117" y="9028"/>
                    </a:lnTo>
                    <a:lnTo>
                      <a:pt x="114808" y="0"/>
                    </a:lnTo>
                    <a:lnTo>
                      <a:pt x="2333116" y="0"/>
                    </a:lnTo>
                    <a:lnTo>
                      <a:pt x="2377791" y="9028"/>
                    </a:lnTo>
                    <a:lnTo>
                      <a:pt x="2414285" y="33654"/>
                    </a:lnTo>
                    <a:lnTo>
                      <a:pt x="2438898" y="70187"/>
                    </a:lnTo>
                    <a:lnTo>
                      <a:pt x="2447925" y="114935"/>
                    </a:lnTo>
                    <a:lnTo>
                      <a:pt x="2447925" y="2874518"/>
                    </a:lnTo>
                    <a:lnTo>
                      <a:pt x="2438898" y="2919208"/>
                    </a:lnTo>
                    <a:lnTo>
                      <a:pt x="2414285" y="2955701"/>
                    </a:lnTo>
                    <a:lnTo>
                      <a:pt x="2377791" y="2980304"/>
                    </a:lnTo>
                    <a:lnTo>
                      <a:pt x="2333116" y="2989326"/>
                    </a:lnTo>
                    <a:lnTo>
                      <a:pt x="114808" y="2989326"/>
                    </a:lnTo>
                    <a:lnTo>
                      <a:pt x="70117" y="2980304"/>
                    </a:lnTo>
                    <a:lnTo>
                      <a:pt x="33624" y="2955701"/>
                    </a:lnTo>
                    <a:lnTo>
                      <a:pt x="9021" y="2919208"/>
                    </a:lnTo>
                    <a:lnTo>
                      <a:pt x="0" y="2874518"/>
                    </a:lnTo>
                    <a:lnTo>
                      <a:pt x="0" y="114935"/>
                    </a:lnTo>
                    <a:close/>
                  </a:path>
                </a:pathLst>
              </a:custGeom>
              <a:ln w="57240">
                <a:solidFill>
                  <a:srgbClr val="87CE5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" name="object 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007613" y="3471798"/>
                <a:ext cx="64643" cy="133350"/>
              </a:xfrm>
              <a:prstGeom prst="rect">
                <a:avLst/>
              </a:prstGeom>
            </p:spPr>
          </p:pic>
          <p:pic>
            <p:nvPicPr>
              <p:cNvPr id="44" name="object 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33449" y="3068700"/>
                <a:ext cx="2385060" cy="1081024"/>
              </a:xfrm>
              <a:prstGeom prst="rect">
                <a:avLst/>
              </a:prstGeom>
            </p:spPr>
          </p:pic>
          <p:sp>
            <p:nvSpPr>
              <p:cNvPr id="45" name="object 8"/>
              <p:cNvSpPr/>
              <p:nvPr/>
            </p:nvSpPr>
            <p:spPr>
              <a:xfrm>
                <a:off x="3689349" y="3212973"/>
                <a:ext cx="2338705" cy="3261360"/>
              </a:xfrm>
              <a:custGeom>
                <a:avLst/>
                <a:gdLst/>
                <a:ahLst/>
                <a:cxnLst/>
                <a:rect l="l" t="t" r="r" b="b"/>
                <a:pathLst>
                  <a:path w="2338704" h="3261360">
                    <a:moveTo>
                      <a:pt x="0" y="109600"/>
                    </a:moveTo>
                    <a:lnTo>
                      <a:pt x="8626" y="66919"/>
                    </a:lnTo>
                    <a:lnTo>
                      <a:pt x="32146" y="32083"/>
                    </a:lnTo>
                    <a:lnTo>
                      <a:pt x="67026" y="8606"/>
                    </a:lnTo>
                    <a:lnTo>
                      <a:pt x="109727" y="0"/>
                    </a:lnTo>
                    <a:lnTo>
                      <a:pt x="2228723" y="0"/>
                    </a:lnTo>
                    <a:lnTo>
                      <a:pt x="2271424" y="8606"/>
                    </a:lnTo>
                    <a:lnTo>
                      <a:pt x="2306304" y="32083"/>
                    </a:lnTo>
                    <a:lnTo>
                      <a:pt x="2329824" y="66919"/>
                    </a:lnTo>
                    <a:lnTo>
                      <a:pt x="2338451" y="109600"/>
                    </a:lnTo>
                    <a:lnTo>
                      <a:pt x="2338451" y="3151187"/>
                    </a:lnTo>
                    <a:lnTo>
                      <a:pt x="2329824" y="3193873"/>
                    </a:lnTo>
                    <a:lnTo>
                      <a:pt x="2306304" y="3228732"/>
                    </a:lnTo>
                    <a:lnTo>
                      <a:pt x="2271424" y="3252234"/>
                    </a:lnTo>
                    <a:lnTo>
                      <a:pt x="2228723" y="3260852"/>
                    </a:lnTo>
                    <a:lnTo>
                      <a:pt x="109727" y="3260852"/>
                    </a:lnTo>
                    <a:lnTo>
                      <a:pt x="67026" y="3252234"/>
                    </a:lnTo>
                    <a:lnTo>
                      <a:pt x="32146" y="3228732"/>
                    </a:lnTo>
                    <a:lnTo>
                      <a:pt x="8626" y="3193873"/>
                    </a:lnTo>
                    <a:lnTo>
                      <a:pt x="0" y="3151187"/>
                    </a:lnTo>
                    <a:lnTo>
                      <a:pt x="0" y="109600"/>
                    </a:lnTo>
                    <a:close/>
                  </a:path>
                </a:pathLst>
              </a:custGeom>
              <a:ln w="57240">
                <a:solidFill>
                  <a:srgbClr val="D691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9"/>
              <p:cNvSpPr/>
              <p:nvPr/>
            </p:nvSpPr>
            <p:spPr>
              <a:xfrm>
                <a:off x="5318124" y="1584325"/>
                <a:ext cx="1308100" cy="1155700"/>
              </a:xfrm>
              <a:custGeom>
                <a:avLst/>
                <a:gdLst/>
                <a:ahLst/>
                <a:cxnLst/>
                <a:rect l="l" t="t" r="r" b="b"/>
                <a:pathLst>
                  <a:path w="1308100" h="1155700">
                    <a:moveTo>
                      <a:pt x="1214881" y="0"/>
                    </a:moveTo>
                    <a:lnTo>
                      <a:pt x="1137539" y="224027"/>
                    </a:lnTo>
                    <a:lnTo>
                      <a:pt x="1094994" y="200025"/>
                    </a:lnTo>
                    <a:lnTo>
                      <a:pt x="1062989" y="188087"/>
                    </a:lnTo>
                    <a:lnTo>
                      <a:pt x="1022985" y="179197"/>
                    </a:lnTo>
                    <a:lnTo>
                      <a:pt x="975105" y="170179"/>
                    </a:lnTo>
                    <a:lnTo>
                      <a:pt x="921765" y="164211"/>
                    </a:lnTo>
                    <a:lnTo>
                      <a:pt x="860551" y="164211"/>
                    </a:lnTo>
                    <a:lnTo>
                      <a:pt x="793876" y="173227"/>
                    </a:lnTo>
                    <a:lnTo>
                      <a:pt x="719327" y="188087"/>
                    </a:lnTo>
                    <a:lnTo>
                      <a:pt x="642112" y="218059"/>
                    </a:lnTo>
                    <a:lnTo>
                      <a:pt x="562101" y="256794"/>
                    </a:lnTo>
                    <a:lnTo>
                      <a:pt x="474217" y="313563"/>
                    </a:lnTo>
                    <a:lnTo>
                      <a:pt x="386334" y="385190"/>
                    </a:lnTo>
                    <a:lnTo>
                      <a:pt x="306324" y="462914"/>
                    </a:lnTo>
                    <a:lnTo>
                      <a:pt x="237109" y="543560"/>
                    </a:lnTo>
                    <a:lnTo>
                      <a:pt x="181101" y="630047"/>
                    </a:lnTo>
                    <a:lnTo>
                      <a:pt x="133223" y="716661"/>
                    </a:lnTo>
                    <a:lnTo>
                      <a:pt x="95885" y="800353"/>
                    </a:lnTo>
                    <a:lnTo>
                      <a:pt x="63880" y="880999"/>
                    </a:lnTo>
                    <a:lnTo>
                      <a:pt x="40004" y="955675"/>
                    </a:lnTo>
                    <a:lnTo>
                      <a:pt x="24002" y="1021334"/>
                    </a:lnTo>
                    <a:lnTo>
                      <a:pt x="10667" y="1078102"/>
                    </a:lnTo>
                    <a:lnTo>
                      <a:pt x="5334" y="1119886"/>
                    </a:lnTo>
                    <a:lnTo>
                      <a:pt x="0" y="1146683"/>
                    </a:lnTo>
                    <a:lnTo>
                      <a:pt x="0" y="1155700"/>
                    </a:lnTo>
                    <a:lnTo>
                      <a:pt x="2666" y="1149730"/>
                    </a:lnTo>
                    <a:lnTo>
                      <a:pt x="10667" y="1125854"/>
                    </a:lnTo>
                    <a:lnTo>
                      <a:pt x="21336" y="1090040"/>
                    </a:lnTo>
                    <a:lnTo>
                      <a:pt x="42672" y="1042162"/>
                    </a:lnTo>
                    <a:lnTo>
                      <a:pt x="66548" y="985520"/>
                    </a:lnTo>
                    <a:lnTo>
                      <a:pt x="101219" y="922782"/>
                    </a:lnTo>
                    <a:lnTo>
                      <a:pt x="141224" y="857123"/>
                    </a:lnTo>
                    <a:lnTo>
                      <a:pt x="189102" y="788415"/>
                    </a:lnTo>
                    <a:lnTo>
                      <a:pt x="247776" y="719709"/>
                    </a:lnTo>
                    <a:lnTo>
                      <a:pt x="314325" y="654050"/>
                    </a:lnTo>
                    <a:lnTo>
                      <a:pt x="391667" y="594233"/>
                    </a:lnTo>
                    <a:lnTo>
                      <a:pt x="479551" y="537590"/>
                    </a:lnTo>
                    <a:lnTo>
                      <a:pt x="567436" y="495680"/>
                    </a:lnTo>
                    <a:lnTo>
                      <a:pt x="650113" y="468884"/>
                    </a:lnTo>
                    <a:lnTo>
                      <a:pt x="724662" y="453898"/>
                    </a:lnTo>
                    <a:lnTo>
                      <a:pt x="791210" y="447928"/>
                    </a:lnTo>
                    <a:lnTo>
                      <a:pt x="849884" y="447928"/>
                    </a:lnTo>
                    <a:lnTo>
                      <a:pt x="903097" y="453898"/>
                    </a:lnTo>
                    <a:lnTo>
                      <a:pt x="945769" y="465836"/>
                    </a:lnTo>
                    <a:lnTo>
                      <a:pt x="1004442" y="486790"/>
                    </a:lnTo>
                    <a:lnTo>
                      <a:pt x="1025651" y="498728"/>
                    </a:lnTo>
                    <a:lnTo>
                      <a:pt x="905763" y="710691"/>
                    </a:lnTo>
                    <a:lnTo>
                      <a:pt x="1308100" y="552450"/>
                    </a:lnTo>
                    <a:lnTo>
                      <a:pt x="1214881" y="0"/>
                    </a:lnTo>
                    <a:close/>
                  </a:path>
                </a:pathLst>
              </a:custGeom>
              <a:solidFill>
                <a:srgbClr val="E36C0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7" name="object 1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694811" y="2571750"/>
                <a:ext cx="2182241" cy="941577"/>
              </a:xfrm>
              <a:prstGeom prst="rect">
                <a:avLst/>
              </a:prstGeom>
            </p:spPr>
          </p:pic>
          <p:sp>
            <p:nvSpPr>
              <p:cNvPr id="48" name="object 11"/>
              <p:cNvSpPr/>
              <p:nvPr/>
            </p:nvSpPr>
            <p:spPr>
              <a:xfrm>
                <a:off x="4014343" y="3082924"/>
                <a:ext cx="1685289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1685289" h="257175">
                    <a:moveTo>
                      <a:pt x="68961" y="16002"/>
                    </a:moveTo>
                    <a:lnTo>
                      <a:pt x="52959" y="0"/>
                    </a:lnTo>
                    <a:lnTo>
                      <a:pt x="16002" y="0"/>
                    </a:lnTo>
                    <a:lnTo>
                      <a:pt x="0" y="16002"/>
                    </a:lnTo>
                    <a:lnTo>
                      <a:pt x="0" y="241173"/>
                    </a:lnTo>
                    <a:lnTo>
                      <a:pt x="16002" y="257048"/>
                    </a:lnTo>
                    <a:lnTo>
                      <a:pt x="52959" y="257048"/>
                    </a:lnTo>
                    <a:lnTo>
                      <a:pt x="68961" y="241173"/>
                    </a:lnTo>
                    <a:lnTo>
                      <a:pt x="68961" y="16002"/>
                    </a:lnTo>
                    <a:close/>
                  </a:path>
                  <a:path w="1685289" h="257175">
                    <a:moveTo>
                      <a:pt x="1684782" y="16383"/>
                    </a:moveTo>
                    <a:lnTo>
                      <a:pt x="1668399" y="0"/>
                    </a:lnTo>
                    <a:lnTo>
                      <a:pt x="1630426" y="0"/>
                    </a:lnTo>
                    <a:lnTo>
                      <a:pt x="1614043" y="16383"/>
                    </a:lnTo>
                    <a:lnTo>
                      <a:pt x="1614043" y="240665"/>
                    </a:lnTo>
                    <a:lnTo>
                      <a:pt x="1630426" y="257048"/>
                    </a:lnTo>
                    <a:lnTo>
                      <a:pt x="1668399" y="257048"/>
                    </a:lnTo>
                    <a:lnTo>
                      <a:pt x="1684782" y="240665"/>
                    </a:lnTo>
                    <a:lnTo>
                      <a:pt x="1684782" y="16383"/>
                    </a:lnTo>
                    <a:close/>
                  </a:path>
                </a:pathLst>
              </a:custGeom>
              <a:solidFill>
                <a:srgbClr val="F0D0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2"/>
            <p:cNvSpPr txBox="1"/>
            <p:nvPr/>
          </p:nvSpPr>
          <p:spPr>
            <a:xfrm>
              <a:off x="3734043" y="3521964"/>
              <a:ext cx="2249170" cy="1635125"/>
            </a:xfrm>
            <a:prstGeom prst="rect">
              <a:avLst/>
            </a:prstGeom>
            <a:solidFill>
              <a:srgbClr val="FBF9B5"/>
            </a:solidFill>
          </p:spPr>
          <p:txBody>
            <a:bodyPr vert="horz" wrap="square" lIns="0" tIns="39369" rIns="0" bIns="0" rtlCol="0">
              <a:spAutoFit/>
            </a:bodyPr>
            <a:lstStyle/>
            <a:p>
              <a:pPr marL="313055" marR="325755" indent="635" algn="ctr">
                <a:lnSpc>
                  <a:spcPct val="100000"/>
                </a:lnSpc>
                <a:spcBef>
                  <a:spcPts val="309"/>
                </a:spcBef>
              </a:pP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уроки, 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внеурочная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д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ея</a:t>
              </a:r>
              <a:r>
                <a:rPr sz="2000" b="1" spc="-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т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ел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ь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нос</a:t>
              </a:r>
              <a:r>
                <a:rPr sz="2000" b="1" spc="-1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т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ь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,  классное 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руководство</a:t>
              </a:r>
              <a:endParaRPr sz="2000" dirty="0">
                <a:latin typeface="Times New Roman"/>
                <a:cs typeface="Times New Roman"/>
              </a:endParaRPr>
            </a:p>
          </p:txBody>
        </p:sp>
        <p:grpSp>
          <p:nvGrpSpPr>
            <p:cNvPr id="18" name="object 13"/>
            <p:cNvGrpSpPr/>
            <p:nvPr/>
          </p:nvGrpSpPr>
          <p:grpSpPr>
            <a:xfrm>
              <a:off x="6186233" y="2149475"/>
              <a:ext cx="2540635" cy="3639185"/>
              <a:chOff x="6186233" y="2149475"/>
              <a:chExt cx="2540635" cy="3639185"/>
            </a:xfrm>
          </p:grpSpPr>
          <p:sp>
            <p:nvSpPr>
              <p:cNvPr id="37" name="object 14"/>
              <p:cNvSpPr/>
              <p:nvPr/>
            </p:nvSpPr>
            <p:spPr>
              <a:xfrm>
                <a:off x="6215126" y="2480945"/>
                <a:ext cx="2482850" cy="3278504"/>
              </a:xfrm>
              <a:custGeom>
                <a:avLst/>
                <a:gdLst/>
                <a:ahLst/>
                <a:cxnLst/>
                <a:rect l="l" t="t" r="r" b="b"/>
                <a:pathLst>
                  <a:path w="2482850" h="3278504">
                    <a:moveTo>
                      <a:pt x="0" y="116331"/>
                    </a:moveTo>
                    <a:lnTo>
                      <a:pt x="9140" y="71044"/>
                    </a:lnTo>
                    <a:lnTo>
                      <a:pt x="34067" y="34067"/>
                    </a:lnTo>
                    <a:lnTo>
                      <a:pt x="71044" y="9140"/>
                    </a:lnTo>
                    <a:lnTo>
                      <a:pt x="116332" y="0"/>
                    </a:lnTo>
                    <a:lnTo>
                      <a:pt x="2366391" y="0"/>
                    </a:lnTo>
                    <a:lnTo>
                      <a:pt x="2411698" y="9140"/>
                    </a:lnTo>
                    <a:lnTo>
                      <a:pt x="2448718" y="34067"/>
                    </a:lnTo>
                    <a:lnTo>
                      <a:pt x="2473690" y="71044"/>
                    </a:lnTo>
                    <a:lnTo>
                      <a:pt x="2482850" y="116331"/>
                    </a:lnTo>
                    <a:lnTo>
                      <a:pt x="2482850" y="3162058"/>
                    </a:lnTo>
                    <a:lnTo>
                      <a:pt x="2473690" y="3207385"/>
                    </a:lnTo>
                    <a:lnTo>
                      <a:pt x="2448718" y="3244399"/>
                    </a:lnTo>
                    <a:lnTo>
                      <a:pt x="2411698" y="3269354"/>
                    </a:lnTo>
                    <a:lnTo>
                      <a:pt x="2366391" y="3278504"/>
                    </a:lnTo>
                    <a:lnTo>
                      <a:pt x="116332" y="3278504"/>
                    </a:lnTo>
                    <a:lnTo>
                      <a:pt x="71044" y="3269354"/>
                    </a:lnTo>
                    <a:lnTo>
                      <a:pt x="34067" y="3244399"/>
                    </a:lnTo>
                    <a:lnTo>
                      <a:pt x="9140" y="3207385"/>
                    </a:lnTo>
                    <a:lnTo>
                      <a:pt x="0" y="3162058"/>
                    </a:lnTo>
                    <a:lnTo>
                      <a:pt x="0" y="116331"/>
                    </a:lnTo>
                    <a:close/>
                  </a:path>
                </a:pathLst>
              </a:custGeom>
              <a:ln w="57240">
                <a:solidFill>
                  <a:srgbClr val="4A70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51981" y="2149475"/>
                <a:ext cx="2022475" cy="744854"/>
              </a:xfrm>
              <a:prstGeom prst="rect">
                <a:avLst/>
              </a:prstGeom>
            </p:spPr>
          </p:pic>
          <p:pic>
            <p:nvPicPr>
              <p:cNvPr id="39" name="object 1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274177" y="2411222"/>
                <a:ext cx="73151" cy="136270"/>
              </a:xfrm>
              <a:prstGeom prst="rect">
                <a:avLst/>
              </a:prstGeom>
            </p:spPr>
          </p:pic>
          <p:pic>
            <p:nvPicPr>
              <p:cNvPr id="40" name="object 1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559804" y="2411222"/>
                <a:ext cx="73278" cy="136270"/>
              </a:xfrm>
              <a:prstGeom prst="rect">
                <a:avLst/>
              </a:prstGeom>
            </p:spPr>
          </p:pic>
        </p:grpSp>
        <p:sp>
          <p:nvSpPr>
            <p:cNvPr id="19" name="object 18"/>
            <p:cNvSpPr txBox="1"/>
            <p:nvPr/>
          </p:nvSpPr>
          <p:spPr>
            <a:xfrm>
              <a:off x="6308814" y="3948976"/>
              <a:ext cx="2295525" cy="1017905"/>
            </a:xfrm>
            <a:prstGeom prst="rect">
              <a:avLst/>
            </a:prstGeom>
            <a:solidFill>
              <a:srgbClr val="AAD5E6"/>
            </a:solidFill>
          </p:spPr>
          <p:txBody>
            <a:bodyPr vert="horz" wrap="square" lIns="0" tIns="38735" rIns="0" bIns="0" rtlCol="0">
              <a:spAutoFit/>
            </a:bodyPr>
            <a:lstStyle/>
            <a:p>
              <a:pPr marL="342900" marR="322580" indent="325755">
                <a:lnSpc>
                  <a:spcPct val="100000"/>
                </a:lnSpc>
                <a:spcBef>
                  <a:spcPts val="305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желание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развиваться</a:t>
              </a:r>
              <a:r>
                <a:rPr sz="2000" b="1" spc="-1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в</a:t>
              </a:r>
              <a:endParaRPr sz="2000">
                <a:latin typeface="Times New Roman"/>
                <a:cs typeface="Times New Roman"/>
              </a:endParaRPr>
            </a:p>
            <a:p>
              <a:pPr marL="542925">
                <a:lnSpc>
                  <a:spcPct val="100000"/>
                </a:lnSpc>
                <a:spcBef>
                  <a:spcPts val="5"/>
                </a:spcBef>
              </a:pP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профессии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0" name="object 19"/>
            <p:cNvSpPr txBox="1"/>
            <p:nvPr/>
          </p:nvSpPr>
          <p:spPr>
            <a:xfrm>
              <a:off x="1008062" y="4190936"/>
              <a:ext cx="2270125" cy="709930"/>
            </a:xfrm>
            <a:prstGeom prst="rect">
              <a:avLst/>
            </a:prstGeom>
            <a:solidFill>
              <a:srgbClr val="CDDBB8"/>
            </a:solidFill>
          </p:spPr>
          <p:txBody>
            <a:bodyPr vert="horz" wrap="square" lIns="0" tIns="39369" rIns="0" bIns="0" rtlCol="0">
              <a:spAutoFit/>
            </a:bodyPr>
            <a:lstStyle/>
            <a:p>
              <a:pPr marL="133350" marR="126364" indent="436880">
                <a:lnSpc>
                  <a:spcPct val="100000"/>
                </a:lnSpc>
                <a:spcBef>
                  <a:spcPts val="309"/>
                </a:spcBef>
              </a:pP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введение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в 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школьную</a:t>
              </a:r>
              <a:r>
                <a:rPr sz="2000" b="1" spc="-1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жизнь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3" name="object 20"/>
            <p:cNvSpPr txBox="1"/>
            <p:nvPr/>
          </p:nvSpPr>
          <p:spPr>
            <a:xfrm>
              <a:off x="4276090" y="2699130"/>
              <a:ext cx="116967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Проц</a:t>
              </a:r>
              <a:r>
                <a:rPr sz="2400" b="1" spc="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е</a:t>
              </a:r>
              <a:r>
                <a:rPr sz="24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сс</a:t>
              </a:r>
              <a:endParaRPr sz="2400">
                <a:latin typeface="Times New Roman"/>
                <a:cs typeface="Times New Roman"/>
              </a:endParaRPr>
            </a:p>
          </p:txBody>
        </p:sp>
        <p:sp>
          <p:nvSpPr>
            <p:cNvPr id="24" name="object 21"/>
            <p:cNvSpPr txBox="1"/>
            <p:nvPr/>
          </p:nvSpPr>
          <p:spPr>
            <a:xfrm>
              <a:off x="4118864" y="3064890"/>
              <a:ext cx="148653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ад</a:t>
              </a:r>
              <a:r>
                <a:rPr sz="2400" b="1" spc="-4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а</a:t>
              </a:r>
              <a:r>
                <a:rPr sz="2400" b="1" spc="-5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п</a:t>
              </a:r>
              <a:r>
                <a:rPr sz="2400" b="1" spc="15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т</a:t>
              </a:r>
              <a:r>
                <a:rPr sz="2400" b="1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ации</a:t>
              </a:r>
              <a:endParaRPr sz="2400" dirty="0">
                <a:latin typeface="Times New Roman"/>
                <a:cs typeface="Times New Roman"/>
              </a:endParaRPr>
            </a:p>
          </p:txBody>
        </p:sp>
        <p:sp>
          <p:nvSpPr>
            <p:cNvPr id="25" name="object 22"/>
            <p:cNvSpPr txBox="1"/>
            <p:nvPr/>
          </p:nvSpPr>
          <p:spPr>
            <a:xfrm>
              <a:off x="1375410" y="3292855"/>
              <a:ext cx="164274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Знакомство</a:t>
              </a:r>
              <a:endParaRPr sz="2400" dirty="0">
                <a:latin typeface="Times New Roman"/>
                <a:cs typeface="Times New Roman"/>
              </a:endParaRPr>
            </a:p>
          </p:txBody>
        </p:sp>
        <p:sp>
          <p:nvSpPr>
            <p:cNvPr id="26" name="object 23"/>
            <p:cNvSpPr txBox="1"/>
            <p:nvPr/>
          </p:nvSpPr>
          <p:spPr>
            <a:xfrm>
              <a:off x="6813931" y="2192528"/>
              <a:ext cx="136969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Р</a:t>
              </a:r>
              <a:r>
                <a:rPr sz="2400" b="1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е</a:t>
              </a:r>
              <a:r>
                <a:rPr sz="2400" b="1" spc="-5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з</a:t>
              </a:r>
              <a:r>
                <a:rPr sz="2400" b="1" spc="-6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у</a:t>
              </a:r>
              <a:r>
                <a:rPr sz="2400" b="1" spc="-5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л</a:t>
              </a:r>
              <a:r>
                <a:rPr sz="2400" b="1" spc="-10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ь</a:t>
              </a:r>
              <a:r>
                <a:rPr sz="2400" b="1" spc="15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т</a:t>
              </a:r>
              <a:r>
                <a:rPr sz="2400" b="1" spc="-60" dirty="0">
                  <a:solidFill>
                    <a:srgbClr val="FDFCE2"/>
                  </a:solidFill>
                  <a:latin typeface="Times New Roman"/>
                  <a:cs typeface="Times New Roman"/>
                </a:rPr>
                <a:t>а</a:t>
              </a:r>
              <a:r>
                <a:rPr sz="2400" b="1" dirty="0">
                  <a:solidFill>
                    <a:srgbClr val="FDFCE2"/>
                  </a:solidFill>
                  <a:latin typeface="Times New Roman"/>
                  <a:cs typeface="Times New Roman"/>
                </a:rPr>
                <a:t>т</a:t>
              </a:r>
              <a:endParaRPr sz="2400" dirty="0">
                <a:latin typeface="Times New Roman"/>
                <a:cs typeface="Times New Roman"/>
              </a:endParaRPr>
            </a:p>
          </p:txBody>
        </p:sp>
        <p:sp>
          <p:nvSpPr>
            <p:cNvPr id="27" name="object 24"/>
            <p:cNvSpPr txBox="1"/>
            <p:nvPr/>
          </p:nvSpPr>
          <p:spPr>
            <a:xfrm>
              <a:off x="978882" y="5729287"/>
              <a:ext cx="2259330" cy="70104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39370" rIns="0" bIns="0" rtlCol="0">
              <a:spAutoFit/>
            </a:bodyPr>
            <a:lstStyle/>
            <a:p>
              <a:pPr marL="273685">
                <a:lnSpc>
                  <a:spcPct val="100000"/>
                </a:lnSpc>
                <a:spcBef>
                  <a:spcPts val="310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документация</a:t>
              </a:r>
              <a:r>
                <a:rPr sz="2000" b="1" spc="-4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и</a:t>
              </a:r>
              <a:endParaRPr sz="2000">
                <a:latin typeface="Times New Roman"/>
                <a:cs typeface="Times New Roman"/>
              </a:endParaRPr>
            </a:p>
            <a:p>
              <a:pPr marL="473075">
                <a:lnSpc>
                  <a:spcPct val="100000"/>
                </a:lnSpc>
              </a:pP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требования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28" name="object 25"/>
            <p:cNvSpPr txBox="1"/>
            <p:nvPr/>
          </p:nvSpPr>
          <p:spPr>
            <a:xfrm>
              <a:off x="1008062" y="4924425"/>
              <a:ext cx="2270125" cy="709930"/>
            </a:xfrm>
            <a:prstGeom prst="rect">
              <a:avLst/>
            </a:prstGeom>
            <a:solidFill>
              <a:srgbClr val="A0BC69"/>
            </a:solidFill>
          </p:spPr>
          <p:txBody>
            <a:bodyPr vert="horz" wrap="square" lIns="0" tIns="39370" rIns="0" bIns="0" rtlCol="0">
              <a:spAutoFit/>
            </a:bodyPr>
            <a:lstStyle/>
            <a:p>
              <a:pPr marL="657225" marR="285115" indent="-269875">
                <a:lnSpc>
                  <a:spcPct val="100000"/>
                </a:lnSpc>
                <a:spcBef>
                  <a:spcPts val="310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посвящение</a:t>
              </a:r>
              <a:r>
                <a:rPr sz="2000" b="1" spc="-10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в </a:t>
              </a:r>
              <a:r>
                <a:rPr sz="2000" b="1" spc="-484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учителя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30" name="object 27"/>
            <p:cNvSpPr txBox="1"/>
            <p:nvPr/>
          </p:nvSpPr>
          <p:spPr>
            <a:xfrm>
              <a:off x="4233671" y="5553871"/>
              <a:ext cx="1497965" cy="3536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5"/>
                </a:lnSpc>
              </a:pPr>
              <a:r>
                <a:rPr sz="1200" b="1" dirty="0">
                  <a:solidFill>
                    <a:srgbClr val="943735"/>
                  </a:solidFill>
                  <a:latin typeface="Arial"/>
                  <a:cs typeface="Arial"/>
                </a:rPr>
                <a:t>Про</a:t>
              </a:r>
              <a:r>
                <a:rPr sz="1200" b="1" spc="-35" dirty="0">
                  <a:solidFill>
                    <a:srgbClr val="943735"/>
                  </a:solidFill>
                  <a:latin typeface="Arial"/>
                  <a:cs typeface="Arial"/>
                </a:rPr>
                <a:t>ф</a:t>
              </a:r>
              <a:r>
                <a:rPr sz="1200" b="1" spc="-10" dirty="0">
                  <a:solidFill>
                    <a:srgbClr val="943735"/>
                  </a:solidFill>
                  <a:latin typeface="Arial"/>
                  <a:cs typeface="Arial"/>
                </a:rPr>
                <a:t>е</a:t>
              </a:r>
              <a:r>
                <a:rPr sz="1200" b="1" dirty="0">
                  <a:solidFill>
                    <a:srgbClr val="943735"/>
                  </a:solidFill>
                  <a:latin typeface="Arial"/>
                  <a:cs typeface="Arial"/>
                </a:rPr>
                <a:t>сс</a:t>
              </a:r>
              <a:r>
                <a:rPr sz="1200" b="1" spc="-10" dirty="0">
                  <a:solidFill>
                    <a:srgbClr val="943735"/>
                  </a:solidFill>
                  <a:latin typeface="Arial"/>
                  <a:cs typeface="Arial"/>
                </a:rPr>
                <a:t>и</a:t>
              </a:r>
              <a:r>
                <a:rPr sz="1200" b="1" dirty="0">
                  <a:solidFill>
                    <a:srgbClr val="943735"/>
                  </a:solidFill>
                  <a:latin typeface="Arial"/>
                  <a:cs typeface="Arial"/>
                </a:rPr>
                <a:t>о</a:t>
              </a:r>
              <a:r>
                <a:rPr sz="1200" b="1" spc="-10" dirty="0">
                  <a:solidFill>
                    <a:srgbClr val="943735"/>
                  </a:solidFill>
                  <a:latin typeface="Arial"/>
                  <a:cs typeface="Arial"/>
                </a:rPr>
                <a:t>н</a:t>
              </a:r>
              <a:r>
                <a:rPr sz="1200" b="1" dirty="0">
                  <a:solidFill>
                    <a:srgbClr val="943735"/>
                  </a:solidFill>
                  <a:latin typeface="Arial"/>
                  <a:cs typeface="Arial"/>
                </a:rPr>
                <a:t>ал</a:t>
              </a:r>
              <a:r>
                <a:rPr sz="1200" b="1" spc="-10" dirty="0">
                  <a:solidFill>
                    <a:srgbClr val="943735"/>
                  </a:solidFill>
                  <a:latin typeface="Arial"/>
                  <a:cs typeface="Arial"/>
                </a:rPr>
                <a:t>ь</a:t>
              </a:r>
              <a:r>
                <a:rPr sz="1200" b="1" spc="-5" dirty="0">
                  <a:solidFill>
                    <a:srgbClr val="943735"/>
                  </a:solidFill>
                  <a:latin typeface="Arial"/>
                  <a:cs typeface="Arial"/>
                </a:rPr>
                <a:t>н</a:t>
              </a:r>
              <a:r>
                <a:rPr sz="1200" b="1" dirty="0">
                  <a:solidFill>
                    <a:srgbClr val="943735"/>
                  </a:solidFill>
                  <a:latin typeface="Arial"/>
                  <a:cs typeface="Arial"/>
                </a:rPr>
                <a:t>ая</a:t>
              </a:r>
              <a:endParaRPr sz="1200">
                <a:latin typeface="Arial"/>
                <a:cs typeface="Arial"/>
              </a:endParaRPr>
            </a:p>
            <a:p>
              <a:pPr marL="261620">
                <a:lnSpc>
                  <a:spcPct val="100000"/>
                </a:lnSpc>
              </a:pPr>
              <a:r>
                <a:rPr sz="1200" b="1" spc="-5" dirty="0">
                  <a:solidFill>
                    <a:srgbClr val="943735"/>
                  </a:solidFill>
                  <a:latin typeface="Arial"/>
                  <a:cs typeface="Arial"/>
                </a:rPr>
                <a:t>ориентация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1" name="object 28"/>
            <p:cNvSpPr/>
            <p:nvPr/>
          </p:nvSpPr>
          <p:spPr>
            <a:xfrm>
              <a:off x="3689350" y="5184775"/>
              <a:ext cx="2294255" cy="709930"/>
            </a:xfrm>
            <a:custGeom>
              <a:avLst/>
              <a:gdLst/>
              <a:ahLst/>
              <a:cxnLst/>
              <a:rect l="l" t="t" r="r" b="b"/>
              <a:pathLst>
                <a:path w="2294254" h="709929">
                  <a:moveTo>
                    <a:pt x="2294001" y="0"/>
                  </a:moveTo>
                  <a:lnTo>
                    <a:pt x="0" y="0"/>
                  </a:lnTo>
                  <a:lnTo>
                    <a:pt x="0" y="709612"/>
                  </a:lnTo>
                  <a:lnTo>
                    <a:pt x="2294001" y="709612"/>
                  </a:lnTo>
                  <a:lnTo>
                    <a:pt x="2294001" y="0"/>
                  </a:lnTo>
                  <a:close/>
                </a:path>
              </a:pathLst>
            </a:custGeom>
            <a:solidFill>
              <a:srgbClr val="F3C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9"/>
            <p:cNvSpPr txBox="1"/>
            <p:nvPr/>
          </p:nvSpPr>
          <p:spPr>
            <a:xfrm>
              <a:off x="3734043" y="5210936"/>
              <a:ext cx="224917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9215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работа</a:t>
              </a:r>
              <a:r>
                <a:rPr sz="2000" b="1" spc="-5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с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33" name="object 30"/>
            <p:cNvSpPr txBox="1"/>
            <p:nvPr/>
          </p:nvSpPr>
          <p:spPr>
            <a:xfrm>
              <a:off x="3819525" y="5515762"/>
              <a:ext cx="2164080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30835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родителями</a:t>
              </a:r>
              <a:endParaRPr sz="2000" dirty="0">
                <a:latin typeface="Times New Roman"/>
                <a:cs typeface="Times New Roman"/>
              </a:endParaRPr>
            </a:p>
          </p:txBody>
        </p:sp>
        <p:sp>
          <p:nvSpPr>
            <p:cNvPr id="34" name="object 31"/>
            <p:cNvSpPr txBox="1"/>
            <p:nvPr/>
          </p:nvSpPr>
          <p:spPr>
            <a:xfrm>
              <a:off x="3734043" y="5959475"/>
              <a:ext cx="2249170" cy="434975"/>
            </a:xfrm>
            <a:prstGeom prst="rect">
              <a:avLst/>
            </a:prstGeom>
            <a:solidFill>
              <a:srgbClr val="AF9D49"/>
            </a:solidFill>
          </p:spPr>
          <p:txBody>
            <a:bodyPr vert="horz" wrap="square" lIns="0" tIns="73025" rIns="0" bIns="0" rtlCol="0">
              <a:spAutoFit/>
            </a:bodyPr>
            <a:lstStyle/>
            <a:p>
              <a:pPr marL="208279">
                <a:lnSpc>
                  <a:spcPct val="100000"/>
                </a:lnSpc>
                <a:spcBef>
                  <a:spcPts val="575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самообразование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35" name="object 32"/>
            <p:cNvSpPr txBox="1"/>
            <p:nvPr/>
          </p:nvSpPr>
          <p:spPr>
            <a:xfrm>
              <a:off x="6294501" y="2881312"/>
              <a:ext cx="2358390" cy="1017905"/>
            </a:xfrm>
            <a:prstGeom prst="rect">
              <a:avLst/>
            </a:prstGeom>
            <a:solidFill>
              <a:srgbClr val="D4EBF1"/>
            </a:solidFill>
          </p:spPr>
          <p:txBody>
            <a:bodyPr vert="horz" wrap="square" lIns="0" tIns="38735" rIns="0" bIns="0" rtlCol="0">
              <a:spAutoFit/>
            </a:bodyPr>
            <a:lstStyle/>
            <a:p>
              <a:pPr marL="115570" marR="59690" indent="589915">
                <a:lnSpc>
                  <a:spcPct val="100000"/>
                </a:lnSpc>
                <a:spcBef>
                  <a:spcPts val="305"/>
                </a:spcBef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успешная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пр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о</a:t>
              </a:r>
              <a:r>
                <a:rPr sz="2000" b="1" spc="-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ф</a:t>
              </a:r>
              <a:r>
                <a:rPr sz="2000" b="1" spc="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е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ссион</a:t>
              </a:r>
              <a:r>
                <a:rPr sz="2000" b="1" spc="2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а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л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ь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н</a:t>
              </a:r>
              <a:r>
                <a:rPr sz="2000" b="1" spc="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а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я</a:t>
              </a:r>
              <a:endParaRPr sz="2000">
                <a:latin typeface="Times New Roman"/>
                <a:cs typeface="Times New Roman"/>
              </a:endParaRPr>
            </a:p>
            <a:p>
              <a:pPr marL="433070">
                <a:lnSpc>
                  <a:spcPct val="100000"/>
                </a:lnSpc>
              </a:pP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деятельность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36" name="object 33"/>
            <p:cNvSpPr txBox="1"/>
            <p:nvPr/>
          </p:nvSpPr>
          <p:spPr>
            <a:xfrm>
              <a:off x="6308814" y="5026025"/>
              <a:ext cx="2295525" cy="704850"/>
            </a:xfrm>
            <a:prstGeom prst="rect">
              <a:avLst/>
            </a:prstGeom>
            <a:solidFill>
              <a:srgbClr val="75BCD6"/>
            </a:solidFill>
          </p:spPr>
          <p:txBody>
            <a:bodyPr vert="horz" wrap="square" lIns="0" tIns="39369" rIns="0" bIns="0" rtlCol="0">
              <a:spAutoFit/>
            </a:bodyPr>
            <a:lstStyle/>
            <a:p>
              <a:pPr marL="152400">
                <a:lnSpc>
                  <a:spcPct val="100000"/>
                </a:lnSpc>
                <a:spcBef>
                  <a:spcPts val="309"/>
                </a:spcBef>
              </a:pP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авторитет</a:t>
              </a:r>
              <a:r>
                <a:rPr sz="2000" b="1" spc="-3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у</a:t>
              </a:r>
              <a:r>
                <a:rPr sz="2000" b="1" spc="-3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5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детей</a:t>
              </a:r>
              <a:endParaRPr sz="2000" dirty="0">
                <a:latin typeface="Times New Roman"/>
                <a:cs typeface="Times New Roman"/>
              </a:endParaRPr>
            </a:p>
            <a:p>
              <a:pPr marL="288290">
                <a:lnSpc>
                  <a:spcPct val="100000"/>
                </a:lnSpc>
              </a:pP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и</a:t>
              </a:r>
              <a:r>
                <a:rPr sz="2000" b="1" spc="-4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dirty="0">
                  <a:solidFill>
                    <a:srgbClr val="943735"/>
                  </a:solidFill>
                  <a:latin typeface="Times New Roman"/>
                  <a:cs typeface="Times New Roman"/>
                </a:rPr>
                <a:t>их</a:t>
              </a:r>
              <a:r>
                <a:rPr sz="2000" b="1" spc="-3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 </a:t>
              </a:r>
              <a:r>
                <a:rPr sz="2000" b="1" spc="-10" dirty="0">
                  <a:solidFill>
                    <a:srgbClr val="943735"/>
                  </a:solidFill>
                  <a:latin typeface="Times New Roman"/>
                  <a:cs typeface="Times New Roman"/>
                </a:rPr>
                <a:t>родителей</a:t>
              </a:r>
              <a:endParaRPr sz="20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49" name="object 22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014" y="164511"/>
            <a:ext cx="2530215" cy="2116123"/>
          </a:xfrm>
          <a:prstGeom prst="rect">
            <a:avLst/>
          </a:prstGeom>
        </p:spPr>
      </p:pic>
    </p:spTree>
  </p:cSld>
  <p:clrMapOvr>
    <a:masterClrMapping/>
  </p:clrMapOvr>
  <p:transition spd="slow" advTm="54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фо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5021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1" y="411096"/>
            <a:ext cx="3482670" cy="261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Рабочий стол\La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139952" y="315813"/>
            <a:ext cx="51125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</a:rPr>
              <a:t>Формы работы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</a:rPr>
              <a:t>с молодым специалистом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2" y="3501008"/>
            <a:ext cx="3024336" cy="720080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Традиционные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9592" y="4437112"/>
            <a:ext cx="3168352" cy="1872208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собеседование, консультирование;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взаимное посещение и анализ уроков;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008" y="2060848"/>
            <a:ext cx="4032448" cy="770384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Нетрадиционные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72000" y="3068960"/>
            <a:ext cx="4320480" cy="3240360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психологический тренинг;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психолого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­-педагогическая деловая игра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мастер-классы;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презентация себя как учителя, классного руководителя;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творческая мастерская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презентация уроков, внеурочных занятий;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работа над темой самообразования.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1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allAtOnce"/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1253</TotalTime>
  <Words>500</Words>
  <Application>Microsoft Office PowerPoint</Application>
  <PresentationFormat>Экран (4:3)</PresentationFormat>
  <Paragraphs>125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Bookman Old Style</vt:lpstr>
      <vt:lpstr>Calibri</vt:lpstr>
      <vt:lpstr>DejaVu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103</cp:revision>
  <cp:lastPrinted>2025-10-07T17:48:16Z</cp:lastPrinted>
  <dcterms:created xsi:type="dcterms:W3CDTF">2018-11-04T16:19:46Z</dcterms:created>
  <dcterms:modified xsi:type="dcterms:W3CDTF">2026-02-23T16:48:31Z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165612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