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6" r:id="rId3"/>
    <p:sldId id="274" r:id="rId4"/>
    <p:sldId id="261" r:id="rId5"/>
    <p:sldId id="262" r:id="rId6"/>
    <p:sldId id="268" r:id="rId7"/>
    <p:sldId id="257" r:id="rId8"/>
    <p:sldId id="271" r:id="rId9"/>
    <p:sldId id="270" r:id="rId10"/>
    <p:sldId id="275" r:id="rId11"/>
    <p:sldId id="272" r:id="rId12"/>
    <p:sldId id="276" r:id="rId13"/>
    <p:sldId id="269" r:id="rId14"/>
    <p:sldId id="259" r:id="rId15"/>
    <p:sldId id="260" r:id="rId16"/>
    <p:sldId id="267" r:id="rId17"/>
    <p:sldId id="264" r:id="rId18"/>
    <p:sldId id="265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FFDD2B-94AB-41BE-8CC7-C5586AF7C18C}" type="doc">
      <dgm:prSet loTypeId="urn:microsoft.com/office/officeart/2005/8/layout/default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9A87B27A-138C-4729-8288-EC1CBDB57317}">
      <dgm:prSet phldrT="[Текст]"/>
      <dgm:spPr/>
      <dgm:t>
        <a:bodyPr/>
        <a:lstStyle/>
        <a:p>
          <a:r>
            <a:rPr lang="ru-RU" b="1" dirty="0" smtClean="0">
              <a:latin typeface="Arial" panose="020B0604020202020204" pitchFamily="34" charset="0"/>
              <a:cs typeface="Arial" panose="020B0604020202020204" pitchFamily="34" charset="0"/>
            </a:rPr>
            <a:t>Учителя образовательной организации</a:t>
          </a:r>
          <a:endParaRPr lang="ru-RU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26D72C-ADFE-46B6-AD53-698207D52BB1}" type="parTrans" cxnId="{08B489DA-6B4C-4908-920B-4A53F37D5C55}">
      <dgm:prSet/>
      <dgm:spPr/>
      <dgm:t>
        <a:bodyPr/>
        <a:lstStyle/>
        <a:p>
          <a:endParaRPr lang="ru-RU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FB8A97A-7F6F-4F1C-B393-13DAB5DA497D}" type="sibTrans" cxnId="{08B489DA-6B4C-4908-920B-4A53F37D5C55}">
      <dgm:prSet/>
      <dgm:spPr/>
      <dgm:t>
        <a:bodyPr/>
        <a:lstStyle/>
        <a:p>
          <a:endParaRPr lang="ru-RU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9AA676-8FD1-4D11-ADA5-3DA1D0198FBD}">
      <dgm:prSet phldrT="[Текст]"/>
      <dgm:spPr/>
      <dgm:t>
        <a:bodyPr/>
        <a:lstStyle/>
        <a:p>
          <a:r>
            <a:rPr lang="ru-RU" b="1" dirty="0" smtClean="0">
              <a:latin typeface="Arial" panose="020B0604020202020204" pitchFamily="34" charset="0"/>
              <a:cs typeface="Arial" panose="020B0604020202020204" pitchFamily="34" charset="0"/>
            </a:rPr>
            <a:t>Педагоги дополнительного образования</a:t>
          </a:r>
          <a:endParaRPr lang="ru-RU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7D1C72-45AF-40FF-A587-3FE9DAE3A6F6}" type="parTrans" cxnId="{B9861677-7ADB-4C20-BBA7-4BB3AF3C95D6}">
      <dgm:prSet/>
      <dgm:spPr/>
      <dgm:t>
        <a:bodyPr/>
        <a:lstStyle/>
        <a:p>
          <a:endParaRPr lang="ru-RU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77F186-1B23-4281-85EC-6CCD6DB471DB}" type="sibTrans" cxnId="{B9861677-7ADB-4C20-BBA7-4BB3AF3C95D6}">
      <dgm:prSet/>
      <dgm:spPr/>
      <dgm:t>
        <a:bodyPr/>
        <a:lstStyle/>
        <a:p>
          <a:endParaRPr lang="ru-RU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3381A8-1788-4898-9644-D2FE4E54FD9D}">
      <dgm:prSet phldrT="[Текст]"/>
      <dgm:spPr/>
      <dgm:t>
        <a:bodyPr/>
        <a:lstStyle/>
        <a:p>
          <a:r>
            <a:rPr lang="ru-RU" b="1" dirty="0" smtClean="0">
              <a:latin typeface="Arial" panose="020B0604020202020204" pitchFamily="34" charset="0"/>
              <a:cs typeface="Arial" panose="020B0604020202020204" pitchFamily="34" charset="0"/>
            </a:rPr>
            <a:t>Обучающиеся </a:t>
          </a:r>
          <a:br>
            <a:rPr lang="ru-RU" b="1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b="1" dirty="0" smtClean="0">
              <a:latin typeface="Arial" panose="020B0604020202020204" pitchFamily="34" charset="0"/>
              <a:cs typeface="Arial" panose="020B0604020202020204" pitchFamily="34" charset="0"/>
            </a:rPr>
            <a:t>1-9 классов</a:t>
          </a:r>
          <a:endParaRPr lang="ru-RU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7B4613-E950-4A37-8702-EBCC18D97868}" type="parTrans" cxnId="{457CA0FC-BA2D-4AC0-A983-3FA93B7D3D2F}">
      <dgm:prSet/>
      <dgm:spPr/>
      <dgm:t>
        <a:bodyPr/>
        <a:lstStyle/>
        <a:p>
          <a:endParaRPr lang="ru-RU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8CD639-CEAD-4900-AE9E-D87519BCBAC9}" type="sibTrans" cxnId="{457CA0FC-BA2D-4AC0-A983-3FA93B7D3D2F}">
      <dgm:prSet/>
      <dgm:spPr/>
      <dgm:t>
        <a:bodyPr/>
        <a:lstStyle/>
        <a:p>
          <a:endParaRPr lang="ru-RU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93E968-0B64-4535-AE77-3F16610F960D}">
      <dgm:prSet phldrT="[Текст]"/>
      <dgm:spPr/>
      <dgm:t>
        <a:bodyPr/>
        <a:lstStyle/>
        <a:p>
          <a:r>
            <a:rPr lang="ru-RU" b="1" dirty="0" smtClean="0">
              <a:latin typeface="Arial" panose="020B0604020202020204" pitchFamily="34" charset="0"/>
              <a:cs typeface="Arial" panose="020B0604020202020204" pitchFamily="34" charset="0"/>
            </a:rPr>
            <a:t>Родители и законные представители</a:t>
          </a:r>
          <a:endParaRPr lang="ru-RU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A7ED025-D065-4717-B796-A05789F30E96}" type="parTrans" cxnId="{49793DA9-88EE-47AD-981B-711CCEA6716C}">
      <dgm:prSet/>
      <dgm:spPr/>
      <dgm:t>
        <a:bodyPr/>
        <a:lstStyle/>
        <a:p>
          <a:endParaRPr lang="ru-RU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AD5CFE-1327-4443-B5F9-85ED131E97B9}" type="sibTrans" cxnId="{49793DA9-88EE-47AD-981B-711CCEA6716C}">
      <dgm:prSet/>
      <dgm:spPr/>
      <dgm:t>
        <a:bodyPr/>
        <a:lstStyle/>
        <a:p>
          <a:endParaRPr lang="ru-RU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70ABA2D-1CDF-4139-A5A7-6F704DB571B8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Партнёры из вузов, </a:t>
          </a:r>
          <a:br>
            <a:rPr lang="ru-RU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бизнеса, НКО</a:t>
          </a:r>
          <a:endParaRPr lang="ru-RU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78DBEDA-684A-4510-889A-CEA719313302}" type="parTrans" cxnId="{12C043F2-91A0-4274-821B-1F9A27D2FAD2}">
      <dgm:prSet/>
      <dgm:spPr/>
      <dgm:t>
        <a:bodyPr/>
        <a:lstStyle/>
        <a:p>
          <a:endParaRPr lang="ru-RU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B67D82-5060-490A-BFD3-1A003FB3922A}" type="sibTrans" cxnId="{12C043F2-91A0-4274-821B-1F9A27D2FAD2}">
      <dgm:prSet/>
      <dgm:spPr/>
      <dgm:t>
        <a:bodyPr/>
        <a:lstStyle/>
        <a:p>
          <a:endParaRPr lang="ru-RU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39EC0BA-A2D3-4377-9B77-044EA4ED66C0}">
      <dgm:prSet phldrT="[Текст]"/>
      <dgm:spPr/>
      <dgm:t>
        <a:bodyPr/>
        <a:lstStyle/>
        <a:p>
          <a:r>
            <a:rPr lang="ru-RU" b="1" dirty="0" smtClean="0">
              <a:latin typeface="Arial" panose="020B0604020202020204" pitchFamily="34" charset="0"/>
              <a:cs typeface="Arial" panose="020B0604020202020204" pitchFamily="34" charset="0"/>
            </a:rPr>
            <a:t>Студенты </a:t>
          </a:r>
          <a:br>
            <a:rPr lang="ru-RU" b="1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b="1" dirty="0" smtClean="0">
              <a:latin typeface="Arial" panose="020B0604020202020204" pitchFamily="34" charset="0"/>
              <a:cs typeface="Arial" panose="020B0604020202020204" pitchFamily="34" charset="0"/>
            </a:rPr>
            <a:t>СПО и ВО</a:t>
          </a:r>
          <a:endParaRPr lang="ru-RU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D4F88B-28A3-4CB5-A397-665E6D19D732}" type="parTrans" cxnId="{5A7120BA-B15B-4FFE-8D6B-25342E4747A3}">
      <dgm:prSet/>
      <dgm:spPr/>
      <dgm:t>
        <a:bodyPr/>
        <a:lstStyle/>
        <a:p>
          <a:endParaRPr lang="ru-RU"/>
        </a:p>
      </dgm:t>
    </dgm:pt>
    <dgm:pt modelId="{D2796B30-0AD0-47DE-A367-CAE27065022A}" type="sibTrans" cxnId="{5A7120BA-B15B-4FFE-8D6B-25342E4747A3}">
      <dgm:prSet/>
      <dgm:spPr/>
      <dgm:t>
        <a:bodyPr/>
        <a:lstStyle/>
        <a:p>
          <a:endParaRPr lang="ru-RU"/>
        </a:p>
      </dgm:t>
    </dgm:pt>
    <dgm:pt modelId="{D711C76E-46AD-4027-9963-A1E30C698858}" type="pres">
      <dgm:prSet presAssocID="{9FFFDD2B-94AB-41BE-8CC7-C5586AF7C18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DFC4965-3D79-41F9-AE04-5284DCB12A96}" type="pres">
      <dgm:prSet presAssocID="{9A87B27A-138C-4729-8288-EC1CBDB57317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B354DA-9E77-4978-952C-9CB0BEC71C91}" type="pres">
      <dgm:prSet presAssocID="{7FB8A97A-7F6F-4F1C-B393-13DAB5DA497D}" presName="sibTrans" presStyleCnt="0"/>
      <dgm:spPr/>
    </dgm:pt>
    <dgm:pt modelId="{4767DC6E-78C9-4F4E-B893-2ADC59F1E527}" type="pres">
      <dgm:prSet presAssocID="{2F9AA676-8FD1-4D11-ADA5-3DA1D0198FBD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F80AB4-748D-4852-BAE6-603DA7F75651}" type="pres">
      <dgm:prSet presAssocID="{9E77F186-1B23-4281-85EC-6CCD6DB471DB}" presName="sibTrans" presStyleCnt="0"/>
      <dgm:spPr/>
    </dgm:pt>
    <dgm:pt modelId="{9ED36C7F-0433-4024-92C1-F2139F504815}" type="pres">
      <dgm:prSet presAssocID="{BB3381A8-1788-4898-9644-D2FE4E54FD9D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BADF88-945C-48BA-A41A-A2F5FA7E62B7}" type="pres">
      <dgm:prSet presAssocID="{198CD639-CEAD-4900-AE9E-D87519BCBAC9}" presName="sibTrans" presStyleCnt="0"/>
      <dgm:spPr/>
    </dgm:pt>
    <dgm:pt modelId="{A6DE834E-7C99-40F7-8029-574CB79ECF89}" type="pres">
      <dgm:prSet presAssocID="{7293E968-0B64-4535-AE77-3F16610F960D}" presName="node" presStyleLbl="node1" presStyleIdx="3" presStyleCnt="6" custLinFactNeighborY="17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7F18CD-6A95-4B84-BCC7-4661538A0C35}" type="pres">
      <dgm:prSet presAssocID="{92AD5CFE-1327-4443-B5F9-85ED131E97B9}" presName="sibTrans" presStyleCnt="0"/>
      <dgm:spPr/>
    </dgm:pt>
    <dgm:pt modelId="{A26C8929-FFC8-46F5-B979-C84D3E20C0A6}" type="pres">
      <dgm:prSet presAssocID="{370ABA2D-1CDF-4139-A5A7-6F704DB571B8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7895EE-6CDB-427A-98F0-245C2E193B4A}" type="pres">
      <dgm:prSet presAssocID="{A0B67D82-5060-490A-BFD3-1A003FB3922A}" presName="sibTrans" presStyleCnt="0"/>
      <dgm:spPr/>
    </dgm:pt>
    <dgm:pt modelId="{F3804103-F669-4AEA-AFBC-67D8600F8A0A}" type="pres">
      <dgm:prSet presAssocID="{339EC0BA-A2D3-4377-9B77-044EA4ED66C0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C56002A-CE19-46BE-9146-1BF507593771}" type="presOf" srcId="{339EC0BA-A2D3-4377-9B77-044EA4ED66C0}" destId="{F3804103-F669-4AEA-AFBC-67D8600F8A0A}" srcOrd="0" destOrd="0" presId="urn:microsoft.com/office/officeart/2005/8/layout/default"/>
    <dgm:cxn modelId="{7DFA021A-8F3A-44BC-99F5-91F8960EF3AA}" type="presOf" srcId="{9A87B27A-138C-4729-8288-EC1CBDB57317}" destId="{6DFC4965-3D79-41F9-AE04-5284DCB12A96}" srcOrd="0" destOrd="0" presId="urn:microsoft.com/office/officeart/2005/8/layout/default"/>
    <dgm:cxn modelId="{317903FC-BDCC-419D-B7C6-54824F681B4D}" type="presOf" srcId="{9FFFDD2B-94AB-41BE-8CC7-C5586AF7C18C}" destId="{D711C76E-46AD-4027-9963-A1E30C698858}" srcOrd="0" destOrd="0" presId="urn:microsoft.com/office/officeart/2005/8/layout/default"/>
    <dgm:cxn modelId="{FA53C57E-6DBF-4A7B-9A05-4215CA90E3E6}" type="presOf" srcId="{BB3381A8-1788-4898-9644-D2FE4E54FD9D}" destId="{9ED36C7F-0433-4024-92C1-F2139F504815}" srcOrd="0" destOrd="0" presId="urn:microsoft.com/office/officeart/2005/8/layout/default"/>
    <dgm:cxn modelId="{D2DB7968-350D-48F4-8339-7B64BED4B5AB}" type="presOf" srcId="{7293E968-0B64-4535-AE77-3F16610F960D}" destId="{A6DE834E-7C99-40F7-8029-574CB79ECF89}" srcOrd="0" destOrd="0" presId="urn:microsoft.com/office/officeart/2005/8/layout/default"/>
    <dgm:cxn modelId="{5A7120BA-B15B-4FFE-8D6B-25342E4747A3}" srcId="{9FFFDD2B-94AB-41BE-8CC7-C5586AF7C18C}" destId="{339EC0BA-A2D3-4377-9B77-044EA4ED66C0}" srcOrd="5" destOrd="0" parTransId="{09D4F88B-28A3-4CB5-A397-665E6D19D732}" sibTransId="{D2796B30-0AD0-47DE-A367-CAE27065022A}"/>
    <dgm:cxn modelId="{B9861677-7ADB-4C20-BBA7-4BB3AF3C95D6}" srcId="{9FFFDD2B-94AB-41BE-8CC7-C5586AF7C18C}" destId="{2F9AA676-8FD1-4D11-ADA5-3DA1D0198FBD}" srcOrd="1" destOrd="0" parTransId="{F37D1C72-45AF-40FF-A587-3FE9DAE3A6F6}" sibTransId="{9E77F186-1B23-4281-85EC-6CCD6DB471DB}"/>
    <dgm:cxn modelId="{08B489DA-6B4C-4908-920B-4A53F37D5C55}" srcId="{9FFFDD2B-94AB-41BE-8CC7-C5586AF7C18C}" destId="{9A87B27A-138C-4729-8288-EC1CBDB57317}" srcOrd="0" destOrd="0" parTransId="{CA26D72C-ADFE-46B6-AD53-698207D52BB1}" sibTransId="{7FB8A97A-7F6F-4F1C-B393-13DAB5DA497D}"/>
    <dgm:cxn modelId="{61AB2139-A0A1-44DB-A4EB-35DEDFF1EFE8}" type="presOf" srcId="{370ABA2D-1CDF-4139-A5A7-6F704DB571B8}" destId="{A26C8929-FFC8-46F5-B979-C84D3E20C0A6}" srcOrd="0" destOrd="0" presId="urn:microsoft.com/office/officeart/2005/8/layout/default"/>
    <dgm:cxn modelId="{457CA0FC-BA2D-4AC0-A983-3FA93B7D3D2F}" srcId="{9FFFDD2B-94AB-41BE-8CC7-C5586AF7C18C}" destId="{BB3381A8-1788-4898-9644-D2FE4E54FD9D}" srcOrd="2" destOrd="0" parTransId="{C07B4613-E950-4A37-8702-EBCC18D97868}" sibTransId="{198CD639-CEAD-4900-AE9E-D87519BCBAC9}"/>
    <dgm:cxn modelId="{12C043F2-91A0-4274-821B-1F9A27D2FAD2}" srcId="{9FFFDD2B-94AB-41BE-8CC7-C5586AF7C18C}" destId="{370ABA2D-1CDF-4139-A5A7-6F704DB571B8}" srcOrd="4" destOrd="0" parTransId="{278DBEDA-684A-4510-889A-CEA719313302}" sibTransId="{A0B67D82-5060-490A-BFD3-1A003FB3922A}"/>
    <dgm:cxn modelId="{F6769C0D-E878-413E-9DC4-4DEF266A4866}" type="presOf" srcId="{2F9AA676-8FD1-4D11-ADA5-3DA1D0198FBD}" destId="{4767DC6E-78C9-4F4E-B893-2ADC59F1E527}" srcOrd="0" destOrd="0" presId="urn:microsoft.com/office/officeart/2005/8/layout/default"/>
    <dgm:cxn modelId="{49793DA9-88EE-47AD-981B-711CCEA6716C}" srcId="{9FFFDD2B-94AB-41BE-8CC7-C5586AF7C18C}" destId="{7293E968-0B64-4535-AE77-3F16610F960D}" srcOrd="3" destOrd="0" parTransId="{6A7ED025-D065-4717-B796-A05789F30E96}" sibTransId="{92AD5CFE-1327-4443-B5F9-85ED131E97B9}"/>
    <dgm:cxn modelId="{9D598634-7321-4EDE-B463-8C37DDFE6E24}" type="presParOf" srcId="{D711C76E-46AD-4027-9963-A1E30C698858}" destId="{6DFC4965-3D79-41F9-AE04-5284DCB12A96}" srcOrd="0" destOrd="0" presId="urn:microsoft.com/office/officeart/2005/8/layout/default"/>
    <dgm:cxn modelId="{807069FE-658F-48C1-BCA9-9D53704A7FD3}" type="presParOf" srcId="{D711C76E-46AD-4027-9963-A1E30C698858}" destId="{AAB354DA-9E77-4978-952C-9CB0BEC71C91}" srcOrd="1" destOrd="0" presId="urn:microsoft.com/office/officeart/2005/8/layout/default"/>
    <dgm:cxn modelId="{0FCA16E0-0129-4F48-9CD4-47BD16BED832}" type="presParOf" srcId="{D711C76E-46AD-4027-9963-A1E30C698858}" destId="{4767DC6E-78C9-4F4E-B893-2ADC59F1E527}" srcOrd="2" destOrd="0" presId="urn:microsoft.com/office/officeart/2005/8/layout/default"/>
    <dgm:cxn modelId="{259D25D0-05F1-478E-89DA-C7FD3032C8B3}" type="presParOf" srcId="{D711C76E-46AD-4027-9963-A1E30C698858}" destId="{AEF80AB4-748D-4852-BAE6-603DA7F75651}" srcOrd="3" destOrd="0" presId="urn:microsoft.com/office/officeart/2005/8/layout/default"/>
    <dgm:cxn modelId="{D577957E-3131-4EF3-9B2E-E1D5053D96AD}" type="presParOf" srcId="{D711C76E-46AD-4027-9963-A1E30C698858}" destId="{9ED36C7F-0433-4024-92C1-F2139F504815}" srcOrd="4" destOrd="0" presId="urn:microsoft.com/office/officeart/2005/8/layout/default"/>
    <dgm:cxn modelId="{8FA1A82D-C7DB-49FE-9CAB-11B2EB1E4B5D}" type="presParOf" srcId="{D711C76E-46AD-4027-9963-A1E30C698858}" destId="{29BADF88-945C-48BA-A41A-A2F5FA7E62B7}" srcOrd="5" destOrd="0" presId="urn:microsoft.com/office/officeart/2005/8/layout/default"/>
    <dgm:cxn modelId="{73B75BB9-B773-4833-96FD-7E7ACAD854E9}" type="presParOf" srcId="{D711C76E-46AD-4027-9963-A1E30C698858}" destId="{A6DE834E-7C99-40F7-8029-574CB79ECF89}" srcOrd="6" destOrd="0" presId="urn:microsoft.com/office/officeart/2005/8/layout/default"/>
    <dgm:cxn modelId="{D93BE316-F392-49C6-8158-594814E1641E}" type="presParOf" srcId="{D711C76E-46AD-4027-9963-A1E30C698858}" destId="{5A7F18CD-6A95-4B84-BCC7-4661538A0C35}" srcOrd="7" destOrd="0" presId="urn:microsoft.com/office/officeart/2005/8/layout/default"/>
    <dgm:cxn modelId="{432639F6-6966-44BB-A9A1-2AE3497B5DFC}" type="presParOf" srcId="{D711C76E-46AD-4027-9963-A1E30C698858}" destId="{A26C8929-FFC8-46F5-B979-C84D3E20C0A6}" srcOrd="8" destOrd="0" presId="urn:microsoft.com/office/officeart/2005/8/layout/default"/>
    <dgm:cxn modelId="{FA40DFE2-16D7-4668-9066-2FCDF65E5016}" type="presParOf" srcId="{D711C76E-46AD-4027-9963-A1E30C698858}" destId="{8A7895EE-6CDB-427A-98F0-245C2E193B4A}" srcOrd="9" destOrd="0" presId="urn:microsoft.com/office/officeart/2005/8/layout/default"/>
    <dgm:cxn modelId="{98C1BC3C-CC8E-468E-90EA-3A0F5DDC599C}" type="presParOf" srcId="{D711C76E-46AD-4027-9963-A1E30C698858}" destId="{F3804103-F669-4AEA-AFBC-67D8600F8A0A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B8A4B5-72F9-4B93-A618-489C2F7C4072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ru-RU"/>
        </a:p>
      </dgm:t>
    </dgm:pt>
    <dgm:pt modelId="{8E3539C2-0BD4-4737-A658-941131430EC0}">
      <dgm:prSet/>
      <dgm:spPr/>
      <dgm:t>
        <a:bodyPr/>
        <a:lstStyle/>
        <a:p>
          <a:pPr algn="ctr" rtl="0"/>
          <a:r>
            <a:rPr lang="ru-RU" b="1" dirty="0" smtClean="0"/>
            <a:t>Повышение качества образования</a:t>
          </a:r>
          <a:endParaRPr lang="ru-RU" b="1" dirty="0"/>
        </a:p>
      </dgm:t>
    </dgm:pt>
    <dgm:pt modelId="{91981416-C896-4D5D-A0AC-4B26992A404E}" type="parTrans" cxnId="{0D1DE507-AB75-46DA-91C0-9BF6092DADB6}">
      <dgm:prSet/>
      <dgm:spPr/>
      <dgm:t>
        <a:bodyPr/>
        <a:lstStyle/>
        <a:p>
          <a:pPr algn="ctr"/>
          <a:endParaRPr lang="ru-RU" b="1"/>
        </a:p>
      </dgm:t>
    </dgm:pt>
    <dgm:pt modelId="{ACFE16D5-3917-4594-907C-1664571D9AEB}" type="sibTrans" cxnId="{0D1DE507-AB75-46DA-91C0-9BF6092DADB6}">
      <dgm:prSet/>
      <dgm:spPr/>
      <dgm:t>
        <a:bodyPr/>
        <a:lstStyle/>
        <a:p>
          <a:pPr algn="ctr"/>
          <a:endParaRPr lang="ru-RU" b="1"/>
        </a:p>
      </dgm:t>
    </dgm:pt>
    <dgm:pt modelId="{634F1BC7-C593-4774-9A9E-3EE2CD1E4BAB}">
      <dgm:prSet/>
      <dgm:spPr/>
      <dgm:t>
        <a:bodyPr/>
        <a:lstStyle/>
        <a:p>
          <a:pPr algn="ctr" rtl="0"/>
          <a:r>
            <a:rPr lang="ru-RU" b="1" dirty="0" smtClean="0"/>
            <a:t>Расширение возможностей учащихся</a:t>
          </a:r>
          <a:endParaRPr lang="ru-RU" b="1" dirty="0"/>
        </a:p>
      </dgm:t>
    </dgm:pt>
    <dgm:pt modelId="{A2550884-8A3F-4237-A2A3-BF15F952C648}" type="parTrans" cxnId="{623699ED-4223-4F07-9FD5-A47332D99515}">
      <dgm:prSet/>
      <dgm:spPr/>
      <dgm:t>
        <a:bodyPr/>
        <a:lstStyle/>
        <a:p>
          <a:pPr algn="ctr"/>
          <a:endParaRPr lang="ru-RU" b="1"/>
        </a:p>
      </dgm:t>
    </dgm:pt>
    <dgm:pt modelId="{D8873FB5-BB97-4CA7-98F2-FF20D76C072E}" type="sibTrans" cxnId="{623699ED-4223-4F07-9FD5-A47332D99515}">
      <dgm:prSet/>
      <dgm:spPr/>
      <dgm:t>
        <a:bodyPr/>
        <a:lstStyle/>
        <a:p>
          <a:pPr algn="ctr"/>
          <a:endParaRPr lang="ru-RU" b="1"/>
        </a:p>
      </dgm:t>
    </dgm:pt>
    <dgm:pt modelId="{297F4E08-501A-41D0-B354-AB98BB3C198B}">
      <dgm:prSet/>
      <dgm:spPr/>
      <dgm:t>
        <a:bodyPr/>
        <a:lstStyle/>
        <a:p>
          <a:pPr algn="ctr" rtl="0"/>
          <a:r>
            <a:rPr lang="ru-RU" b="1" dirty="0" smtClean="0"/>
            <a:t>Практическое освоение учебного материала</a:t>
          </a:r>
          <a:endParaRPr lang="ru-RU" b="1" dirty="0"/>
        </a:p>
      </dgm:t>
    </dgm:pt>
    <dgm:pt modelId="{2EEE3E71-AA2E-4EBA-AA36-FF4FBE3E6D70}" type="parTrans" cxnId="{4961B591-6203-42CF-9581-896828FD5E2A}">
      <dgm:prSet/>
      <dgm:spPr/>
      <dgm:t>
        <a:bodyPr/>
        <a:lstStyle/>
        <a:p>
          <a:pPr algn="ctr"/>
          <a:endParaRPr lang="ru-RU" b="1"/>
        </a:p>
      </dgm:t>
    </dgm:pt>
    <dgm:pt modelId="{B6F7D4B4-7764-4676-B420-A0155B74B9A4}" type="sibTrans" cxnId="{4961B591-6203-42CF-9581-896828FD5E2A}">
      <dgm:prSet/>
      <dgm:spPr/>
      <dgm:t>
        <a:bodyPr/>
        <a:lstStyle/>
        <a:p>
          <a:pPr algn="ctr"/>
          <a:endParaRPr lang="ru-RU" b="1"/>
        </a:p>
      </dgm:t>
    </dgm:pt>
    <dgm:pt modelId="{3DCB813F-A043-48F3-A630-D6AB7CB42E23}">
      <dgm:prSet/>
      <dgm:spPr/>
      <dgm:t>
        <a:bodyPr/>
        <a:lstStyle/>
        <a:p>
          <a:pPr algn="ctr" rtl="0"/>
          <a:r>
            <a:rPr lang="ru-RU" b="1" dirty="0" smtClean="0"/>
            <a:t>Формирование навыков XXI века</a:t>
          </a:r>
          <a:endParaRPr lang="ru-RU" b="1" dirty="0"/>
        </a:p>
      </dgm:t>
    </dgm:pt>
    <dgm:pt modelId="{EF598AAF-B1CE-44A3-81E5-4BBDC07740CD}" type="parTrans" cxnId="{C409E7AE-3926-4655-A830-F9393AA2ACB1}">
      <dgm:prSet/>
      <dgm:spPr/>
      <dgm:t>
        <a:bodyPr/>
        <a:lstStyle/>
        <a:p>
          <a:pPr algn="ctr"/>
          <a:endParaRPr lang="ru-RU" b="1"/>
        </a:p>
      </dgm:t>
    </dgm:pt>
    <dgm:pt modelId="{CCC4574E-C926-4104-92B5-052B2116EAF7}" type="sibTrans" cxnId="{C409E7AE-3926-4655-A830-F9393AA2ACB1}">
      <dgm:prSet/>
      <dgm:spPr/>
      <dgm:t>
        <a:bodyPr/>
        <a:lstStyle/>
        <a:p>
          <a:pPr algn="ctr"/>
          <a:endParaRPr lang="ru-RU" b="1"/>
        </a:p>
      </dgm:t>
    </dgm:pt>
    <dgm:pt modelId="{C6A0DBAC-C5B9-457D-B991-09E208CCDDA0}">
      <dgm:prSet/>
      <dgm:spPr/>
      <dgm:t>
        <a:bodyPr/>
        <a:lstStyle/>
        <a:p>
          <a:pPr algn="ctr" rtl="0"/>
          <a:r>
            <a:rPr lang="ru-RU" b="1" dirty="0" smtClean="0"/>
            <a:t>Популяризация естественных наук</a:t>
          </a:r>
          <a:endParaRPr lang="ru-RU" b="1" dirty="0"/>
        </a:p>
      </dgm:t>
    </dgm:pt>
    <dgm:pt modelId="{8E8A3CFC-EA03-4F9B-87D9-7C464D513C55}" type="parTrans" cxnId="{A670011B-FEF8-41BD-A497-FCD588CE6B97}">
      <dgm:prSet/>
      <dgm:spPr/>
      <dgm:t>
        <a:bodyPr/>
        <a:lstStyle/>
        <a:p>
          <a:pPr algn="ctr"/>
          <a:endParaRPr lang="ru-RU" b="1"/>
        </a:p>
      </dgm:t>
    </dgm:pt>
    <dgm:pt modelId="{F59339E8-7A79-4174-993B-61D57680059A}" type="sibTrans" cxnId="{A670011B-FEF8-41BD-A497-FCD588CE6B97}">
      <dgm:prSet/>
      <dgm:spPr/>
      <dgm:t>
        <a:bodyPr/>
        <a:lstStyle/>
        <a:p>
          <a:pPr algn="ctr"/>
          <a:endParaRPr lang="ru-RU" b="1"/>
        </a:p>
      </dgm:t>
    </dgm:pt>
    <dgm:pt modelId="{F44513D2-BAA7-41FB-AECA-8DDDA9751E96}">
      <dgm:prSet/>
      <dgm:spPr/>
      <dgm:t>
        <a:bodyPr/>
        <a:lstStyle/>
        <a:p>
          <a:pPr algn="ctr" rtl="0"/>
          <a:r>
            <a:rPr lang="ru-RU" b="1" dirty="0" smtClean="0"/>
            <a:t>Повышение профессионального мастерства педагогов</a:t>
          </a:r>
          <a:endParaRPr lang="ru-RU" b="1" dirty="0"/>
        </a:p>
      </dgm:t>
    </dgm:pt>
    <dgm:pt modelId="{989418BE-60B4-4660-8808-F6B79631D9CF}" type="parTrans" cxnId="{86557FC8-3450-41C1-9D70-52181370A9D9}">
      <dgm:prSet/>
      <dgm:spPr/>
      <dgm:t>
        <a:bodyPr/>
        <a:lstStyle/>
        <a:p>
          <a:pPr algn="ctr"/>
          <a:endParaRPr lang="ru-RU" b="1"/>
        </a:p>
      </dgm:t>
    </dgm:pt>
    <dgm:pt modelId="{CDD0BF3E-10CD-417C-8F23-BC384AA651CD}" type="sibTrans" cxnId="{86557FC8-3450-41C1-9D70-52181370A9D9}">
      <dgm:prSet/>
      <dgm:spPr/>
      <dgm:t>
        <a:bodyPr/>
        <a:lstStyle/>
        <a:p>
          <a:pPr algn="ctr"/>
          <a:endParaRPr lang="ru-RU" b="1"/>
        </a:p>
      </dgm:t>
    </dgm:pt>
    <dgm:pt modelId="{6B1BBCDC-F501-449D-B13A-E28376174B28}" type="pres">
      <dgm:prSet presAssocID="{6DB8A4B5-72F9-4B93-A618-489C2F7C407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08D1A46-D6A1-4C81-BFC9-3C95BC7EF66E}" type="pres">
      <dgm:prSet presAssocID="{8E3539C2-0BD4-4737-A658-941131430EC0}" presName="parentText" presStyleLbl="node1" presStyleIdx="0" presStyleCnt="6" custLinFactNeighborX="0" custLinFactNeighborY="-3704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C5B4C5-2C1B-4473-9849-5D4C37B415CB}" type="pres">
      <dgm:prSet presAssocID="{ACFE16D5-3917-4594-907C-1664571D9AEB}" presName="spacer" presStyleCnt="0"/>
      <dgm:spPr/>
    </dgm:pt>
    <dgm:pt modelId="{EE17FB21-2BCE-43A0-9853-49EA04FD4EC5}" type="pres">
      <dgm:prSet presAssocID="{634F1BC7-C593-4774-9A9E-3EE2CD1E4BAB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E51363-D12A-4DEE-8EB5-18E87A19AB5F}" type="pres">
      <dgm:prSet presAssocID="{D8873FB5-BB97-4CA7-98F2-FF20D76C072E}" presName="spacer" presStyleCnt="0"/>
      <dgm:spPr/>
    </dgm:pt>
    <dgm:pt modelId="{4518ACAD-8E4B-4CB7-96A3-4BDACC72621E}" type="pres">
      <dgm:prSet presAssocID="{297F4E08-501A-41D0-B354-AB98BB3C198B}" presName="parentText" presStyleLbl="node1" presStyleIdx="2" presStyleCnt="6" custLinFactNeighborX="0" custLinFactNeighborY="555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B349FF-6D2C-411F-8531-E41BDB71A7EB}" type="pres">
      <dgm:prSet presAssocID="{B6F7D4B4-7764-4676-B420-A0155B74B9A4}" presName="spacer" presStyleCnt="0"/>
      <dgm:spPr/>
    </dgm:pt>
    <dgm:pt modelId="{5482A871-80CC-4C21-99DA-C0DFE886955B}" type="pres">
      <dgm:prSet presAssocID="{3DCB813F-A043-48F3-A630-D6AB7CB42E23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92EE1B-F8C0-4ADF-9151-02857C4580A7}" type="pres">
      <dgm:prSet presAssocID="{CCC4574E-C926-4104-92B5-052B2116EAF7}" presName="spacer" presStyleCnt="0"/>
      <dgm:spPr/>
    </dgm:pt>
    <dgm:pt modelId="{DB01CC13-28E6-4E6B-A638-6E74D7769990}" type="pres">
      <dgm:prSet presAssocID="{C6A0DBAC-C5B9-457D-B991-09E208CCDDA0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F12B3E-E22D-4AD4-893C-41F33270AA04}" type="pres">
      <dgm:prSet presAssocID="{F59339E8-7A79-4174-993B-61D57680059A}" presName="spacer" presStyleCnt="0"/>
      <dgm:spPr/>
    </dgm:pt>
    <dgm:pt modelId="{C2D2D7FE-12A0-4AB5-BF34-568BCD269E09}" type="pres">
      <dgm:prSet presAssocID="{F44513D2-BAA7-41FB-AECA-8DDDA9751E96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23699ED-4223-4F07-9FD5-A47332D99515}" srcId="{6DB8A4B5-72F9-4B93-A618-489C2F7C4072}" destId="{634F1BC7-C593-4774-9A9E-3EE2CD1E4BAB}" srcOrd="1" destOrd="0" parTransId="{A2550884-8A3F-4237-A2A3-BF15F952C648}" sibTransId="{D8873FB5-BB97-4CA7-98F2-FF20D76C072E}"/>
    <dgm:cxn modelId="{4961B591-6203-42CF-9581-896828FD5E2A}" srcId="{6DB8A4B5-72F9-4B93-A618-489C2F7C4072}" destId="{297F4E08-501A-41D0-B354-AB98BB3C198B}" srcOrd="2" destOrd="0" parTransId="{2EEE3E71-AA2E-4EBA-AA36-FF4FBE3E6D70}" sibTransId="{B6F7D4B4-7764-4676-B420-A0155B74B9A4}"/>
    <dgm:cxn modelId="{A670011B-FEF8-41BD-A497-FCD588CE6B97}" srcId="{6DB8A4B5-72F9-4B93-A618-489C2F7C4072}" destId="{C6A0DBAC-C5B9-457D-B991-09E208CCDDA0}" srcOrd="4" destOrd="0" parTransId="{8E8A3CFC-EA03-4F9B-87D9-7C464D513C55}" sibTransId="{F59339E8-7A79-4174-993B-61D57680059A}"/>
    <dgm:cxn modelId="{F6ED911C-F39A-4A89-B844-0B426563FBB6}" type="presOf" srcId="{8E3539C2-0BD4-4737-A658-941131430EC0}" destId="{408D1A46-D6A1-4C81-BFC9-3C95BC7EF66E}" srcOrd="0" destOrd="0" presId="urn:microsoft.com/office/officeart/2005/8/layout/vList2"/>
    <dgm:cxn modelId="{92BD7EE5-F6C7-44FA-9632-5E37A943C885}" type="presOf" srcId="{6DB8A4B5-72F9-4B93-A618-489C2F7C4072}" destId="{6B1BBCDC-F501-449D-B13A-E28376174B28}" srcOrd="0" destOrd="0" presId="urn:microsoft.com/office/officeart/2005/8/layout/vList2"/>
    <dgm:cxn modelId="{E41CB37A-45A2-4691-A57F-AB19564A3FEB}" type="presOf" srcId="{3DCB813F-A043-48F3-A630-D6AB7CB42E23}" destId="{5482A871-80CC-4C21-99DA-C0DFE886955B}" srcOrd="0" destOrd="0" presId="urn:microsoft.com/office/officeart/2005/8/layout/vList2"/>
    <dgm:cxn modelId="{8BAC7A81-42C8-49E9-A9BA-B36052461B9E}" type="presOf" srcId="{634F1BC7-C593-4774-9A9E-3EE2CD1E4BAB}" destId="{EE17FB21-2BCE-43A0-9853-49EA04FD4EC5}" srcOrd="0" destOrd="0" presId="urn:microsoft.com/office/officeart/2005/8/layout/vList2"/>
    <dgm:cxn modelId="{1F0EF0B8-623D-4F9B-A62F-6746BEFD1726}" type="presOf" srcId="{297F4E08-501A-41D0-B354-AB98BB3C198B}" destId="{4518ACAD-8E4B-4CB7-96A3-4BDACC72621E}" srcOrd="0" destOrd="0" presId="urn:microsoft.com/office/officeart/2005/8/layout/vList2"/>
    <dgm:cxn modelId="{0D1DE507-AB75-46DA-91C0-9BF6092DADB6}" srcId="{6DB8A4B5-72F9-4B93-A618-489C2F7C4072}" destId="{8E3539C2-0BD4-4737-A658-941131430EC0}" srcOrd="0" destOrd="0" parTransId="{91981416-C896-4D5D-A0AC-4B26992A404E}" sibTransId="{ACFE16D5-3917-4594-907C-1664571D9AEB}"/>
    <dgm:cxn modelId="{C409E7AE-3926-4655-A830-F9393AA2ACB1}" srcId="{6DB8A4B5-72F9-4B93-A618-489C2F7C4072}" destId="{3DCB813F-A043-48F3-A630-D6AB7CB42E23}" srcOrd="3" destOrd="0" parTransId="{EF598AAF-B1CE-44A3-81E5-4BBDC07740CD}" sibTransId="{CCC4574E-C926-4104-92B5-052B2116EAF7}"/>
    <dgm:cxn modelId="{169C01E1-7D68-4F5B-9980-3F6D176F36B9}" type="presOf" srcId="{F44513D2-BAA7-41FB-AECA-8DDDA9751E96}" destId="{C2D2D7FE-12A0-4AB5-BF34-568BCD269E09}" srcOrd="0" destOrd="0" presId="urn:microsoft.com/office/officeart/2005/8/layout/vList2"/>
    <dgm:cxn modelId="{F0241BC0-5EE8-4ACE-A26B-251711CF8658}" type="presOf" srcId="{C6A0DBAC-C5B9-457D-B991-09E208CCDDA0}" destId="{DB01CC13-28E6-4E6B-A638-6E74D7769990}" srcOrd="0" destOrd="0" presId="urn:microsoft.com/office/officeart/2005/8/layout/vList2"/>
    <dgm:cxn modelId="{86557FC8-3450-41C1-9D70-52181370A9D9}" srcId="{6DB8A4B5-72F9-4B93-A618-489C2F7C4072}" destId="{F44513D2-BAA7-41FB-AECA-8DDDA9751E96}" srcOrd="5" destOrd="0" parTransId="{989418BE-60B4-4660-8808-F6B79631D9CF}" sibTransId="{CDD0BF3E-10CD-417C-8F23-BC384AA651CD}"/>
    <dgm:cxn modelId="{DE062CD7-F540-4AE0-B251-FE77BF4CDB88}" type="presParOf" srcId="{6B1BBCDC-F501-449D-B13A-E28376174B28}" destId="{408D1A46-D6A1-4C81-BFC9-3C95BC7EF66E}" srcOrd="0" destOrd="0" presId="urn:microsoft.com/office/officeart/2005/8/layout/vList2"/>
    <dgm:cxn modelId="{DD1FEEDA-8608-4857-B297-544568AE6361}" type="presParOf" srcId="{6B1BBCDC-F501-449D-B13A-E28376174B28}" destId="{4DC5B4C5-2C1B-4473-9849-5D4C37B415CB}" srcOrd="1" destOrd="0" presId="urn:microsoft.com/office/officeart/2005/8/layout/vList2"/>
    <dgm:cxn modelId="{2D30D0C5-42BF-48F4-8F6F-6DD35E899017}" type="presParOf" srcId="{6B1BBCDC-F501-449D-B13A-E28376174B28}" destId="{EE17FB21-2BCE-43A0-9853-49EA04FD4EC5}" srcOrd="2" destOrd="0" presId="urn:microsoft.com/office/officeart/2005/8/layout/vList2"/>
    <dgm:cxn modelId="{E697CB39-8BE5-47E7-A17D-C3F939E27479}" type="presParOf" srcId="{6B1BBCDC-F501-449D-B13A-E28376174B28}" destId="{A8E51363-D12A-4DEE-8EB5-18E87A19AB5F}" srcOrd="3" destOrd="0" presId="urn:microsoft.com/office/officeart/2005/8/layout/vList2"/>
    <dgm:cxn modelId="{1FED1938-2E6B-4EC9-83E0-57BF65DD380E}" type="presParOf" srcId="{6B1BBCDC-F501-449D-B13A-E28376174B28}" destId="{4518ACAD-8E4B-4CB7-96A3-4BDACC72621E}" srcOrd="4" destOrd="0" presId="urn:microsoft.com/office/officeart/2005/8/layout/vList2"/>
    <dgm:cxn modelId="{EDB2F328-A2F9-4916-81CD-5D11802D7293}" type="presParOf" srcId="{6B1BBCDC-F501-449D-B13A-E28376174B28}" destId="{62B349FF-6D2C-411F-8531-E41BDB71A7EB}" srcOrd="5" destOrd="0" presId="urn:microsoft.com/office/officeart/2005/8/layout/vList2"/>
    <dgm:cxn modelId="{3192B31B-0205-4372-9026-1448E337E8CE}" type="presParOf" srcId="{6B1BBCDC-F501-449D-B13A-E28376174B28}" destId="{5482A871-80CC-4C21-99DA-C0DFE886955B}" srcOrd="6" destOrd="0" presId="urn:microsoft.com/office/officeart/2005/8/layout/vList2"/>
    <dgm:cxn modelId="{508D2B9A-E8BB-43A9-9CDF-B04E7E8E6921}" type="presParOf" srcId="{6B1BBCDC-F501-449D-B13A-E28376174B28}" destId="{BD92EE1B-F8C0-4ADF-9151-02857C4580A7}" srcOrd="7" destOrd="0" presId="urn:microsoft.com/office/officeart/2005/8/layout/vList2"/>
    <dgm:cxn modelId="{771FEE43-2E57-4D66-82C5-08F764C26E99}" type="presParOf" srcId="{6B1BBCDC-F501-449D-B13A-E28376174B28}" destId="{DB01CC13-28E6-4E6B-A638-6E74D7769990}" srcOrd="8" destOrd="0" presId="urn:microsoft.com/office/officeart/2005/8/layout/vList2"/>
    <dgm:cxn modelId="{8E4C2CE7-12A0-4175-A2F2-CD0269F9E3ED}" type="presParOf" srcId="{6B1BBCDC-F501-449D-B13A-E28376174B28}" destId="{6DF12B3E-E22D-4AD4-893C-41F33270AA04}" srcOrd="9" destOrd="0" presId="urn:microsoft.com/office/officeart/2005/8/layout/vList2"/>
    <dgm:cxn modelId="{D656AA00-FE13-4F5D-B9DA-ABB4FAB156DF}" type="presParOf" srcId="{6B1BBCDC-F501-449D-B13A-E28376174B28}" destId="{C2D2D7FE-12A0-4AB5-BF34-568BCD269E09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DB8A4B5-72F9-4B93-A618-489C2F7C4072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634F1BC7-C593-4774-9A9E-3EE2CD1E4BAB}">
      <dgm:prSet custT="1"/>
      <dgm:spPr/>
      <dgm:t>
        <a:bodyPr/>
        <a:lstStyle/>
        <a:p>
          <a:pPr algn="ctr" rtl="0"/>
          <a:r>
            <a:rPr lang="ru-RU" sz="2000" b="1" dirty="0" smtClean="0"/>
            <a:t>Низкая вовлеченность учащихся в естественно‑научные и технические дисциплины</a:t>
          </a:r>
          <a:endParaRPr lang="ru-RU" sz="2000" dirty="0"/>
        </a:p>
      </dgm:t>
    </dgm:pt>
    <dgm:pt modelId="{A2550884-8A3F-4237-A2A3-BF15F952C648}" type="parTrans" cxnId="{623699ED-4223-4F07-9FD5-A47332D99515}">
      <dgm:prSet/>
      <dgm:spPr/>
      <dgm:t>
        <a:bodyPr/>
        <a:lstStyle/>
        <a:p>
          <a:pPr algn="ctr"/>
          <a:endParaRPr lang="ru-RU" sz="2000"/>
        </a:p>
      </dgm:t>
    </dgm:pt>
    <dgm:pt modelId="{D8873FB5-BB97-4CA7-98F2-FF20D76C072E}" type="sibTrans" cxnId="{623699ED-4223-4F07-9FD5-A47332D99515}">
      <dgm:prSet/>
      <dgm:spPr/>
      <dgm:t>
        <a:bodyPr/>
        <a:lstStyle/>
        <a:p>
          <a:pPr algn="ctr"/>
          <a:endParaRPr lang="ru-RU" sz="2000"/>
        </a:p>
      </dgm:t>
    </dgm:pt>
    <dgm:pt modelId="{297F4E08-501A-41D0-B354-AB98BB3C198B}">
      <dgm:prSet custT="1"/>
      <dgm:spPr/>
      <dgm:t>
        <a:bodyPr/>
        <a:lstStyle/>
        <a:p>
          <a:pPr algn="ctr" rtl="0"/>
          <a:r>
            <a:rPr lang="ru-RU" sz="2000" b="1" dirty="0" smtClean="0"/>
            <a:t>Нехватка современного оборудования в школах</a:t>
          </a:r>
          <a:endParaRPr lang="ru-RU" sz="2000" dirty="0"/>
        </a:p>
      </dgm:t>
    </dgm:pt>
    <dgm:pt modelId="{2EEE3E71-AA2E-4EBA-AA36-FF4FBE3E6D70}" type="parTrans" cxnId="{4961B591-6203-42CF-9581-896828FD5E2A}">
      <dgm:prSet/>
      <dgm:spPr/>
      <dgm:t>
        <a:bodyPr/>
        <a:lstStyle/>
        <a:p>
          <a:pPr algn="ctr"/>
          <a:endParaRPr lang="ru-RU" sz="2000"/>
        </a:p>
      </dgm:t>
    </dgm:pt>
    <dgm:pt modelId="{B6F7D4B4-7764-4676-B420-A0155B74B9A4}" type="sibTrans" cxnId="{4961B591-6203-42CF-9581-896828FD5E2A}">
      <dgm:prSet/>
      <dgm:spPr/>
      <dgm:t>
        <a:bodyPr/>
        <a:lstStyle/>
        <a:p>
          <a:pPr algn="ctr"/>
          <a:endParaRPr lang="ru-RU" sz="2000"/>
        </a:p>
      </dgm:t>
    </dgm:pt>
    <dgm:pt modelId="{3DCB813F-A043-48F3-A630-D6AB7CB42E23}">
      <dgm:prSet custT="1"/>
      <dgm:spPr/>
      <dgm:t>
        <a:bodyPr/>
        <a:lstStyle/>
        <a:p>
          <a:pPr algn="ctr" rtl="0"/>
          <a:r>
            <a:rPr lang="ru-RU" sz="2000" b="1" dirty="0" smtClean="0"/>
            <a:t>Разрыв между образованием и рынком труда</a:t>
          </a:r>
          <a:endParaRPr lang="ru-RU" sz="2000" dirty="0"/>
        </a:p>
      </dgm:t>
    </dgm:pt>
    <dgm:pt modelId="{EF598AAF-B1CE-44A3-81E5-4BBDC07740CD}" type="parTrans" cxnId="{C409E7AE-3926-4655-A830-F9393AA2ACB1}">
      <dgm:prSet/>
      <dgm:spPr/>
      <dgm:t>
        <a:bodyPr/>
        <a:lstStyle/>
        <a:p>
          <a:pPr algn="ctr"/>
          <a:endParaRPr lang="ru-RU" sz="2000"/>
        </a:p>
      </dgm:t>
    </dgm:pt>
    <dgm:pt modelId="{CCC4574E-C926-4104-92B5-052B2116EAF7}" type="sibTrans" cxnId="{C409E7AE-3926-4655-A830-F9393AA2ACB1}">
      <dgm:prSet/>
      <dgm:spPr/>
      <dgm:t>
        <a:bodyPr/>
        <a:lstStyle/>
        <a:p>
          <a:pPr algn="ctr"/>
          <a:endParaRPr lang="ru-RU" sz="2000"/>
        </a:p>
      </dgm:t>
    </dgm:pt>
    <dgm:pt modelId="{C6A0DBAC-C5B9-457D-B991-09E208CCDDA0}">
      <dgm:prSet custT="1"/>
      <dgm:spPr/>
      <dgm:t>
        <a:bodyPr/>
        <a:lstStyle/>
        <a:p>
          <a:pPr algn="ctr" rtl="0"/>
          <a:r>
            <a:rPr lang="ru-RU" sz="2000" b="1" dirty="0" smtClean="0"/>
            <a:t>Ограниченные возможности для исследовательской деятельности</a:t>
          </a:r>
          <a:endParaRPr lang="ru-RU" sz="2000" dirty="0"/>
        </a:p>
      </dgm:t>
    </dgm:pt>
    <dgm:pt modelId="{8E8A3CFC-EA03-4F9B-87D9-7C464D513C55}" type="parTrans" cxnId="{A670011B-FEF8-41BD-A497-FCD588CE6B97}">
      <dgm:prSet/>
      <dgm:spPr/>
      <dgm:t>
        <a:bodyPr/>
        <a:lstStyle/>
        <a:p>
          <a:pPr algn="ctr"/>
          <a:endParaRPr lang="ru-RU" sz="2000"/>
        </a:p>
      </dgm:t>
    </dgm:pt>
    <dgm:pt modelId="{F59339E8-7A79-4174-993B-61D57680059A}" type="sibTrans" cxnId="{A670011B-FEF8-41BD-A497-FCD588CE6B97}">
      <dgm:prSet/>
      <dgm:spPr/>
      <dgm:t>
        <a:bodyPr/>
        <a:lstStyle/>
        <a:p>
          <a:pPr algn="ctr"/>
          <a:endParaRPr lang="ru-RU" sz="2000"/>
        </a:p>
      </dgm:t>
    </dgm:pt>
    <dgm:pt modelId="{8E3539C2-0BD4-4737-A658-941131430EC0}">
      <dgm:prSet custT="1"/>
      <dgm:spPr/>
      <dgm:t>
        <a:bodyPr/>
        <a:lstStyle/>
        <a:p>
          <a:pPr algn="ctr"/>
          <a:r>
            <a:rPr lang="ru-RU" sz="2000" b="1" dirty="0" smtClean="0"/>
            <a:t>Дефицит практического компонента в обучении</a:t>
          </a:r>
          <a:endParaRPr lang="ru-RU" sz="2000" dirty="0"/>
        </a:p>
      </dgm:t>
    </dgm:pt>
    <dgm:pt modelId="{ACFE16D5-3917-4594-907C-1664571D9AEB}" type="sibTrans" cxnId="{0D1DE507-AB75-46DA-91C0-9BF6092DADB6}">
      <dgm:prSet/>
      <dgm:spPr/>
      <dgm:t>
        <a:bodyPr/>
        <a:lstStyle/>
        <a:p>
          <a:pPr algn="ctr"/>
          <a:endParaRPr lang="ru-RU" sz="2000"/>
        </a:p>
      </dgm:t>
    </dgm:pt>
    <dgm:pt modelId="{91981416-C896-4D5D-A0AC-4B26992A404E}" type="parTrans" cxnId="{0D1DE507-AB75-46DA-91C0-9BF6092DADB6}">
      <dgm:prSet/>
      <dgm:spPr/>
      <dgm:t>
        <a:bodyPr/>
        <a:lstStyle/>
        <a:p>
          <a:pPr algn="ctr"/>
          <a:endParaRPr lang="ru-RU" sz="2000"/>
        </a:p>
      </dgm:t>
    </dgm:pt>
    <dgm:pt modelId="{A96891B8-CDEF-487D-AF71-48F5F2872B23}">
      <dgm:prSet custT="1"/>
      <dgm:spPr/>
      <dgm:t>
        <a:bodyPr/>
        <a:lstStyle/>
        <a:p>
          <a:pPr algn="ctr"/>
          <a:r>
            <a:rPr lang="ru-RU" sz="2000" b="1" dirty="0" smtClean="0"/>
            <a:t>Недостаток междисциплинарных связей</a:t>
          </a:r>
          <a:endParaRPr lang="ru-RU" sz="2000" dirty="0"/>
        </a:p>
      </dgm:t>
    </dgm:pt>
    <dgm:pt modelId="{5D989B4B-C81D-41A3-B410-9455E985AC69}" type="parTrans" cxnId="{E34648B1-AD14-45C5-85D5-C484ECCCA942}">
      <dgm:prSet/>
      <dgm:spPr/>
      <dgm:t>
        <a:bodyPr/>
        <a:lstStyle/>
        <a:p>
          <a:pPr algn="ctr"/>
          <a:endParaRPr lang="ru-RU" sz="2000"/>
        </a:p>
      </dgm:t>
    </dgm:pt>
    <dgm:pt modelId="{A46F0E80-0676-49FC-8F8B-D2789F2B88BD}" type="sibTrans" cxnId="{E34648B1-AD14-45C5-85D5-C484ECCCA942}">
      <dgm:prSet/>
      <dgm:spPr/>
      <dgm:t>
        <a:bodyPr/>
        <a:lstStyle/>
        <a:p>
          <a:pPr algn="ctr"/>
          <a:endParaRPr lang="ru-RU" sz="2000"/>
        </a:p>
      </dgm:t>
    </dgm:pt>
    <dgm:pt modelId="{6B1BBCDC-F501-449D-B13A-E28376174B28}" type="pres">
      <dgm:prSet presAssocID="{6DB8A4B5-72F9-4B93-A618-489C2F7C407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08D1A46-D6A1-4C81-BFC9-3C95BC7EF66E}" type="pres">
      <dgm:prSet presAssocID="{8E3539C2-0BD4-4737-A658-941131430EC0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C5B4C5-2C1B-4473-9849-5D4C37B415CB}" type="pres">
      <dgm:prSet presAssocID="{ACFE16D5-3917-4594-907C-1664571D9AEB}" presName="spacer" presStyleCnt="0"/>
      <dgm:spPr/>
      <dgm:t>
        <a:bodyPr/>
        <a:lstStyle/>
        <a:p>
          <a:endParaRPr lang="ru-RU"/>
        </a:p>
      </dgm:t>
    </dgm:pt>
    <dgm:pt modelId="{EE17FB21-2BCE-43A0-9853-49EA04FD4EC5}" type="pres">
      <dgm:prSet presAssocID="{634F1BC7-C593-4774-9A9E-3EE2CD1E4BAB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E51363-D12A-4DEE-8EB5-18E87A19AB5F}" type="pres">
      <dgm:prSet presAssocID="{D8873FB5-BB97-4CA7-98F2-FF20D76C072E}" presName="spacer" presStyleCnt="0"/>
      <dgm:spPr/>
      <dgm:t>
        <a:bodyPr/>
        <a:lstStyle/>
        <a:p>
          <a:endParaRPr lang="ru-RU"/>
        </a:p>
      </dgm:t>
    </dgm:pt>
    <dgm:pt modelId="{4518ACAD-8E4B-4CB7-96A3-4BDACC72621E}" type="pres">
      <dgm:prSet presAssocID="{297F4E08-501A-41D0-B354-AB98BB3C198B}" presName="parentText" presStyleLbl="node1" presStyleIdx="2" presStyleCnt="6" custLinFactNeighborY="500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B349FF-6D2C-411F-8531-E41BDB71A7EB}" type="pres">
      <dgm:prSet presAssocID="{B6F7D4B4-7764-4676-B420-A0155B74B9A4}" presName="spacer" presStyleCnt="0"/>
      <dgm:spPr/>
      <dgm:t>
        <a:bodyPr/>
        <a:lstStyle/>
        <a:p>
          <a:endParaRPr lang="ru-RU"/>
        </a:p>
      </dgm:t>
    </dgm:pt>
    <dgm:pt modelId="{5482A871-80CC-4C21-99DA-C0DFE886955B}" type="pres">
      <dgm:prSet presAssocID="{3DCB813F-A043-48F3-A630-D6AB7CB42E23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92EE1B-F8C0-4ADF-9151-02857C4580A7}" type="pres">
      <dgm:prSet presAssocID="{CCC4574E-C926-4104-92B5-052B2116EAF7}" presName="spacer" presStyleCnt="0"/>
      <dgm:spPr/>
      <dgm:t>
        <a:bodyPr/>
        <a:lstStyle/>
        <a:p>
          <a:endParaRPr lang="ru-RU"/>
        </a:p>
      </dgm:t>
    </dgm:pt>
    <dgm:pt modelId="{DB01CC13-28E6-4E6B-A638-6E74D7769990}" type="pres">
      <dgm:prSet presAssocID="{C6A0DBAC-C5B9-457D-B991-09E208CCDDA0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F12B3E-E22D-4AD4-893C-41F33270AA04}" type="pres">
      <dgm:prSet presAssocID="{F59339E8-7A79-4174-993B-61D57680059A}" presName="spacer" presStyleCnt="0"/>
      <dgm:spPr/>
      <dgm:t>
        <a:bodyPr/>
        <a:lstStyle/>
        <a:p>
          <a:endParaRPr lang="ru-RU"/>
        </a:p>
      </dgm:t>
    </dgm:pt>
    <dgm:pt modelId="{17D0290A-44F7-42AD-B846-681D41910B48}" type="pres">
      <dgm:prSet presAssocID="{A96891B8-CDEF-487D-AF71-48F5F2872B23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23699ED-4223-4F07-9FD5-A47332D99515}" srcId="{6DB8A4B5-72F9-4B93-A618-489C2F7C4072}" destId="{634F1BC7-C593-4774-9A9E-3EE2CD1E4BAB}" srcOrd="1" destOrd="0" parTransId="{A2550884-8A3F-4237-A2A3-BF15F952C648}" sibTransId="{D8873FB5-BB97-4CA7-98F2-FF20D76C072E}"/>
    <dgm:cxn modelId="{4961B591-6203-42CF-9581-896828FD5E2A}" srcId="{6DB8A4B5-72F9-4B93-A618-489C2F7C4072}" destId="{297F4E08-501A-41D0-B354-AB98BB3C198B}" srcOrd="2" destOrd="0" parTransId="{2EEE3E71-AA2E-4EBA-AA36-FF4FBE3E6D70}" sibTransId="{B6F7D4B4-7764-4676-B420-A0155B74B9A4}"/>
    <dgm:cxn modelId="{A670011B-FEF8-41BD-A497-FCD588CE6B97}" srcId="{6DB8A4B5-72F9-4B93-A618-489C2F7C4072}" destId="{C6A0DBAC-C5B9-457D-B991-09E208CCDDA0}" srcOrd="4" destOrd="0" parTransId="{8E8A3CFC-EA03-4F9B-87D9-7C464D513C55}" sibTransId="{F59339E8-7A79-4174-993B-61D57680059A}"/>
    <dgm:cxn modelId="{F6ED911C-F39A-4A89-B844-0B426563FBB6}" type="presOf" srcId="{8E3539C2-0BD4-4737-A658-941131430EC0}" destId="{408D1A46-D6A1-4C81-BFC9-3C95BC7EF66E}" srcOrd="0" destOrd="0" presId="urn:microsoft.com/office/officeart/2005/8/layout/vList2"/>
    <dgm:cxn modelId="{A3D043D6-0920-403F-8801-C7FBF4FBB3F8}" type="presOf" srcId="{A96891B8-CDEF-487D-AF71-48F5F2872B23}" destId="{17D0290A-44F7-42AD-B846-681D41910B48}" srcOrd="0" destOrd="0" presId="urn:microsoft.com/office/officeart/2005/8/layout/vList2"/>
    <dgm:cxn modelId="{92BD7EE5-F6C7-44FA-9632-5E37A943C885}" type="presOf" srcId="{6DB8A4B5-72F9-4B93-A618-489C2F7C4072}" destId="{6B1BBCDC-F501-449D-B13A-E28376174B28}" srcOrd="0" destOrd="0" presId="urn:microsoft.com/office/officeart/2005/8/layout/vList2"/>
    <dgm:cxn modelId="{E41CB37A-45A2-4691-A57F-AB19564A3FEB}" type="presOf" srcId="{3DCB813F-A043-48F3-A630-D6AB7CB42E23}" destId="{5482A871-80CC-4C21-99DA-C0DFE886955B}" srcOrd="0" destOrd="0" presId="urn:microsoft.com/office/officeart/2005/8/layout/vList2"/>
    <dgm:cxn modelId="{8BAC7A81-42C8-49E9-A9BA-B36052461B9E}" type="presOf" srcId="{634F1BC7-C593-4774-9A9E-3EE2CD1E4BAB}" destId="{EE17FB21-2BCE-43A0-9853-49EA04FD4EC5}" srcOrd="0" destOrd="0" presId="urn:microsoft.com/office/officeart/2005/8/layout/vList2"/>
    <dgm:cxn modelId="{1F0EF0B8-623D-4F9B-A62F-6746BEFD1726}" type="presOf" srcId="{297F4E08-501A-41D0-B354-AB98BB3C198B}" destId="{4518ACAD-8E4B-4CB7-96A3-4BDACC72621E}" srcOrd="0" destOrd="0" presId="urn:microsoft.com/office/officeart/2005/8/layout/vList2"/>
    <dgm:cxn modelId="{0D1DE507-AB75-46DA-91C0-9BF6092DADB6}" srcId="{6DB8A4B5-72F9-4B93-A618-489C2F7C4072}" destId="{8E3539C2-0BD4-4737-A658-941131430EC0}" srcOrd="0" destOrd="0" parTransId="{91981416-C896-4D5D-A0AC-4B26992A404E}" sibTransId="{ACFE16D5-3917-4594-907C-1664571D9AEB}"/>
    <dgm:cxn modelId="{E34648B1-AD14-45C5-85D5-C484ECCCA942}" srcId="{6DB8A4B5-72F9-4B93-A618-489C2F7C4072}" destId="{A96891B8-CDEF-487D-AF71-48F5F2872B23}" srcOrd="5" destOrd="0" parTransId="{5D989B4B-C81D-41A3-B410-9455E985AC69}" sibTransId="{A46F0E80-0676-49FC-8F8B-D2789F2B88BD}"/>
    <dgm:cxn modelId="{C409E7AE-3926-4655-A830-F9393AA2ACB1}" srcId="{6DB8A4B5-72F9-4B93-A618-489C2F7C4072}" destId="{3DCB813F-A043-48F3-A630-D6AB7CB42E23}" srcOrd="3" destOrd="0" parTransId="{EF598AAF-B1CE-44A3-81E5-4BBDC07740CD}" sibTransId="{CCC4574E-C926-4104-92B5-052B2116EAF7}"/>
    <dgm:cxn modelId="{F0241BC0-5EE8-4ACE-A26B-251711CF8658}" type="presOf" srcId="{C6A0DBAC-C5B9-457D-B991-09E208CCDDA0}" destId="{DB01CC13-28E6-4E6B-A638-6E74D7769990}" srcOrd="0" destOrd="0" presId="urn:microsoft.com/office/officeart/2005/8/layout/vList2"/>
    <dgm:cxn modelId="{DE062CD7-F540-4AE0-B251-FE77BF4CDB88}" type="presParOf" srcId="{6B1BBCDC-F501-449D-B13A-E28376174B28}" destId="{408D1A46-D6A1-4C81-BFC9-3C95BC7EF66E}" srcOrd="0" destOrd="0" presId="urn:microsoft.com/office/officeart/2005/8/layout/vList2"/>
    <dgm:cxn modelId="{DD1FEEDA-8608-4857-B297-544568AE6361}" type="presParOf" srcId="{6B1BBCDC-F501-449D-B13A-E28376174B28}" destId="{4DC5B4C5-2C1B-4473-9849-5D4C37B415CB}" srcOrd="1" destOrd="0" presId="urn:microsoft.com/office/officeart/2005/8/layout/vList2"/>
    <dgm:cxn modelId="{2D30D0C5-42BF-48F4-8F6F-6DD35E899017}" type="presParOf" srcId="{6B1BBCDC-F501-449D-B13A-E28376174B28}" destId="{EE17FB21-2BCE-43A0-9853-49EA04FD4EC5}" srcOrd="2" destOrd="0" presId="urn:microsoft.com/office/officeart/2005/8/layout/vList2"/>
    <dgm:cxn modelId="{E697CB39-8BE5-47E7-A17D-C3F939E27479}" type="presParOf" srcId="{6B1BBCDC-F501-449D-B13A-E28376174B28}" destId="{A8E51363-D12A-4DEE-8EB5-18E87A19AB5F}" srcOrd="3" destOrd="0" presId="urn:microsoft.com/office/officeart/2005/8/layout/vList2"/>
    <dgm:cxn modelId="{1FED1938-2E6B-4EC9-83E0-57BF65DD380E}" type="presParOf" srcId="{6B1BBCDC-F501-449D-B13A-E28376174B28}" destId="{4518ACAD-8E4B-4CB7-96A3-4BDACC72621E}" srcOrd="4" destOrd="0" presId="urn:microsoft.com/office/officeart/2005/8/layout/vList2"/>
    <dgm:cxn modelId="{EDB2F328-A2F9-4916-81CD-5D11802D7293}" type="presParOf" srcId="{6B1BBCDC-F501-449D-B13A-E28376174B28}" destId="{62B349FF-6D2C-411F-8531-E41BDB71A7EB}" srcOrd="5" destOrd="0" presId="urn:microsoft.com/office/officeart/2005/8/layout/vList2"/>
    <dgm:cxn modelId="{3192B31B-0205-4372-9026-1448E337E8CE}" type="presParOf" srcId="{6B1BBCDC-F501-449D-B13A-E28376174B28}" destId="{5482A871-80CC-4C21-99DA-C0DFE886955B}" srcOrd="6" destOrd="0" presId="urn:microsoft.com/office/officeart/2005/8/layout/vList2"/>
    <dgm:cxn modelId="{508D2B9A-E8BB-43A9-9CDF-B04E7E8E6921}" type="presParOf" srcId="{6B1BBCDC-F501-449D-B13A-E28376174B28}" destId="{BD92EE1B-F8C0-4ADF-9151-02857C4580A7}" srcOrd="7" destOrd="0" presId="urn:microsoft.com/office/officeart/2005/8/layout/vList2"/>
    <dgm:cxn modelId="{771FEE43-2E57-4D66-82C5-08F764C26E99}" type="presParOf" srcId="{6B1BBCDC-F501-449D-B13A-E28376174B28}" destId="{DB01CC13-28E6-4E6B-A638-6E74D7769990}" srcOrd="8" destOrd="0" presId="urn:microsoft.com/office/officeart/2005/8/layout/vList2"/>
    <dgm:cxn modelId="{8E4C2CE7-12A0-4175-A2F2-CD0269F9E3ED}" type="presParOf" srcId="{6B1BBCDC-F501-449D-B13A-E28376174B28}" destId="{6DF12B3E-E22D-4AD4-893C-41F33270AA04}" srcOrd="9" destOrd="0" presId="urn:microsoft.com/office/officeart/2005/8/layout/vList2"/>
    <dgm:cxn modelId="{95ACA58D-3032-422A-B6CC-A95DDDF31E30}" type="presParOf" srcId="{6B1BBCDC-F501-449D-B13A-E28376174B28}" destId="{17D0290A-44F7-42AD-B846-681D41910B48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28AEB9F-6FBD-49AA-8D8B-F5E3354EEF6A}" type="doc">
      <dgm:prSet loTypeId="urn:microsoft.com/office/officeart/2005/8/layout/pyramid2" loCatId="list" qsTypeId="urn:microsoft.com/office/officeart/2005/8/quickstyle/simple1" qsCatId="simple" csTypeId="urn:microsoft.com/office/officeart/2005/8/colors/accent6_5" csCatId="accent6" phldr="1"/>
      <dgm:spPr/>
    </dgm:pt>
    <dgm:pt modelId="{185142B3-CAC7-44DC-BF3A-53DBA5E57117}">
      <dgm:prSet phldrT="[Текст]" custT="1"/>
      <dgm:spPr/>
      <dgm:t>
        <a:bodyPr/>
        <a:lstStyle/>
        <a:p>
          <a:r>
            <a:rPr lang="ru-RU" sz="1800" b="1" dirty="0" smtClean="0">
              <a:latin typeface="Arial" panose="020B0604020202020204" pitchFamily="34" charset="0"/>
              <a:cs typeface="Arial" panose="020B0604020202020204" pitchFamily="34" charset="0"/>
            </a:rPr>
            <a:t>Разработка и реализация </a:t>
          </a:r>
          <a:r>
            <a:rPr lang="ru-RU" sz="1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разноуровневых</a:t>
          </a:r>
          <a:r>
            <a:rPr lang="ru-RU" sz="1800" b="1" dirty="0" smtClean="0">
              <a:latin typeface="Arial" panose="020B0604020202020204" pitchFamily="34" charset="0"/>
              <a:cs typeface="Arial" panose="020B0604020202020204" pitchFamily="34" charset="0"/>
            </a:rPr>
            <a:t> дополнительных общеобразовательных программ</a:t>
          </a:r>
          <a:endParaRPr lang="ru-RU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5B241F-5027-4B04-BA37-A704D34DF08F}" type="parTrans" cxnId="{9B69A720-9785-4189-A2D7-D00B16ACAC0C}">
      <dgm:prSet/>
      <dgm:spPr/>
      <dgm:t>
        <a:bodyPr/>
        <a:lstStyle/>
        <a:p>
          <a:endParaRPr lang="ru-RU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59A66FD-B407-4AFD-A268-CDE6B1E27B4C}" type="sibTrans" cxnId="{9B69A720-9785-4189-A2D7-D00B16ACAC0C}">
      <dgm:prSet/>
      <dgm:spPr/>
      <dgm:t>
        <a:bodyPr/>
        <a:lstStyle/>
        <a:p>
          <a:endParaRPr lang="ru-RU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A90392-66AF-42EC-996B-CE58557C8E88}">
      <dgm:prSet phldrT="[Текст]" custT="1"/>
      <dgm:spPr/>
      <dgm:t>
        <a:bodyPr/>
        <a:lstStyle/>
        <a:p>
          <a:r>
            <a:rPr lang="ru-RU" sz="1800" b="1" dirty="0" smtClean="0">
              <a:latin typeface="Arial" panose="020B0604020202020204" pitchFamily="34" charset="0"/>
              <a:cs typeface="Arial" panose="020B0604020202020204" pitchFamily="34" charset="0"/>
            </a:rPr>
            <a:t>Повышение профессионального мастерства педагогов</a:t>
          </a:r>
          <a:endParaRPr lang="ru-RU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43F0E8-EF1D-4693-A4B3-E3D5122503F6}" type="parTrans" cxnId="{B22AFD57-0E28-4C50-AF30-A19526AF45C1}">
      <dgm:prSet/>
      <dgm:spPr/>
      <dgm:t>
        <a:bodyPr/>
        <a:lstStyle/>
        <a:p>
          <a:endParaRPr lang="ru-RU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2E5B73-253F-4207-8679-47A823359650}" type="sibTrans" cxnId="{B22AFD57-0E28-4C50-AF30-A19526AF45C1}">
      <dgm:prSet/>
      <dgm:spPr/>
      <dgm:t>
        <a:bodyPr/>
        <a:lstStyle/>
        <a:p>
          <a:endParaRPr lang="ru-RU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7F18F7-3643-45B5-9C48-2144AEB366E3}">
      <dgm:prSet custT="1"/>
      <dgm:spPr/>
      <dgm:t>
        <a:bodyPr/>
        <a:lstStyle/>
        <a:p>
          <a:r>
            <a:rPr lang="ru-RU" sz="1800" b="1" dirty="0" smtClean="0">
              <a:latin typeface="Arial" panose="020B0604020202020204" pitchFamily="34" charset="0"/>
              <a:cs typeface="Arial" panose="020B0604020202020204" pitchFamily="34" charset="0"/>
            </a:rPr>
            <a:t>Реализация основных общеобразовательных программ</a:t>
          </a:r>
        </a:p>
      </dgm:t>
    </dgm:pt>
    <dgm:pt modelId="{7A761C91-B8B2-4F1D-A369-E2A424B3081B}" type="parTrans" cxnId="{F4D19401-C521-4E6E-A90B-53E8564BDC4F}">
      <dgm:prSet/>
      <dgm:spPr/>
      <dgm:t>
        <a:bodyPr/>
        <a:lstStyle/>
        <a:p>
          <a:endParaRPr lang="ru-RU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0AF6A7D-B961-4F71-A2DD-23C7D502F158}" type="sibTrans" cxnId="{F4D19401-C521-4E6E-A90B-53E8564BDC4F}">
      <dgm:prSet/>
      <dgm:spPr/>
      <dgm:t>
        <a:bodyPr/>
        <a:lstStyle/>
        <a:p>
          <a:endParaRPr lang="ru-RU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239C37-B05E-4E2D-AF47-F22B40FCBE57}">
      <dgm:prSet phldrT="[Текст]" custT="1"/>
      <dgm:spPr/>
      <dgm:t>
        <a:bodyPr/>
        <a:lstStyle/>
        <a:p>
          <a:r>
            <a:rPr lang="ru-RU" sz="1800" b="1" dirty="0" smtClean="0">
              <a:latin typeface="Arial" panose="020B0604020202020204" pitchFamily="34" charset="0"/>
              <a:cs typeface="Arial" panose="020B0604020202020204" pitchFamily="34" charset="0"/>
            </a:rPr>
            <a:t>Выполнение функции общественного пространства </a:t>
          </a:r>
          <a:endParaRPr lang="ru-RU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0B4231F-D325-431C-AB3C-D5875BC0CF67}" type="parTrans" cxnId="{474B6572-0338-4EBD-BDC0-AA416F946DC5}">
      <dgm:prSet/>
      <dgm:spPr/>
      <dgm:t>
        <a:bodyPr/>
        <a:lstStyle/>
        <a:p>
          <a:endParaRPr lang="ru-RU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D7F4AB-EDCA-4D91-BACF-31B1C9115394}" type="sibTrans" cxnId="{474B6572-0338-4EBD-BDC0-AA416F946DC5}">
      <dgm:prSet/>
      <dgm:spPr/>
      <dgm:t>
        <a:bodyPr/>
        <a:lstStyle/>
        <a:p>
          <a:endParaRPr lang="ru-RU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AE7733-619A-4CDB-BB52-DF76CD05603B}">
      <dgm:prSet phldrT="[Текст]" custT="1"/>
      <dgm:spPr/>
      <dgm:t>
        <a:bodyPr/>
        <a:lstStyle/>
        <a:p>
          <a:r>
            <a:rPr lang="ru-RU" sz="1800" b="1" dirty="0" smtClean="0">
              <a:latin typeface="Arial" panose="020B0604020202020204" pitchFamily="34" charset="0"/>
              <a:cs typeface="Arial" panose="020B0604020202020204" pitchFamily="34" charset="0"/>
            </a:rPr>
            <a:t>Содействие созданию и развитию общественного движения школьников</a:t>
          </a:r>
          <a:endParaRPr lang="ru-RU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250C50-F683-479F-96D7-4CEFFDFE626C}" type="parTrans" cxnId="{4D67C05B-1D9F-4A89-B856-B85613E6DBF4}">
      <dgm:prSet/>
      <dgm:spPr/>
      <dgm:t>
        <a:bodyPr/>
        <a:lstStyle/>
        <a:p>
          <a:endParaRPr lang="ru-RU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83A9DD0-8E03-4D3E-A11A-5C63481D9421}" type="sibTrans" cxnId="{4D67C05B-1D9F-4A89-B856-B85613E6DBF4}">
      <dgm:prSet/>
      <dgm:spPr/>
      <dgm:t>
        <a:bodyPr/>
        <a:lstStyle/>
        <a:p>
          <a:endParaRPr lang="ru-RU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CBE9FE-D154-4A68-994C-D6C67D9788EC}">
      <dgm:prSet phldrT="[Текст]" custT="1"/>
      <dgm:spPr/>
      <dgm:t>
        <a:bodyPr/>
        <a:lstStyle/>
        <a:p>
          <a:r>
            <a:rPr lang="ru-RU" sz="1800" b="1" smtClean="0">
              <a:latin typeface="Arial" panose="020B0604020202020204" pitchFamily="34" charset="0"/>
              <a:cs typeface="Arial" panose="020B0604020202020204" pitchFamily="34" charset="0"/>
            </a:rPr>
            <a:t>Информационное сопровождение</a:t>
          </a:r>
          <a:endParaRPr lang="ru-RU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E5252E-09BA-44AE-836D-5B1926D11173}" type="parTrans" cxnId="{14C8F6AA-F864-4D3E-BB2A-CE13624B354B}">
      <dgm:prSet/>
      <dgm:spPr/>
      <dgm:t>
        <a:bodyPr/>
        <a:lstStyle/>
        <a:p>
          <a:endParaRPr lang="ru-RU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C17288-1DD8-4DBA-96C1-2C6283262EA4}" type="sibTrans" cxnId="{14C8F6AA-F864-4D3E-BB2A-CE13624B354B}">
      <dgm:prSet/>
      <dgm:spPr/>
      <dgm:t>
        <a:bodyPr/>
        <a:lstStyle/>
        <a:p>
          <a:endParaRPr lang="ru-RU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6893F4D-1E99-45DD-8268-3A13EC284E62}" type="pres">
      <dgm:prSet presAssocID="{D28AEB9F-6FBD-49AA-8D8B-F5E3354EEF6A}" presName="compositeShape" presStyleCnt="0">
        <dgm:presLayoutVars>
          <dgm:dir/>
          <dgm:resizeHandles/>
        </dgm:presLayoutVars>
      </dgm:prSet>
      <dgm:spPr/>
    </dgm:pt>
    <dgm:pt modelId="{5B380AAA-DDA7-4182-8822-6011E0C553AC}" type="pres">
      <dgm:prSet presAssocID="{D28AEB9F-6FBD-49AA-8D8B-F5E3354EEF6A}" presName="pyramid" presStyleLbl="node1" presStyleIdx="0" presStyleCnt="1" custScaleX="93922" custScaleY="89099" custLinFactNeighborX="3185" custLinFactNeighborY="-2312"/>
      <dgm:spPr/>
    </dgm:pt>
    <dgm:pt modelId="{BDF4F940-D89A-43BE-AA1D-DDA9B08AFAEB}" type="pres">
      <dgm:prSet presAssocID="{D28AEB9F-6FBD-49AA-8D8B-F5E3354EEF6A}" presName="theList" presStyleCnt="0"/>
      <dgm:spPr/>
    </dgm:pt>
    <dgm:pt modelId="{8B9420FE-D038-4CBF-879C-F8F7F1156D6B}" type="pres">
      <dgm:prSet presAssocID="{927F18F7-3643-45B5-9C48-2144AEB366E3}" presName="aNode" presStyleLbl="fg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FA9F79-F8C9-4681-9F07-B77BFCA1CE7B}" type="pres">
      <dgm:prSet presAssocID="{927F18F7-3643-45B5-9C48-2144AEB366E3}" presName="aSpace" presStyleCnt="0"/>
      <dgm:spPr/>
    </dgm:pt>
    <dgm:pt modelId="{484B5282-272F-4BD4-ABB1-C8BE42FF3ED0}" type="pres">
      <dgm:prSet presAssocID="{185142B3-CAC7-44DC-BF3A-53DBA5E57117}" presName="aNode" presStyleLbl="fg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B484CA-8A4A-4096-83FC-EE22ACFA8168}" type="pres">
      <dgm:prSet presAssocID="{185142B3-CAC7-44DC-BF3A-53DBA5E57117}" presName="aSpace" presStyleCnt="0"/>
      <dgm:spPr/>
    </dgm:pt>
    <dgm:pt modelId="{A48AEEC6-3B17-4EE8-AF18-E9F60D142669}" type="pres">
      <dgm:prSet presAssocID="{CCA90392-66AF-42EC-996B-CE58557C8E88}" presName="aNode" presStyleLbl="fgAcc1" presStyleIdx="2" presStyleCnt="6" custLinFactNeighborY="203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D048C2-A87A-4E4B-8ED8-0010B56475D6}" type="pres">
      <dgm:prSet presAssocID="{CCA90392-66AF-42EC-996B-CE58557C8E88}" presName="aSpace" presStyleCnt="0"/>
      <dgm:spPr/>
    </dgm:pt>
    <dgm:pt modelId="{E49CEC74-8917-4490-B44E-234215C61FED}" type="pres">
      <dgm:prSet presAssocID="{F3239C37-B05E-4E2D-AF47-F22B40FCBE57}" presName="aNode" presStyleLbl="fg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9F696C-1D87-4231-B96A-CC760BC20E99}" type="pres">
      <dgm:prSet presAssocID="{F3239C37-B05E-4E2D-AF47-F22B40FCBE57}" presName="aSpace" presStyleCnt="0"/>
      <dgm:spPr/>
    </dgm:pt>
    <dgm:pt modelId="{160EF49B-A3C9-429A-BB08-FA027882BF4D}" type="pres">
      <dgm:prSet presAssocID="{FAAE7733-619A-4CDB-BB52-DF76CD05603B}" presName="aNode" presStyleLbl="fgAcc1" presStyleIdx="4" presStyleCnt="6" custLinFactNeighborY="339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44C93F-620F-4C75-9611-64C3898CBDEF}" type="pres">
      <dgm:prSet presAssocID="{FAAE7733-619A-4CDB-BB52-DF76CD05603B}" presName="aSpace" presStyleCnt="0"/>
      <dgm:spPr/>
    </dgm:pt>
    <dgm:pt modelId="{95342A7C-693F-40C0-B0AE-ABE7A1CEDCC2}" type="pres">
      <dgm:prSet presAssocID="{A9CBE9FE-D154-4A68-994C-D6C67D9788EC}" presName="aNode" presStyleLbl="fgAcc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AA5038-73BD-47D7-BB51-B076527D43FD}" type="pres">
      <dgm:prSet presAssocID="{A9CBE9FE-D154-4A68-994C-D6C67D9788EC}" presName="aSpace" presStyleCnt="0"/>
      <dgm:spPr/>
    </dgm:pt>
  </dgm:ptLst>
  <dgm:cxnLst>
    <dgm:cxn modelId="{B22AFD57-0E28-4C50-AF30-A19526AF45C1}" srcId="{D28AEB9F-6FBD-49AA-8D8B-F5E3354EEF6A}" destId="{CCA90392-66AF-42EC-996B-CE58557C8E88}" srcOrd="2" destOrd="0" parTransId="{E143F0E8-EF1D-4693-A4B3-E3D5122503F6}" sibTransId="{652E5B73-253F-4207-8679-47A823359650}"/>
    <dgm:cxn modelId="{D70DC4D7-574C-46C3-BB1A-768E3052BDC8}" type="presOf" srcId="{927F18F7-3643-45B5-9C48-2144AEB366E3}" destId="{8B9420FE-D038-4CBF-879C-F8F7F1156D6B}" srcOrd="0" destOrd="0" presId="urn:microsoft.com/office/officeart/2005/8/layout/pyramid2"/>
    <dgm:cxn modelId="{77AA0445-EE22-4670-8636-F019521A6F1B}" type="presOf" srcId="{A9CBE9FE-D154-4A68-994C-D6C67D9788EC}" destId="{95342A7C-693F-40C0-B0AE-ABE7A1CEDCC2}" srcOrd="0" destOrd="0" presId="urn:microsoft.com/office/officeart/2005/8/layout/pyramid2"/>
    <dgm:cxn modelId="{F4D19401-C521-4E6E-A90B-53E8564BDC4F}" srcId="{D28AEB9F-6FBD-49AA-8D8B-F5E3354EEF6A}" destId="{927F18F7-3643-45B5-9C48-2144AEB366E3}" srcOrd="0" destOrd="0" parTransId="{7A761C91-B8B2-4F1D-A369-E2A424B3081B}" sibTransId="{40AF6A7D-B961-4F71-A2DD-23C7D502F158}"/>
    <dgm:cxn modelId="{4E8948BB-F646-42DD-A429-56992F39C0E6}" type="presOf" srcId="{FAAE7733-619A-4CDB-BB52-DF76CD05603B}" destId="{160EF49B-A3C9-429A-BB08-FA027882BF4D}" srcOrd="0" destOrd="0" presId="urn:microsoft.com/office/officeart/2005/8/layout/pyramid2"/>
    <dgm:cxn modelId="{14C8F6AA-F864-4D3E-BB2A-CE13624B354B}" srcId="{D28AEB9F-6FBD-49AA-8D8B-F5E3354EEF6A}" destId="{A9CBE9FE-D154-4A68-994C-D6C67D9788EC}" srcOrd="5" destOrd="0" parTransId="{6DE5252E-09BA-44AE-836D-5B1926D11173}" sibTransId="{D9C17288-1DD8-4DBA-96C1-2C6283262EA4}"/>
    <dgm:cxn modelId="{3D0A80CD-31E7-442F-99D0-73A5E9344EB2}" type="presOf" srcId="{CCA90392-66AF-42EC-996B-CE58557C8E88}" destId="{A48AEEC6-3B17-4EE8-AF18-E9F60D142669}" srcOrd="0" destOrd="0" presId="urn:microsoft.com/office/officeart/2005/8/layout/pyramid2"/>
    <dgm:cxn modelId="{2DA5CBD3-312A-4085-B5A4-B3F60D996C96}" type="presOf" srcId="{185142B3-CAC7-44DC-BF3A-53DBA5E57117}" destId="{484B5282-272F-4BD4-ABB1-C8BE42FF3ED0}" srcOrd="0" destOrd="0" presId="urn:microsoft.com/office/officeart/2005/8/layout/pyramid2"/>
    <dgm:cxn modelId="{4D67C05B-1D9F-4A89-B856-B85613E6DBF4}" srcId="{D28AEB9F-6FBD-49AA-8D8B-F5E3354EEF6A}" destId="{FAAE7733-619A-4CDB-BB52-DF76CD05603B}" srcOrd="4" destOrd="0" parTransId="{1E250C50-F683-479F-96D7-4CEFFDFE626C}" sibTransId="{F83A9DD0-8E03-4D3E-A11A-5C63481D9421}"/>
    <dgm:cxn modelId="{474B6572-0338-4EBD-BDC0-AA416F946DC5}" srcId="{D28AEB9F-6FBD-49AA-8D8B-F5E3354EEF6A}" destId="{F3239C37-B05E-4E2D-AF47-F22B40FCBE57}" srcOrd="3" destOrd="0" parTransId="{60B4231F-D325-431C-AB3C-D5875BC0CF67}" sibTransId="{9AD7F4AB-EDCA-4D91-BACF-31B1C9115394}"/>
    <dgm:cxn modelId="{9B69A720-9785-4189-A2D7-D00B16ACAC0C}" srcId="{D28AEB9F-6FBD-49AA-8D8B-F5E3354EEF6A}" destId="{185142B3-CAC7-44DC-BF3A-53DBA5E57117}" srcOrd="1" destOrd="0" parTransId="{065B241F-5027-4B04-BA37-A704D34DF08F}" sibTransId="{859A66FD-B407-4AFD-A268-CDE6B1E27B4C}"/>
    <dgm:cxn modelId="{34950784-4860-4D30-9DB1-0F32FA5E64F7}" type="presOf" srcId="{F3239C37-B05E-4E2D-AF47-F22B40FCBE57}" destId="{E49CEC74-8917-4490-B44E-234215C61FED}" srcOrd="0" destOrd="0" presId="urn:microsoft.com/office/officeart/2005/8/layout/pyramid2"/>
    <dgm:cxn modelId="{D0CF6B66-FB5A-4365-8CCC-0A50C9A16BF9}" type="presOf" srcId="{D28AEB9F-6FBD-49AA-8D8B-F5E3354EEF6A}" destId="{16893F4D-1E99-45DD-8268-3A13EC284E62}" srcOrd="0" destOrd="0" presId="urn:microsoft.com/office/officeart/2005/8/layout/pyramid2"/>
    <dgm:cxn modelId="{F8D91BEE-3FD1-4804-B977-71B8FCF522CE}" type="presParOf" srcId="{16893F4D-1E99-45DD-8268-3A13EC284E62}" destId="{5B380AAA-DDA7-4182-8822-6011E0C553AC}" srcOrd="0" destOrd="0" presId="urn:microsoft.com/office/officeart/2005/8/layout/pyramid2"/>
    <dgm:cxn modelId="{4F64F57D-3F56-4667-9B8B-DC34D594EEDC}" type="presParOf" srcId="{16893F4D-1E99-45DD-8268-3A13EC284E62}" destId="{BDF4F940-D89A-43BE-AA1D-DDA9B08AFAEB}" srcOrd="1" destOrd="0" presId="urn:microsoft.com/office/officeart/2005/8/layout/pyramid2"/>
    <dgm:cxn modelId="{9C657365-70BC-47F0-9C16-95855DAAFF96}" type="presParOf" srcId="{BDF4F940-D89A-43BE-AA1D-DDA9B08AFAEB}" destId="{8B9420FE-D038-4CBF-879C-F8F7F1156D6B}" srcOrd="0" destOrd="0" presId="urn:microsoft.com/office/officeart/2005/8/layout/pyramid2"/>
    <dgm:cxn modelId="{88138063-D0B4-4A21-B7AB-81E43E58B64D}" type="presParOf" srcId="{BDF4F940-D89A-43BE-AA1D-DDA9B08AFAEB}" destId="{62FA9F79-F8C9-4681-9F07-B77BFCA1CE7B}" srcOrd="1" destOrd="0" presId="urn:microsoft.com/office/officeart/2005/8/layout/pyramid2"/>
    <dgm:cxn modelId="{862CE4AE-CDAF-4358-A57F-8D520C222FE1}" type="presParOf" srcId="{BDF4F940-D89A-43BE-AA1D-DDA9B08AFAEB}" destId="{484B5282-272F-4BD4-ABB1-C8BE42FF3ED0}" srcOrd="2" destOrd="0" presId="urn:microsoft.com/office/officeart/2005/8/layout/pyramid2"/>
    <dgm:cxn modelId="{E5112F11-B582-49E6-A829-18E37FB12056}" type="presParOf" srcId="{BDF4F940-D89A-43BE-AA1D-DDA9B08AFAEB}" destId="{A8B484CA-8A4A-4096-83FC-EE22ACFA8168}" srcOrd="3" destOrd="0" presId="urn:microsoft.com/office/officeart/2005/8/layout/pyramid2"/>
    <dgm:cxn modelId="{E3CE7AE3-C066-4C6E-B873-158A72DBE03F}" type="presParOf" srcId="{BDF4F940-D89A-43BE-AA1D-DDA9B08AFAEB}" destId="{A48AEEC6-3B17-4EE8-AF18-E9F60D142669}" srcOrd="4" destOrd="0" presId="urn:microsoft.com/office/officeart/2005/8/layout/pyramid2"/>
    <dgm:cxn modelId="{D0F9CBE1-A81C-41C7-BA19-A13CDFA2501D}" type="presParOf" srcId="{BDF4F940-D89A-43BE-AA1D-DDA9B08AFAEB}" destId="{19D048C2-A87A-4E4B-8ED8-0010B56475D6}" srcOrd="5" destOrd="0" presId="urn:microsoft.com/office/officeart/2005/8/layout/pyramid2"/>
    <dgm:cxn modelId="{AB8F5D5D-9C31-4F65-887D-0DD307421405}" type="presParOf" srcId="{BDF4F940-D89A-43BE-AA1D-DDA9B08AFAEB}" destId="{E49CEC74-8917-4490-B44E-234215C61FED}" srcOrd="6" destOrd="0" presId="urn:microsoft.com/office/officeart/2005/8/layout/pyramid2"/>
    <dgm:cxn modelId="{A2FBD8FC-D81D-433A-8BC6-D22ECACF40A4}" type="presParOf" srcId="{BDF4F940-D89A-43BE-AA1D-DDA9B08AFAEB}" destId="{F39F696C-1D87-4231-B96A-CC760BC20E99}" srcOrd="7" destOrd="0" presId="urn:microsoft.com/office/officeart/2005/8/layout/pyramid2"/>
    <dgm:cxn modelId="{56DEDA8A-FD26-408F-AE69-50B2CCEF730C}" type="presParOf" srcId="{BDF4F940-D89A-43BE-AA1D-DDA9B08AFAEB}" destId="{160EF49B-A3C9-429A-BB08-FA027882BF4D}" srcOrd="8" destOrd="0" presId="urn:microsoft.com/office/officeart/2005/8/layout/pyramid2"/>
    <dgm:cxn modelId="{A639499F-33BF-45F7-949E-031319DB82B0}" type="presParOf" srcId="{BDF4F940-D89A-43BE-AA1D-DDA9B08AFAEB}" destId="{C144C93F-620F-4C75-9611-64C3898CBDEF}" srcOrd="9" destOrd="0" presId="urn:microsoft.com/office/officeart/2005/8/layout/pyramid2"/>
    <dgm:cxn modelId="{DA6B2626-2958-45B1-8A5E-0692CEFCF4FB}" type="presParOf" srcId="{BDF4F940-D89A-43BE-AA1D-DDA9B08AFAEB}" destId="{95342A7C-693F-40C0-B0AE-ABE7A1CEDCC2}" srcOrd="10" destOrd="0" presId="urn:microsoft.com/office/officeart/2005/8/layout/pyramid2"/>
    <dgm:cxn modelId="{4C33F706-A4A1-46E8-96A1-FE1D6D7A675D}" type="presParOf" srcId="{BDF4F940-D89A-43BE-AA1D-DDA9B08AFAEB}" destId="{25AA5038-73BD-47D7-BB51-B076527D43FD}" srcOrd="1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2253E89-30A0-4E72-9025-FCFD7C7D5C28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70B7482-54E5-4F2B-81A3-0F0A14FBC8E4}">
      <dgm:prSet phldrT="[Текст]"/>
      <dgm:spPr/>
      <dgm:t>
        <a:bodyPr/>
        <a:lstStyle/>
        <a:p>
          <a:pPr algn="ctr"/>
          <a:r>
            <a:rPr lang="ru-RU" b="1" dirty="0" smtClean="0"/>
            <a:t>«Точка роста»</a:t>
          </a:r>
          <a:endParaRPr lang="ru-RU" b="1" dirty="0"/>
        </a:p>
      </dgm:t>
    </dgm:pt>
    <dgm:pt modelId="{E6FC02AC-D4F4-421F-8800-B98D5F1BE660}" type="parTrans" cxnId="{16692AA3-B0AF-4356-A15C-4A42624205D6}">
      <dgm:prSet/>
      <dgm:spPr/>
      <dgm:t>
        <a:bodyPr/>
        <a:lstStyle/>
        <a:p>
          <a:endParaRPr lang="ru-RU"/>
        </a:p>
      </dgm:t>
    </dgm:pt>
    <dgm:pt modelId="{EDE8D92C-DAB4-401C-B42C-B4D40A686C04}" type="sibTrans" cxnId="{16692AA3-B0AF-4356-A15C-4A42624205D6}">
      <dgm:prSet/>
      <dgm:spPr/>
      <dgm:t>
        <a:bodyPr/>
        <a:lstStyle/>
        <a:p>
          <a:endParaRPr lang="ru-RU"/>
        </a:p>
      </dgm:t>
    </dgm:pt>
    <dgm:pt modelId="{09FFCDF0-CD8B-4EC2-82A5-E004718536C9}">
      <dgm:prSet phldrT="[Текст]" custT="1"/>
      <dgm:spPr/>
      <dgm:t>
        <a:bodyPr/>
        <a:lstStyle/>
        <a:p>
          <a:pPr>
            <a:lnSpc>
              <a:spcPct val="100000"/>
            </a:lnSpc>
          </a:pPr>
          <a:r>
            <a:rPr lang="ru-RU" sz="2000" dirty="0" smtClean="0">
              <a:latin typeface="Arial" panose="020B0604020202020204" pitchFamily="34" charset="0"/>
              <a:cs typeface="Arial" panose="020B0604020202020204" pitchFamily="34" charset="0"/>
            </a:rPr>
            <a:t>АО «Омутнинский металлургический завод»</a:t>
          </a:r>
          <a:endParaRPr lang="ru-RU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515132-5039-4215-84AC-47E4D0E03E1F}" type="parTrans" cxnId="{6C56640A-0554-4ACB-B469-ED1F2390D8B0}">
      <dgm:prSet/>
      <dgm:spPr/>
      <dgm:t>
        <a:bodyPr/>
        <a:lstStyle/>
        <a:p>
          <a:endParaRPr lang="ru-RU"/>
        </a:p>
      </dgm:t>
    </dgm:pt>
    <dgm:pt modelId="{E488CAB3-6C80-49AB-A12A-346A1498B32D}" type="sibTrans" cxnId="{6C56640A-0554-4ACB-B469-ED1F2390D8B0}">
      <dgm:prSet/>
      <dgm:spPr/>
      <dgm:t>
        <a:bodyPr/>
        <a:lstStyle/>
        <a:p>
          <a:endParaRPr lang="ru-RU"/>
        </a:p>
      </dgm:t>
    </dgm:pt>
    <dgm:pt modelId="{7E1F133F-616C-4527-9F18-624D51DE4EF0}">
      <dgm:prSet phldrT="[Текст]" custT="1"/>
      <dgm:spPr/>
      <dgm:t>
        <a:bodyPr/>
        <a:lstStyle/>
        <a:p>
          <a:pPr>
            <a:lnSpc>
              <a:spcPct val="100000"/>
            </a:lnSpc>
          </a:pPr>
          <a:r>
            <a:rPr lang="ru-RU" sz="2000" dirty="0" smtClean="0">
              <a:latin typeface="Arial" panose="020B0604020202020204" pitchFamily="34" charset="0"/>
              <a:cs typeface="Arial" panose="020B0604020202020204" pitchFamily="34" charset="0"/>
            </a:rPr>
            <a:t>МБУДО СЮТ г. Омутнинска</a:t>
          </a:r>
          <a:endParaRPr lang="ru-RU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695C6D-3C25-40CF-9599-83924858B6A5}" type="parTrans" cxnId="{BE049EB3-D729-4CFE-913A-A2591189AA9F}">
      <dgm:prSet/>
      <dgm:spPr/>
      <dgm:t>
        <a:bodyPr/>
        <a:lstStyle/>
        <a:p>
          <a:endParaRPr lang="ru-RU"/>
        </a:p>
      </dgm:t>
    </dgm:pt>
    <dgm:pt modelId="{BAFC6613-6607-40D8-A2C6-E46DDF2E4A80}" type="sibTrans" cxnId="{BE049EB3-D729-4CFE-913A-A2591189AA9F}">
      <dgm:prSet/>
      <dgm:spPr/>
      <dgm:t>
        <a:bodyPr/>
        <a:lstStyle/>
        <a:p>
          <a:endParaRPr lang="ru-RU"/>
        </a:p>
      </dgm:t>
    </dgm:pt>
    <dgm:pt modelId="{798E509C-9290-4F16-8006-A855AEE566BE}">
      <dgm:prSet phldrT="[Текст]" custT="1"/>
      <dgm:spPr/>
      <dgm:t>
        <a:bodyPr/>
        <a:lstStyle/>
        <a:p>
          <a:pPr>
            <a:lnSpc>
              <a:spcPct val="100000"/>
            </a:lnSpc>
          </a:pPr>
          <a:r>
            <a:rPr lang="ru-RU" sz="2000" b="0" i="0" dirty="0" err="1" smtClean="0">
              <a:latin typeface="Arial" panose="020B0604020202020204" pitchFamily="34" charset="0"/>
              <a:cs typeface="Arial" panose="020B0604020202020204" pitchFamily="34" charset="0"/>
            </a:rPr>
            <a:t>Глазовский</a:t>
          </a:r>
          <a:r>
            <a:rPr lang="ru-RU" sz="2000" b="0" i="0" dirty="0" smtClean="0">
              <a:latin typeface="Arial" panose="020B0604020202020204" pitchFamily="34" charset="0"/>
              <a:cs typeface="Arial" panose="020B0604020202020204" pitchFamily="34" charset="0"/>
            </a:rPr>
            <a:t> государственный инженерно-педагогический университет имени </a:t>
          </a:r>
          <a:br>
            <a:rPr lang="ru-RU" sz="2000" b="0" i="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2000" b="0" i="0" dirty="0" smtClean="0">
              <a:latin typeface="Arial" panose="020B0604020202020204" pitchFamily="34" charset="0"/>
              <a:cs typeface="Arial" panose="020B0604020202020204" pitchFamily="34" charset="0"/>
            </a:rPr>
            <a:t>В. Г. Короленко</a:t>
          </a:r>
          <a:endParaRPr lang="ru-RU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CBC62BA-D892-4D0B-82D3-AF3CF36223E4}" type="parTrans" cxnId="{4C595C2B-F5EA-42FB-8A78-216CFF6BF755}">
      <dgm:prSet/>
      <dgm:spPr/>
      <dgm:t>
        <a:bodyPr/>
        <a:lstStyle/>
        <a:p>
          <a:endParaRPr lang="ru-RU"/>
        </a:p>
      </dgm:t>
    </dgm:pt>
    <dgm:pt modelId="{28D9793C-01A9-441A-97C2-09300998352F}" type="sibTrans" cxnId="{4C595C2B-F5EA-42FB-8A78-216CFF6BF755}">
      <dgm:prSet/>
      <dgm:spPr/>
      <dgm:t>
        <a:bodyPr/>
        <a:lstStyle/>
        <a:p>
          <a:endParaRPr lang="ru-RU"/>
        </a:p>
      </dgm:t>
    </dgm:pt>
    <dgm:pt modelId="{2904D572-C8AB-41A7-A0BB-65A760520B2F}">
      <dgm:prSet phldrT="[Текст]" custT="1"/>
      <dgm:spPr/>
      <dgm:t>
        <a:bodyPr/>
        <a:lstStyle/>
        <a:p>
          <a:pPr>
            <a:lnSpc>
              <a:spcPct val="100000"/>
            </a:lnSpc>
          </a:pPr>
          <a:r>
            <a:rPr lang="ru-RU" sz="2000" dirty="0" smtClean="0">
              <a:latin typeface="Arial" panose="020B0604020202020204" pitchFamily="34" charset="0"/>
              <a:cs typeface="Arial" panose="020B0604020202020204" pitchFamily="34" charset="0"/>
            </a:rPr>
            <a:t>МБУДО ДДТ Омутнинского района</a:t>
          </a:r>
          <a:endParaRPr lang="ru-RU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C7C4E8-0C8D-404B-A7DF-3A34624258AB}" type="parTrans" cxnId="{C1F1667E-07D8-40EB-AA7C-6FEBDFF11D8E}">
      <dgm:prSet/>
      <dgm:spPr/>
      <dgm:t>
        <a:bodyPr/>
        <a:lstStyle/>
        <a:p>
          <a:endParaRPr lang="ru-RU"/>
        </a:p>
      </dgm:t>
    </dgm:pt>
    <dgm:pt modelId="{D1CB6605-F5D3-4E5D-803F-E8345F199D5E}" type="sibTrans" cxnId="{C1F1667E-07D8-40EB-AA7C-6FEBDFF11D8E}">
      <dgm:prSet/>
      <dgm:spPr/>
      <dgm:t>
        <a:bodyPr/>
        <a:lstStyle/>
        <a:p>
          <a:endParaRPr lang="ru-RU"/>
        </a:p>
      </dgm:t>
    </dgm:pt>
    <dgm:pt modelId="{1E5C03CF-F280-4C7C-8835-A4943F6661B8}" type="pres">
      <dgm:prSet presAssocID="{62253E89-30A0-4E72-9025-FCFD7C7D5C28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95B667FB-392C-402D-A8D0-42633B07B741}" type="pres">
      <dgm:prSet presAssocID="{F70B7482-54E5-4F2B-81A3-0F0A14FBC8E4}" presName="Accent1" presStyleCnt="0"/>
      <dgm:spPr/>
    </dgm:pt>
    <dgm:pt modelId="{6B30EDF5-2AB8-421B-A23B-2DACE76A924D}" type="pres">
      <dgm:prSet presAssocID="{F70B7482-54E5-4F2B-81A3-0F0A14FBC8E4}" presName="Accent" presStyleLbl="node1" presStyleIdx="0" presStyleCnt="1"/>
      <dgm:spPr/>
    </dgm:pt>
    <dgm:pt modelId="{09B4C572-57A5-4D2C-B8C4-89A0983BE677}" type="pres">
      <dgm:prSet presAssocID="{F70B7482-54E5-4F2B-81A3-0F0A14FBC8E4}" presName="Child1" presStyleLbl="revTx" presStyleIdx="0" presStyleCnt="2" custScaleX="11575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856106-AAD9-42F3-884B-2CDE8BC78AE6}" type="pres">
      <dgm:prSet presAssocID="{F70B7482-54E5-4F2B-81A3-0F0A14FBC8E4}" presName="Parent1" presStyleLbl="revTx" presStyleIdx="1" presStyleCnt="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9BC32E7-E1D0-46AB-ACA6-56B7209B2238}" type="presOf" srcId="{798E509C-9290-4F16-8006-A855AEE566BE}" destId="{09B4C572-57A5-4D2C-B8C4-89A0983BE677}" srcOrd="0" destOrd="2" presId="urn:microsoft.com/office/officeart/2009/layout/CircleArrowProcess"/>
    <dgm:cxn modelId="{16692AA3-B0AF-4356-A15C-4A42624205D6}" srcId="{62253E89-30A0-4E72-9025-FCFD7C7D5C28}" destId="{F70B7482-54E5-4F2B-81A3-0F0A14FBC8E4}" srcOrd="0" destOrd="0" parTransId="{E6FC02AC-D4F4-421F-8800-B98D5F1BE660}" sibTransId="{EDE8D92C-DAB4-401C-B42C-B4D40A686C04}"/>
    <dgm:cxn modelId="{FADB738A-D11D-434B-9410-23259F94A694}" type="presOf" srcId="{F70B7482-54E5-4F2B-81A3-0F0A14FBC8E4}" destId="{2D856106-AAD9-42F3-884B-2CDE8BC78AE6}" srcOrd="0" destOrd="0" presId="urn:microsoft.com/office/officeart/2009/layout/CircleArrowProcess"/>
    <dgm:cxn modelId="{F040900B-4521-4319-85A7-684BD86B5EEE}" type="presOf" srcId="{09FFCDF0-CD8B-4EC2-82A5-E004718536C9}" destId="{09B4C572-57A5-4D2C-B8C4-89A0983BE677}" srcOrd="0" destOrd="0" presId="urn:microsoft.com/office/officeart/2009/layout/CircleArrowProcess"/>
    <dgm:cxn modelId="{BE049EB3-D729-4CFE-913A-A2591189AA9F}" srcId="{F70B7482-54E5-4F2B-81A3-0F0A14FBC8E4}" destId="{7E1F133F-616C-4527-9F18-624D51DE4EF0}" srcOrd="1" destOrd="0" parTransId="{79695C6D-3C25-40CF-9599-83924858B6A5}" sibTransId="{BAFC6613-6607-40D8-A2C6-E46DDF2E4A80}"/>
    <dgm:cxn modelId="{D9A6052D-35DE-4EC0-BDD6-AF640FB57D2A}" type="presOf" srcId="{2904D572-C8AB-41A7-A0BB-65A760520B2F}" destId="{09B4C572-57A5-4D2C-B8C4-89A0983BE677}" srcOrd="0" destOrd="3" presId="urn:microsoft.com/office/officeart/2009/layout/CircleArrowProcess"/>
    <dgm:cxn modelId="{3511B7E7-5DAF-48F8-82E7-164B021E6876}" type="presOf" srcId="{7E1F133F-616C-4527-9F18-624D51DE4EF0}" destId="{09B4C572-57A5-4D2C-B8C4-89A0983BE677}" srcOrd="0" destOrd="1" presId="urn:microsoft.com/office/officeart/2009/layout/CircleArrowProcess"/>
    <dgm:cxn modelId="{C1F1667E-07D8-40EB-AA7C-6FEBDFF11D8E}" srcId="{F70B7482-54E5-4F2B-81A3-0F0A14FBC8E4}" destId="{2904D572-C8AB-41A7-A0BB-65A760520B2F}" srcOrd="3" destOrd="0" parTransId="{FCC7C4E8-0C8D-404B-A7DF-3A34624258AB}" sibTransId="{D1CB6605-F5D3-4E5D-803F-E8345F199D5E}"/>
    <dgm:cxn modelId="{6C56640A-0554-4ACB-B469-ED1F2390D8B0}" srcId="{F70B7482-54E5-4F2B-81A3-0F0A14FBC8E4}" destId="{09FFCDF0-CD8B-4EC2-82A5-E004718536C9}" srcOrd="0" destOrd="0" parTransId="{9E515132-5039-4215-84AC-47E4D0E03E1F}" sibTransId="{E488CAB3-6C80-49AB-A12A-346A1498B32D}"/>
    <dgm:cxn modelId="{4C595C2B-F5EA-42FB-8A78-216CFF6BF755}" srcId="{F70B7482-54E5-4F2B-81A3-0F0A14FBC8E4}" destId="{798E509C-9290-4F16-8006-A855AEE566BE}" srcOrd="2" destOrd="0" parTransId="{0CBC62BA-D892-4D0B-82D3-AF3CF36223E4}" sibTransId="{28D9793C-01A9-441A-97C2-09300998352F}"/>
    <dgm:cxn modelId="{1A5A74D4-06FB-4E3F-AD22-F2963ABFBFA4}" type="presOf" srcId="{62253E89-30A0-4E72-9025-FCFD7C7D5C28}" destId="{1E5C03CF-F280-4C7C-8835-A4943F6661B8}" srcOrd="0" destOrd="0" presId="urn:microsoft.com/office/officeart/2009/layout/CircleArrowProcess"/>
    <dgm:cxn modelId="{C1A4FD4D-B989-4142-BF1F-95F7B3513337}" type="presParOf" srcId="{1E5C03CF-F280-4C7C-8835-A4943F6661B8}" destId="{95B667FB-392C-402D-A8D0-42633B07B741}" srcOrd="0" destOrd="0" presId="urn:microsoft.com/office/officeart/2009/layout/CircleArrowProcess"/>
    <dgm:cxn modelId="{F0610AC0-1871-4AD4-89F2-556A29007ED8}" type="presParOf" srcId="{95B667FB-392C-402D-A8D0-42633B07B741}" destId="{6B30EDF5-2AB8-421B-A23B-2DACE76A924D}" srcOrd="0" destOrd="0" presId="urn:microsoft.com/office/officeart/2009/layout/CircleArrowProcess"/>
    <dgm:cxn modelId="{3F1E2C2C-AB52-4AB8-A5D1-28309F7CA67F}" type="presParOf" srcId="{1E5C03CF-F280-4C7C-8835-A4943F6661B8}" destId="{09B4C572-57A5-4D2C-B8C4-89A0983BE677}" srcOrd="1" destOrd="0" presId="urn:microsoft.com/office/officeart/2009/layout/CircleArrowProcess"/>
    <dgm:cxn modelId="{B4784938-15CF-48E7-BD76-EEEE4E26C22E}" type="presParOf" srcId="{1E5C03CF-F280-4C7C-8835-A4943F6661B8}" destId="{2D856106-AAD9-42F3-884B-2CDE8BC78AE6}" srcOrd="2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4AB2EF6-A181-4391-9225-87A726D8F04F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F0451D0-DF4C-4D2B-8439-67750EA68391}">
      <dgm:prSet phldrT="[Текст]"/>
      <dgm:spPr/>
      <dgm:t>
        <a:bodyPr/>
        <a:lstStyle/>
        <a:p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Подходы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D8B3570-0F8A-45FE-AC41-03A5F8F93C8E}" type="parTrans" cxnId="{788E2350-CEC5-4414-8452-7F3D9A6F7C08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8CF4E3-A149-4EFA-B12F-6D4FE9C8F6C0}" type="sibTrans" cxnId="{788E2350-CEC5-4414-8452-7F3D9A6F7C08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D4F09B-257E-4A9F-85AE-CCAD9AC85D85}">
      <dgm:prSet phldrT="[Текст]" custT="1"/>
      <dgm:spPr/>
      <dgm:t>
        <a:bodyPr/>
        <a:lstStyle/>
        <a:p>
          <a:r>
            <a:rPr lang="ru-RU" sz="1600" b="1" dirty="0" smtClean="0">
              <a:latin typeface="Arial" panose="020B0604020202020204" pitchFamily="34" charset="0"/>
              <a:cs typeface="Arial" panose="020B0604020202020204" pitchFamily="34" charset="0"/>
            </a:rPr>
            <a:t>Компетентностный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0EC3A56-E15F-4C92-BF69-933EEE25162A}" type="parTrans" cxnId="{7312134E-E4BA-4476-8980-CBA9600E1A70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F3F009-831B-432E-B47C-5657AEE11C5D}" type="sibTrans" cxnId="{7312134E-E4BA-4476-8980-CBA9600E1A70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839036-1868-497F-8DB5-FE74E7FF0428}">
      <dgm:prSet phldrT="[Текст]" custT="1"/>
      <dgm:spPr/>
      <dgm:t>
        <a:bodyPr/>
        <a:lstStyle/>
        <a:p>
          <a:r>
            <a:rPr lang="ru-RU" sz="1600" b="1" dirty="0" smtClean="0">
              <a:latin typeface="Arial" panose="020B0604020202020204" pitchFamily="34" charset="0"/>
              <a:cs typeface="Arial" panose="020B0604020202020204" pitchFamily="34" charset="0"/>
            </a:rPr>
            <a:t>Личностно‑</a:t>
          </a:r>
          <a:br>
            <a:rPr lang="ru-RU" sz="1600" b="1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600" b="1" dirty="0" smtClean="0">
              <a:latin typeface="Arial" panose="020B0604020202020204" pitchFamily="34" charset="0"/>
              <a:cs typeface="Arial" panose="020B0604020202020204" pitchFamily="34" charset="0"/>
            </a:rPr>
            <a:t>ориентированный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1CB36A-A485-42DA-9FD9-21BF0E7D4EEB}" type="parTrans" cxnId="{08AE365A-73F6-4294-A8CF-EB58533C17D2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706BD7-DBF9-4233-88AF-D88469157BE1}" type="sibTrans" cxnId="{08AE365A-73F6-4294-A8CF-EB58533C17D2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5A72EF-C4C4-465A-B475-1564BB322BEB}">
      <dgm:prSet phldrT="[Текст]"/>
      <dgm:spPr/>
      <dgm:t>
        <a:bodyPr/>
        <a:lstStyle/>
        <a:p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Формы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0ED59B-66B3-400A-9744-ECF2559BD76E}" type="parTrans" cxnId="{AC7F0724-1C68-4D20-B877-4033EFA1D4FD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8A6958F-270D-455B-8C57-E756C7B328D7}" type="sibTrans" cxnId="{AC7F0724-1C68-4D20-B877-4033EFA1D4FD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EE2A68-9FD4-4193-BC86-F2AF9D9116B4}">
      <dgm:prSet phldrT="[Текст]" custT="1"/>
      <dgm:spPr/>
      <dgm:t>
        <a:bodyPr/>
        <a:lstStyle/>
        <a:p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Урочная деятельность</a:t>
          </a:r>
          <a:endParaRPr lang="ru-RU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761629A-D861-4769-8D64-C05662C93D8F}" type="parTrans" cxnId="{D260C2E9-F467-4356-B098-4B6A445534E8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4B3A3DE-B4DA-4800-B485-6E988AC0F137}" type="sibTrans" cxnId="{D260C2E9-F467-4356-B098-4B6A445534E8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69E5BE-47A6-4768-B347-9111560D6A80}">
      <dgm:prSet phldrT="[Текст]" custT="1"/>
      <dgm:spPr/>
      <dgm:t>
        <a:bodyPr/>
        <a:lstStyle/>
        <a:p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Внеурочная деятельность</a:t>
          </a:r>
          <a:endParaRPr lang="ru-RU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1235CAF-F92A-4B39-AC97-C39A34660EDF}" type="parTrans" cxnId="{C7625343-1128-4B64-B282-39B01CA48BD5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D7B15F-F923-44BD-97DE-5106820468C3}" type="sibTrans" cxnId="{C7625343-1128-4B64-B282-39B01CA48BD5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C523BD-CA3F-4C9E-AF58-605C90FD4F58}">
      <dgm:prSet phldrT="[Текст]"/>
      <dgm:spPr/>
      <dgm:t>
        <a:bodyPr/>
        <a:lstStyle/>
        <a:p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Методы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7FAB97A-504F-436D-B987-2648AD742751}" type="parTrans" cxnId="{560D2209-D6AD-4382-868E-429D03E0C4D7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26FAAC-1C11-436C-9D60-F48C9FDCA701}" type="sibTrans" cxnId="{560D2209-D6AD-4382-868E-429D03E0C4D7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E555C5C-EB38-469C-BB07-918D3408BB25}">
      <dgm:prSet phldrT="[Текст]" custT="1"/>
      <dgm:spPr/>
      <dgm:t>
        <a:bodyPr/>
        <a:lstStyle/>
        <a:p>
          <a:r>
            <a:rPr lang="ru-RU" sz="1600" b="1" dirty="0" smtClean="0">
              <a:latin typeface="Arial" panose="020B0604020202020204" pitchFamily="34" charset="0"/>
              <a:cs typeface="Arial" panose="020B0604020202020204" pitchFamily="34" charset="0"/>
            </a:rPr>
            <a:t>Практико‑</a:t>
          </a:r>
          <a:br>
            <a:rPr lang="ru-RU" sz="1600" b="1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600" b="1" dirty="0" smtClean="0">
              <a:latin typeface="Arial" panose="020B0604020202020204" pitchFamily="34" charset="0"/>
              <a:cs typeface="Arial" panose="020B0604020202020204" pitchFamily="34" charset="0"/>
            </a:rPr>
            <a:t>ориентированные 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81EE83-D61A-4BE8-9BC4-5834A2CDC31D}" type="parTrans" cxnId="{1BA3BB5F-A215-43AE-81B0-3DE6FACC21B3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27797FF-647C-4BA8-8CDA-FF333529058B}" type="sibTrans" cxnId="{1BA3BB5F-A215-43AE-81B0-3DE6FACC21B3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61D418-9AD8-44A5-9F92-8674517B47F1}">
      <dgm:prSet phldrT="[Текст]" custT="1"/>
      <dgm:spPr/>
      <dgm:t>
        <a:bodyPr/>
        <a:lstStyle/>
        <a:p>
          <a:r>
            <a:rPr lang="ru-RU" sz="1600" b="1" dirty="0" smtClean="0">
              <a:latin typeface="Arial" panose="020B0604020202020204" pitchFamily="34" charset="0"/>
              <a:cs typeface="Arial" panose="020B0604020202020204" pitchFamily="34" charset="0"/>
            </a:rPr>
            <a:t>Исследовательские 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A2264E-06FA-49D7-8CAA-DC804CCD99B9}" type="parTrans" cxnId="{DDCC6402-D234-4B26-AC90-D6A77BA7C9EE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7E4499E-6888-437D-8F88-7799DEB9DE3F}" type="sibTrans" cxnId="{DDCC6402-D234-4B26-AC90-D6A77BA7C9EE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C7B55F-905D-441C-BB93-01B45B8E25A6}">
      <dgm:prSet phldrT="[Текст]" custT="1"/>
      <dgm:spPr/>
      <dgm:t>
        <a:bodyPr/>
        <a:lstStyle/>
        <a:p>
          <a:r>
            <a:rPr lang="ru-RU" sz="1600" b="1" dirty="0" smtClean="0">
              <a:latin typeface="Arial" panose="020B0604020202020204" pitchFamily="34" charset="0"/>
              <a:cs typeface="Arial" panose="020B0604020202020204" pitchFamily="34" charset="0"/>
            </a:rPr>
            <a:t>Проектно‑</a:t>
          </a:r>
          <a:br>
            <a:rPr lang="ru-RU" sz="1600" b="1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600" b="1" dirty="0" smtClean="0">
              <a:latin typeface="Arial" panose="020B0604020202020204" pitchFamily="34" charset="0"/>
              <a:cs typeface="Arial" panose="020B0604020202020204" pitchFamily="34" charset="0"/>
            </a:rPr>
            <a:t>исследовательский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20ED47-124A-4791-8A32-7D3D33BA488C}" type="parTrans" cxnId="{FD04DA2F-9240-471E-8A9F-C3542FAE10F0}">
      <dgm:prSet/>
      <dgm:spPr/>
      <dgm:t>
        <a:bodyPr/>
        <a:lstStyle/>
        <a:p>
          <a:endParaRPr lang="ru-RU"/>
        </a:p>
      </dgm:t>
    </dgm:pt>
    <dgm:pt modelId="{006A189E-526C-491B-9FEE-55723F2F37C1}" type="sibTrans" cxnId="{FD04DA2F-9240-471E-8A9F-C3542FAE10F0}">
      <dgm:prSet/>
      <dgm:spPr/>
      <dgm:t>
        <a:bodyPr/>
        <a:lstStyle/>
        <a:p>
          <a:endParaRPr lang="ru-RU"/>
        </a:p>
      </dgm:t>
    </dgm:pt>
    <dgm:pt modelId="{8123D53B-1E33-4393-963F-1E896752291D}">
      <dgm:prSet phldrT="[Текст]" custT="1"/>
      <dgm:spPr/>
      <dgm:t>
        <a:bodyPr/>
        <a:lstStyle/>
        <a:p>
          <a:r>
            <a:rPr lang="ru-RU" sz="1600" b="1" dirty="0" smtClean="0">
              <a:latin typeface="Arial" panose="020B0604020202020204" pitchFamily="34" charset="0"/>
              <a:cs typeface="Arial" panose="020B0604020202020204" pitchFamily="34" charset="0"/>
            </a:rPr>
            <a:t>Интегративный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E53ACF-94CF-4F6F-8A2D-99D022D54A43}" type="parTrans" cxnId="{3DBEC1AC-3DC3-4AD3-9C5C-34A640668D6E}">
      <dgm:prSet/>
      <dgm:spPr/>
      <dgm:t>
        <a:bodyPr/>
        <a:lstStyle/>
        <a:p>
          <a:endParaRPr lang="ru-RU"/>
        </a:p>
      </dgm:t>
    </dgm:pt>
    <dgm:pt modelId="{C5C4142B-D04D-4ADF-8553-87571C04F016}" type="sibTrans" cxnId="{3DBEC1AC-3DC3-4AD3-9C5C-34A640668D6E}">
      <dgm:prSet/>
      <dgm:spPr/>
      <dgm:t>
        <a:bodyPr/>
        <a:lstStyle/>
        <a:p>
          <a:endParaRPr lang="ru-RU"/>
        </a:p>
      </dgm:t>
    </dgm:pt>
    <dgm:pt modelId="{2C155746-67C9-4457-8F8E-1EB1F0BA4245}">
      <dgm:prSet phldrT="[Текст]"/>
      <dgm:spPr/>
      <dgm:t>
        <a:bodyPr/>
        <a:lstStyle/>
        <a:p>
          <a:endParaRPr lang="ru-RU" sz="13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8C60B0-012A-4B65-9AF0-ADBC6196634A}" type="parTrans" cxnId="{89990752-A765-4D2A-B473-FEDB913F2833}">
      <dgm:prSet/>
      <dgm:spPr/>
      <dgm:t>
        <a:bodyPr/>
        <a:lstStyle/>
        <a:p>
          <a:endParaRPr lang="ru-RU"/>
        </a:p>
      </dgm:t>
    </dgm:pt>
    <dgm:pt modelId="{0842D1D3-A86F-4D26-A7BC-8A9FA93167FA}" type="sibTrans" cxnId="{89990752-A765-4D2A-B473-FEDB913F2833}">
      <dgm:prSet/>
      <dgm:spPr/>
      <dgm:t>
        <a:bodyPr/>
        <a:lstStyle/>
        <a:p>
          <a:endParaRPr lang="ru-RU"/>
        </a:p>
      </dgm:t>
    </dgm:pt>
    <dgm:pt modelId="{E2274271-87B7-4154-9478-A228013D99E6}">
      <dgm:prSet phldrT="[Текст]" custT="1"/>
      <dgm:spPr/>
      <dgm:t>
        <a:bodyPr/>
        <a:lstStyle/>
        <a:p>
          <a:r>
            <a:rPr lang="ru-RU" sz="1600" b="1" dirty="0" smtClean="0">
              <a:latin typeface="Arial" panose="020B0604020202020204" pitchFamily="34" charset="0"/>
              <a:cs typeface="Arial" panose="020B0604020202020204" pitchFamily="34" charset="0"/>
            </a:rPr>
            <a:t>Деятельностный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A169FF2-21F0-4F69-8E0C-7909AE5400C3}" type="parTrans" cxnId="{5DF5B31C-84AB-4397-AD02-45F8D5664845}">
      <dgm:prSet/>
      <dgm:spPr/>
      <dgm:t>
        <a:bodyPr/>
        <a:lstStyle/>
        <a:p>
          <a:endParaRPr lang="ru-RU"/>
        </a:p>
      </dgm:t>
    </dgm:pt>
    <dgm:pt modelId="{190263FD-FF30-4A1E-84D1-F7E56A8BC3E8}" type="sibTrans" cxnId="{5DF5B31C-84AB-4397-AD02-45F8D5664845}">
      <dgm:prSet/>
      <dgm:spPr/>
      <dgm:t>
        <a:bodyPr/>
        <a:lstStyle/>
        <a:p>
          <a:endParaRPr lang="ru-RU"/>
        </a:p>
      </dgm:t>
    </dgm:pt>
    <dgm:pt modelId="{8A81FE28-46A7-4244-8277-1F4261F6DC64}">
      <dgm:prSet phldrT="[Текст]" custT="1"/>
      <dgm:spPr/>
      <dgm:t>
        <a:bodyPr/>
        <a:lstStyle/>
        <a:p>
          <a:r>
            <a:rPr lang="ru-RU" sz="1600" b="1" dirty="0" smtClean="0">
              <a:latin typeface="Arial" panose="020B0604020202020204" pitchFamily="34" charset="0"/>
              <a:cs typeface="Arial" panose="020B0604020202020204" pitchFamily="34" charset="0"/>
            </a:rPr>
            <a:t>Сетевой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9F9786-709E-4EB8-971C-4BB98B5966DF}" type="parTrans" cxnId="{08DFDD1C-24D8-47C2-B197-88A1F773789A}">
      <dgm:prSet/>
      <dgm:spPr/>
      <dgm:t>
        <a:bodyPr/>
        <a:lstStyle/>
        <a:p>
          <a:endParaRPr lang="ru-RU"/>
        </a:p>
      </dgm:t>
    </dgm:pt>
    <dgm:pt modelId="{3D119AF9-EE4E-403F-A40E-F30B31D61556}" type="sibTrans" cxnId="{08DFDD1C-24D8-47C2-B197-88A1F773789A}">
      <dgm:prSet/>
      <dgm:spPr/>
      <dgm:t>
        <a:bodyPr/>
        <a:lstStyle/>
        <a:p>
          <a:endParaRPr lang="ru-RU"/>
        </a:p>
      </dgm:t>
    </dgm:pt>
    <dgm:pt modelId="{EF02D99C-0968-452B-ADB3-6F17DDD6ECFE}">
      <dgm:prSet phldrT="[Текст]" custT="1"/>
      <dgm:spPr/>
      <dgm:t>
        <a:bodyPr/>
        <a:lstStyle/>
        <a:p>
          <a:r>
            <a:rPr lang="ru-RU" sz="1600" b="1" dirty="0" smtClean="0">
              <a:latin typeface="Arial" panose="020B0604020202020204" pitchFamily="34" charset="0"/>
              <a:cs typeface="Arial" panose="020B0604020202020204" pitchFamily="34" charset="0"/>
            </a:rPr>
            <a:t>Наставнический</a:t>
          </a:r>
          <a:r>
            <a:rPr lang="ru-RU" sz="1300" dirty="0" smtClean="0"/>
            <a:t> </a:t>
          </a:r>
          <a:endParaRPr lang="ru-RU" sz="13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A12A46D-5328-4011-BCAA-312B855CA460}" type="parTrans" cxnId="{5AFAC30A-853A-4D63-B919-2A20218147E1}">
      <dgm:prSet/>
      <dgm:spPr/>
      <dgm:t>
        <a:bodyPr/>
        <a:lstStyle/>
        <a:p>
          <a:endParaRPr lang="ru-RU"/>
        </a:p>
      </dgm:t>
    </dgm:pt>
    <dgm:pt modelId="{34C95E5F-429E-45F3-92BE-5BB3BC780F5F}" type="sibTrans" cxnId="{5AFAC30A-853A-4D63-B919-2A20218147E1}">
      <dgm:prSet/>
      <dgm:spPr/>
      <dgm:t>
        <a:bodyPr/>
        <a:lstStyle/>
        <a:p>
          <a:endParaRPr lang="ru-RU"/>
        </a:p>
      </dgm:t>
    </dgm:pt>
    <dgm:pt modelId="{B26B76D0-A0EC-42D7-9FE9-22A0F3336D49}">
      <dgm:prSet phldrT="[Текст]" custT="1"/>
      <dgm:spPr/>
      <dgm:t>
        <a:bodyPr/>
        <a:lstStyle/>
        <a:p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Проектная и </a:t>
          </a:r>
          <a:b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исследовательская</a:t>
          </a:r>
          <a:b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деятельность</a:t>
          </a:r>
          <a:endParaRPr lang="ru-RU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9B1F70-4583-44BC-BB59-D25B769D31CD}" type="parTrans" cxnId="{97099E60-ED5E-4E70-AD4E-D1A8DC4704D0}">
      <dgm:prSet/>
      <dgm:spPr/>
      <dgm:t>
        <a:bodyPr/>
        <a:lstStyle/>
        <a:p>
          <a:endParaRPr lang="ru-RU"/>
        </a:p>
      </dgm:t>
    </dgm:pt>
    <dgm:pt modelId="{18A71132-F2C9-4D1A-831F-BBA95B4516F7}" type="sibTrans" cxnId="{97099E60-ED5E-4E70-AD4E-D1A8DC4704D0}">
      <dgm:prSet/>
      <dgm:spPr/>
      <dgm:t>
        <a:bodyPr/>
        <a:lstStyle/>
        <a:p>
          <a:endParaRPr lang="ru-RU"/>
        </a:p>
      </dgm:t>
    </dgm:pt>
    <dgm:pt modelId="{1947BA45-38AB-470F-8924-DD6A98766D5B}">
      <dgm:prSet phldrT="[Текст]" custT="1"/>
      <dgm:spPr/>
      <dgm:t>
        <a:bodyPr/>
        <a:lstStyle/>
        <a:p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Соревновательная </a:t>
          </a:r>
          <a:b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деятельность</a:t>
          </a:r>
          <a:endParaRPr lang="ru-RU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267441F-E6A8-4C37-8227-E3BB032BB8FF}" type="parTrans" cxnId="{F304788B-9055-4FD6-BB09-C59759A4DBBB}">
      <dgm:prSet/>
      <dgm:spPr/>
      <dgm:t>
        <a:bodyPr/>
        <a:lstStyle/>
        <a:p>
          <a:endParaRPr lang="ru-RU"/>
        </a:p>
      </dgm:t>
    </dgm:pt>
    <dgm:pt modelId="{A55E624D-B38C-40AD-A6D7-4FD4200DB68E}" type="sibTrans" cxnId="{F304788B-9055-4FD6-BB09-C59759A4DBBB}">
      <dgm:prSet/>
      <dgm:spPr/>
      <dgm:t>
        <a:bodyPr/>
        <a:lstStyle/>
        <a:p>
          <a:endParaRPr lang="ru-RU"/>
        </a:p>
      </dgm:t>
    </dgm:pt>
    <dgm:pt modelId="{B339B1D8-935E-4270-8E94-1EA4EACAA9C1}">
      <dgm:prSet phldrT="[Текст]" custT="1"/>
      <dgm:spPr/>
      <dgm:t>
        <a:bodyPr/>
        <a:lstStyle/>
        <a:p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Профориентационные </a:t>
          </a:r>
          <a:b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мероприятия</a:t>
          </a:r>
          <a:endParaRPr lang="ru-RU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3FA8075-B00A-4F70-A387-6B52804DC864}" type="parTrans" cxnId="{CD7D8597-06C1-4F5A-A26F-B203F270C1D9}">
      <dgm:prSet/>
      <dgm:spPr/>
      <dgm:t>
        <a:bodyPr/>
        <a:lstStyle/>
        <a:p>
          <a:endParaRPr lang="ru-RU"/>
        </a:p>
      </dgm:t>
    </dgm:pt>
    <dgm:pt modelId="{089F9C70-7638-4401-A50B-088AECDEE5A9}" type="sibTrans" cxnId="{CD7D8597-06C1-4F5A-A26F-B203F270C1D9}">
      <dgm:prSet/>
      <dgm:spPr/>
      <dgm:t>
        <a:bodyPr/>
        <a:lstStyle/>
        <a:p>
          <a:endParaRPr lang="ru-RU"/>
        </a:p>
      </dgm:t>
    </dgm:pt>
    <dgm:pt modelId="{078DC70D-F0E5-49DB-8F6E-D6557CB7BC5B}">
      <dgm:prSet phldrT="[Текст]" custT="1"/>
      <dgm:spPr/>
      <dgm:t>
        <a:bodyPr/>
        <a:lstStyle/>
        <a:p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Методическая работа </a:t>
          </a:r>
          <a:b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педагогов</a:t>
          </a:r>
          <a:endParaRPr lang="ru-RU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BE08AF4-2C68-43D2-A7B8-2A73A9256B24}" type="parTrans" cxnId="{FC163903-65D6-464F-80F9-E52C0218F235}">
      <dgm:prSet/>
      <dgm:spPr/>
      <dgm:t>
        <a:bodyPr/>
        <a:lstStyle/>
        <a:p>
          <a:endParaRPr lang="ru-RU"/>
        </a:p>
      </dgm:t>
    </dgm:pt>
    <dgm:pt modelId="{054DB594-A038-4345-A147-D6172FCD8B2C}" type="sibTrans" cxnId="{FC163903-65D6-464F-80F9-E52C0218F235}">
      <dgm:prSet/>
      <dgm:spPr/>
      <dgm:t>
        <a:bodyPr/>
        <a:lstStyle/>
        <a:p>
          <a:endParaRPr lang="ru-RU"/>
        </a:p>
      </dgm:t>
    </dgm:pt>
    <dgm:pt modelId="{9CE07124-3184-45CC-B0C4-2C2D8F60A77D}">
      <dgm:prSet phldrT="[Текст]" custT="1"/>
      <dgm:spPr/>
      <dgm:t>
        <a:bodyPr/>
        <a:lstStyle/>
        <a:p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Работа с сообществом</a:t>
          </a:r>
          <a:endParaRPr lang="ru-RU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A03B52-9304-48F1-9A6D-32435352A303}" type="parTrans" cxnId="{B1417936-BC4F-432D-A3C4-A0FA23C9F408}">
      <dgm:prSet/>
      <dgm:spPr/>
      <dgm:t>
        <a:bodyPr/>
        <a:lstStyle/>
        <a:p>
          <a:endParaRPr lang="ru-RU"/>
        </a:p>
      </dgm:t>
    </dgm:pt>
    <dgm:pt modelId="{F716A580-D939-4AB2-84D1-EE0A6FDAAB74}" type="sibTrans" cxnId="{B1417936-BC4F-432D-A3C4-A0FA23C9F408}">
      <dgm:prSet/>
      <dgm:spPr/>
      <dgm:t>
        <a:bodyPr/>
        <a:lstStyle/>
        <a:p>
          <a:endParaRPr lang="ru-RU"/>
        </a:p>
      </dgm:t>
    </dgm:pt>
    <dgm:pt modelId="{4BA265A8-402C-4776-9FB6-86E6E55B5D54}">
      <dgm:prSet phldrT="[Текст]" custT="1"/>
      <dgm:spPr/>
      <dgm:t>
        <a:bodyPr/>
        <a:lstStyle/>
        <a:p>
          <a:r>
            <a:rPr lang="ru-RU" sz="1600" b="1" dirty="0" smtClean="0">
              <a:latin typeface="Arial" panose="020B0604020202020204" pitchFamily="34" charset="0"/>
              <a:cs typeface="Arial" panose="020B0604020202020204" pitchFamily="34" charset="0"/>
            </a:rPr>
            <a:t>Проектные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23FC161-38CA-4E8A-9887-51973DE6F096}" type="parTrans" cxnId="{10B0FBA5-5614-4C57-9E93-ECC37FBE1EB7}">
      <dgm:prSet/>
      <dgm:spPr/>
      <dgm:t>
        <a:bodyPr/>
        <a:lstStyle/>
        <a:p>
          <a:endParaRPr lang="ru-RU"/>
        </a:p>
      </dgm:t>
    </dgm:pt>
    <dgm:pt modelId="{9FBAE4F7-3EFD-4D32-B73C-4969463E5453}" type="sibTrans" cxnId="{10B0FBA5-5614-4C57-9E93-ECC37FBE1EB7}">
      <dgm:prSet/>
      <dgm:spPr/>
      <dgm:t>
        <a:bodyPr/>
        <a:lstStyle/>
        <a:p>
          <a:endParaRPr lang="ru-RU"/>
        </a:p>
      </dgm:t>
    </dgm:pt>
    <dgm:pt modelId="{3A7DC6E2-EBFC-4D43-8AB1-4EBFD36F380E}">
      <dgm:prSet phldrT="[Текст]" custT="1"/>
      <dgm:spPr/>
      <dgm:t>
        <a:bodyPr/>
        <a:lstStyle/>
        <a:p>
          <a:r>
            <a:rPr lang="ru-RU" sz="1600" b="1" dirty="0" smtClean="0">
              <a:latin typeface="Arial" panose="020B0604020202020204" pitchFamily="34" charset="0"/>
              <a:cs typeface="Arial" panose="020B0604020202020204" pitchFamily="34" charset="0"/>
            </a:rPr>
            <a:t>Интерактивные и </a:t>
          </a:r>
          <a:br>
            <a:rPr lang="ru-RU" sz="1600" b="1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600" b="1" dirty="0" smtClean="0">
              <a:latin typeface="Arial" panose="020B0604020202020204" pitchFamily="34" charset="0"/>
              <a:cs typeface="Arial" panose="020B0604020202020204" pitchFamily="34" charset="0"/>
            </a:rPr>
            <a:t>игровые 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30185F-3BD9-494C-8D58-75F6F59A2973}" type="parTrans" cxnId="{28965115-FBD8-48D6-B879-ECA82C4A23C5}">
      <dgm:prSet/>
      <dgm:spPr/>
      <dgm:t>
        <a:bodyPr/>
        <a:lstStyle/>
        <a:p>
          <a:endParaRPr lang="ru-RU"/>
        </a:p>
      </dgm:t>
    </dgm:pt>
    <dgm:pt modelId="{1ACD49B6-09AA-4F44-B049-4E11BED5ACE2}" type="sibTrans" cxnId="{28965115-FBD8-48D6-B879-ECA82C4A23C5}">
      <dgm:prSet/>
      <dgm:spPr/>
      <dgm:t>
        <a:bodyPr/>
        <a:lstStyle/>
        <a:p>
          <a:endParaRPr lang="ru-RU"/>
        </a:p>
      </dgm:t>
    </dgm:pt>
    <dgm:pt modelId="{A1F1AFFE-712E-412E-8CCD-133005518922}">
      <dgm:prSet phldrT="[Текст]" custT="1"/>
      <dgm:spPr/>
      <dgm:t>
        <a:bodyPr/>
        <a:lstStyle/>
        <a:p>
          <a:r>
            <a:rPr lang="ru-RU" sz="1600" b="1" dirty="0" smtClean="0">
              <a:latin typeface="Arial" panose="020B0604020202020204" pitchFamily="34" charset="0"/>
              <a:cs typeface="Arial" panose="020B0604020202020204" pitchFamily="34" charset="0"/>
            </a:rPr>
            <a:t>Кооперативные 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A104359-BC6B-4C92-82A0-A2848B58E12E}" type="parTrans" cxnId="{4AB9C34D-759E-4281-A6AD-753A10106D07}">
      <dgm:prSet/>
      <dgm:spPr/>
      <dgm:t>
        <a:bodyPr/>
        <a:lstStyle/>
        <a:p>
          <a:endParaRPr lang="ru-RU"/>
        </a:p>
      </dgm:t>
    </dgm:pt>
    <dgm:pt modelId="{16A60B2C-8BB7-4FB4-ADEC-0861F82FAF9E}" type="sibTrans" cxnId="{4AB9C34D-759E-4281-A6AD-753A10106D07}">
      <dgm:prSet/>
      <dgm:spPr/>
      <dgm:t>
        <a:bodyPr/>
        <a:lstStyle/>
        <a:p>
          <a:endParaRPr lang="ru-RU"/>
        </a:p>
      </dgm:t>
    </dgm:pt>
    <dgm:pt modelId="{2138D0EE-A710-44B8-9D3B-B59D9B41207B}">
      <dgm:prSet phldrT="[Текст]" custT="1"/>
      <dgm:spPr/>
      <dgm:t>
        <a:bodyPr/>
        <a:lstStyle/>
        <a:p>
          <a:r>
            <a:rPr lang="ru-RU" sz="1600" b="1" dirty="0" smtClean="0">
              <a:latin typeface="Arial" panose="020B0604020202020204" pitchFamily="34" charset="0"/>
              <a:cs typeface="Arial" panose="020B0604020202020204" pitchFamily="34" charset="0"/>
            </a:rPr>
            <a:t>Цифровые</a:t>
          </a:r>
          <a:br>
            <a:rPr lang="ru-RU" sz="1600" b="1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600" b="1" dirty="0" smtClean="0">
              <a:latin typeface="Arial" panose="020B0604020202020204" pitchFamily="34" charset="0"/>
              <a:cs typeface="Arial" panose="020B0604020202020204" pitchFamily="34" charset="0"/>
            </a:rPr>
            <a:t>технологии и </a:t>
          </a:r>
          <a:br>
            <a:rPr lang="ru-RU" sz="1600" b="1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600" b="1" dirty="0" smtClean="0">
              <a:latin typeface="Arial" panose="020B0604020202020204" pitchFamily="34" charset="0"/>
              <a:cs typeface="Arial" panose="020B0604020202020204" pitchFamily="34" charset="0"/>
            </a:rPr>
            <a:t>инструменты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39E1D2-6D59-4146-ADE2-3762CD13875A}" type="parTrans" cxnId="{DA66D7FC-A04B-4C07-85F8-4D3C746AA06D}">
      <dgm:prSet/>
      <dgm:spPr/>
      <dgm:t>
        <a:bodyPr/>
        <a:lstStyle/>
        <a:p>
          <a:endParaRPr lang="ru-RU"/>
        </a:p>
      </dgm:t>
    </dgm:pt>
    <dgm:pt modelId="{40B5A9F9-5726-4C75-9D6B-FA93CE1F7836}" type="sibTrans" cxnId="{DA66D7FC-A04B-4C07-85F8-4D3C746AA06D}">
      <dgm:prSet/>
      <dgm:spPr/>
      <dgm:t>
        <a:bodyPr/>
        <a:lstStyle/>
        <a:p>
          <a:endParaRPr lang="ru-RU"/>
        </a:p>
      </dgm:t>
    </dgm:pt>
    <dgm:pt modelId="{C968CD0E-641E-4278-9D69-02D2D26B474F}">
      <dgm:prSet phldrT="[Текст]" custT="1"/>
      <dgm:spPr/>
      <dgm:t>
        <a:bodyPr/>
        <a:lstStyle/>
        <a:p>
          <a:r>
            <a:rPr lang="ru-RU" sz="1600" b="1" dirty="0" smtClean="0">
              <a:latin typeface="Arial" panose="020B0604020202020204" pitchFamily="34" charset="0"/>
              <a:cs typeface="Arial" panose="020B0604020202020204" pitchFamily="34" charset="0"/>
            </a:rPr>
            <a:t>Оценочные 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BD11558-3728-4463-AA70-DFBB80B0DB14}" type="parTrans" cxnId="{727AAA84-693A-4348-9AE0-67F89CFA50AB}">
      <dgm:prSet/>
      <dgm:spPr/>
      <dgm:t>
        <a:bodyPr/>
        <a:lstStyle/>
        <a:p>
          <a:endParaRPr lang="ru-RU"/>
        </a:p>
      </dgm:t>
    </dgm:pt>
    <dgm:pt modelId="{F87C1054-8996-4FF6-A94A-49997EA46C80}" type="sibTrans" cxnId="{727AAA84-693A-4348-9AE0-67F89CFA50AB}">
      <dgm:prSet/>
      <dgm:spPr/>
      <dgm:t>
        <a:bodyPr/>
        <a:lstStyle/>
        <a:p>
          <a:endParaRPr lang="ru-RU"/>
        </a:p>
      </dgm:t>
    </dgm:pt>
    <dgm:pt modelId="{EB4038F2-0351-4FFD-86C5-29DCA16295A3}" type="pres">
      <dgm:prSet presAssocID="{74AB2EF6-A181-4391-9225-87A726D8F04F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0F5AD9E-1B91-4B29-91AF-7631503CCD79}" type="pres">
      <dgm:prSet presAssocID="{2F0451D0-DF4C-4D2B-8439-67750EA68391}" presName="compositeNode" presStyleCnt="0">
        <dgm:presLayoutVars>
          <dgm:bulletEnabled val="1"/>
        </dgm:presLayoutVars>
      </dgm:prSet>
      <dgm:spPr/>
    </dgm:pt>
    <dgm:pt modelId="{A22520FF-D50C-45C7-928D-D582599089AA}" type="pres">
      <dgm:prSet presAssocID="{2F0451D0-DF4C-4D2B-8439-67750EA68391}" presName="image" presStyleLbl="fgImgPlace1" presStyleIdx="0" presStyleCnt="3"/>
      <dgm:spPr>
        <a:blipFill>
          <a:blip xmlns:r="http://schemas.openxmlformats.org/officeDocument/2006/relationships" r:embed="rId1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endParaRPr lang="ru-RU"/>
        </a:p>
      </dgm:t>
    </dgm:pt>
    <dgm:pt modelId="{C184FC79-4EE6-4D41-ABAE-0E32C88A5BEC}" type="pres">
      <dgm:prSet presAssocID="{2F0451D0-DF4C-4D2B-8439-67750EA68391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0A2CE2-1B60-45EA-8377-9FEF51857BBA}" type="pres">
      <dgm:prSet presAssocID="{2F0451D0-DF4C-4D2B-8439-67750EA68391}" presName="parentNode" presStyleLbl="revTx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17469D-F249-4AAC-97CA-47038F0DB255}" type="pres">
      <dgm:prSet presAssocID="{768CF4E3-A149-4EFA-B12F-6D4FE9C8F6C0}" presName="sibTrans" presStyleCnt="0"/>
      <dgm:spPr/>
    </dgm:pt>
    <dgm:pt modelId="{763051EA-CBD7-471A-A29B-3A71A9AD481B}" type="pres">
      <dgm:prSet presAssocID="{E95A72EF-C4C4-465A-B475-1564BB322BEB}" presName="compositeNode" presStyleCnt="0">
        <dgm:presLayoutVars>
          <dgm:bulletEnabled val="1"/>
        </dgm:presLayoutVars>
      </dgm:prSet>
      <dgm:spPr/>
    </dgm:pt>
    <dgm:pt modelId="{742C4053-074A-4D47-B9F6-C8343A8EA94D}" type="pres">
      <dgm:prSet presAssocID="{E95A72EF-C4C4-465A-B475-1564BB322BEB}" presName="image" presStyleLbl="fgImgPlace1" presStyleIdx="1" presStyleCnt="3"/>
      <dgm:spPr>
        <a:blipFill>
          <a:blip xmlns:r="http://schemas.openxmlformats.org/officeDocument/2006/relationships"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endParaRPr lang="ru-RU"/>
        </a:p>
      </dgm:t>
    </dgm:pt>
    <dgm:pt modelId="{932EE48A-3318-48BD-BA2E-946811AA0098}" type="pres">
      <dgm:prSet presAssocID="{E95A72EF-C4C4-465A-B475-1564BB322BEB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0303F8-4428-488D-9E57-53AB4F3B6045}" type="pres">
      <dgm:prSet presAssocID="{E95A72EF-C4C4-465A-B475-1564BB322BEB}" presName="parentNode" presStyleLbl="revTx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97961F-1DDB-49AD-9EFA-B5ABDE043573}" type="pres">
      <dgm:prSet presAssocID="{78A6958F-270D-455B-8C57-E756C7B328D7}" presName="sibTrans" presStyleCnt="0"/>
      <dgm:spPr/>
    </dgm:pt>
    <dgm:pt modelId="{E1C5B074-DED2-4C32-9C6C-0ACDC46A6147}" type="pres">
      <dgm:prSet presAssocID="{FDC523BD-CA3F-4C9E-AF58-605C90FD4F58}" presName="compositeNode" presStyleCnt="0">
        <dgm:presLayoutVars>
          <dgm:bulletEnabled val="1"/>
        </dgm:presLayoutVars>
      </dgm:prSet>
      <dgm:spPr/>
    </dgm:pt>
    <dgm:pt modelId="{8A8F838E-43D8-4B34-96DD-22A85A18C42A}" type="pres">
      <dgm:prSet presAssocID="{FDC523BD-CA3F-4C9E-AF58-605C90FD4F58}" presName="image" presStyleLbl="fgImgPlace1" presStyleIdx="2" presStyleCnt="3"/>
      <dgm:spPr>
        <a:blipFill>
          <a:blip xmlns:r="http://schemas.openxmlformats.org/officeDocument/2006/relationships"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endParaRPr lang="ru-RU"/>
        </a:p>
      </dgm:t>
    </dgm:pt>
    <dgm:pt modelId="{1B58C415-2EB6-49D2-B959-1C85CF9B1EE8}" type="pres">
      <dgm:prSet presAssocID="{FDC523BD-CA3F-4C9E-AF58-605C90FD4F58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5A172E-9203-4A71-8FA0-6E12EB95FBC6}" type="pres">
      <dgm:prSet presAssocID="{FDC523BD-CA3F-4C9E-AF58-605C90FD4F58}" presName="parentNode" presStyleLbl="revTx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C7F0724-1C68-4D20-B877-4033EFA1D4FD}" srcId="{74AB2EF6-A181-4391-9225-87A726D8F04F}" destId="{E95A72EF-C4C4-465A-B475-1564BB322BEB}" srcOrd="1" destOrd="0" parTransId="{D40ED59B-66B3-400A-9744-ECF2559BD76E}" sibTransId="{78A6958F-270D-455B-8C57-E756C7B328D7}"/>
    <dgm:cxn modelId="{3DBEC1AC-3DC3-4AD3-9C5C-34A640668D6E}" srcId="{2F0451D0-DF4C-4D2B-8439-67750EA68391}" destId="{8123D53B-1E33-4393-963F-1E896752291D}" srcOrd="3" destOrd="0" parTransId="{1EE53ACF-94CF-4F6F-8A2D-99D022D54A43}" sibTransId="{C5C4142B-D04D-4ADF-8553-87571C04F016}"/>
    <dgm:cxn modelId="{DF4781F2-B2FE-47EF-AFBB-7B8D352E935B}" type="presOf" srcId="{19C7B55F-905D-441C-BB93-01B45B8E25A6}" destId="{C184FC79-4EE6-4D41-ABAE-0E32C88A5BEC}" srcOrd="0" destOrd="2" presId="urn:microsoft.com/office/officeart/2005/8/layout/hList2"/>
    <dgm:cxn modelId="{CB2B6AA0-F619-4A59-8859-2A472A414349}" type="presOf" srcId="{4E555C5C-EB38-469C-BB07-918D3408BB25}" destId="{1B58C415-2EB6-49D2-B959-1C85CF9B1EE8}" srcOrd="0" destOrd="0" presId="urn:microsoft.com/office/officeart/2005/8/layout/hList2"/>
    <dgm:cxn modelId="{6BD62C29-E395-4065-9CB2-DC616FC3DBE0}" type="presOf" srcId="{6969E5BE-47A6-4768-B347-9111560D6A80}" destId="{932EE48A-3318-48BD-BA2E-946811AA0098}" srcOrd="0" destOrd="1" presId="urn:microsoft.com/office/officeart/2005/8/layout/hList2"/>
    <dgm:cxn modelId="{788E2350-CEC5-4414-8452-7F3D9A6F7C08}" srcId="{74AB2EF6-A181-4391-9225-87A726D8F04F}" destId="{2F0451D0-DF4C-4D2B-8439-67750EA68391}" srcOrd="0" destOrd="0" parTransId="{2D8B3570-0F8A-45FE-AC41-03A5F8F93C8E}" sibTransId="{768CF4E3-A149-4EFA-B12F-6D4FE9C8F6C0}"/>
    <dgm:cxn modelId="{D260C2E9-F467-4356-B098-4B6A445534E8}" srcId="{E95A72EF-C4C4-465A-B475-1564BB322BEB}" destId="{BDEE2A68-9FD4-4193-BC86-F2AF9D9116B4}" srcOrd="0" destOrd="0" parTransId="{C761629A-D861-4769-8D64-C05662C93D8F}" sibTransId="{54B3A3DE-B4DA-4800-B485-6E988AC0F137}"/>
    <dgm:cxn modelId="{C1495F44-4259-4AF5-B2E4-EF3FFFEA4108}" type="presOf" srcId="{2138D0EE-A710-44B8-9D3B-B59D9B41207B}" destId="{1B58C415-2EB6-49D2-B959-1C85CF9B1EE8}" srcOrd="0" destOrd="5" presId="urn:microsoft.com/office/officeart/2005/8/layout/hList2"/>
    <dgm:cxn modelId="{632EA225-3F15-4133-94AF-342813B677C6}" type="presOf" srcId="{078DC70D-F0E5-49DB-8F6E-D6557CB7BC5B}" destId="{932EE48A-3318-48BD-BA2E-946811AA0098}" srcOrd="0" destOrd="5" presId="urn:microsoft.com/office/officeart/2005/8/layout/hList2"/>
    <dgm:cxn modelId="{28965115-FBD8-48D6-B879-ECA82C4A23C5}" srcId="{FDC523BD-CA3F-4C9E-AF58-605C90FD4F58}" destId="{3A7DC6E2-EBFC-4D43-8AB1-4EBFD36F380E}" srcOrd="3" destOrd="0" parTransId="{6930185F-3BD9-494C-8D58-75F6F59A2973}" sibTransId="{1ACD49B6-09AA-4F44-B049-4E11BED5ACE2}"/>
    <dgm:cxn modelId="{08DFDD1C-24D8-47C2-B197-88A1F773789A}" srcId="{2F0451D0-DF4C-4D2B-8439-67750EA68391}" destId="{8A81FE28-46A7-4244-8277-1F4261F6DC64}" srcOrd="5" destOrd="0" parTransId="{839F9786-709E-4EB8-971C-4BB98B5966DF}" sibTransId="{3D119AF9-EE4E-403F-A40E-F30B31D61556}"/>
    <dgm:cxn modelId="{DDCC6402-D234-4B26-AC90-D6A77BA7C9EE}" srcId="{FDC523BD-CA3F-4C9E-AF58-605C90FD4F58}" destId="{8B61D418-9AD8-44A5-9F92-8674517B47F1}" srcOrd="1" destOrd="0" parTransId="{8EA2264E-06FA-49D7-8CAA-DC804CCD99B9}" sibTransId="{A7E4499E-6888-437D-8F88-7799DEB9DE3F}"/>
    <dgm:cxn modelId="{E11382E6-960B-467D-888F-50A7749989A1}" type="presOf" srcId="{FDC523BD-CA3F-4C9E-AF58-605C90FD4F58}" destId="{855A172E-9203-4A71-8FA0-6E12EB95FBC6}" srcOrd="0" destOrd="0" presId="urn:microsoft.com/office/officeart/2005/8/layout/hList2"/>
    <dgm:cxn modelId="{4AB9C34D-759E-4281-A6AD-753A10106D07}" srcId="{FDC523BD-CA3F-4C9E-AF58-605C90FD4F58}" destId="{A1F1AFFE-712E-412E-8CCD-133005518922}" srcOrd="4" destOrd="0" parTransId="{6A104359-BC6B-4C92-82A0-A2848B58E12E}" sibTransId="{16A60B2C-8BB7-4FB4-ADEC-0861F82FAF9E}"/>
    <dgm:cxn modelId="{3BA5EC46-FAD0-4D18-AE79-D9FD653834FD}" type="presOf" srcId="{BDEE2A68-9FD4-4193-BC86-F2AF9D9116B4}" destId="{932EE48A-3318-48BD-BA2E-946811AA0098}" srcOrd="0" destOrd="0" presId="urn:microsoft.com/office/officeart/2005/8/layout/hList2"/>
    <dgm:cxn modelId="{168C769C-8F61-4E8F-A4BE-BD3D8F95E858}" type="presOf" srcId="{C968CD0E-641E-4278-9D69-02D2D26B474F}" destId="{1B58C415-2EB6-49D2-B959-1C85CF9B1EE8}" srcOrd="0" destOrd="6" presId="urn:microsoft.com/office/officeart/2005/8/layout/hList2"/>
    <dgm:cxn modelId="{13719A5E-CD40-4EB8-AA8C-F6EB61861481}" type="presOf" srcId="{EF02D99C-0968-452B-ADB3-6F17DDD6ECFE}" destId="{C184FC79-4EE6-4D41-ABAE-0E32C88A5BEC}" srcOrd="0" destOrd="6" presId="urn:microsoft.com/office/officeart/2005/8/layout/hList2"/>
    <dgm:cxn modelId="{1BA3BB5F-A215-43AE-81B0-3DE6FACC21B3}" srcId="{FDC523BD-CA3F-4C9E-AF58-605C90FD4F58}" destId="{4E555C5C-EB38-469C-BB07-918D3408BB25}" srcOrd="0" destOrd="0" parTransId="{7281EE83-D61A-4BE8-9BC4-5834A2CDC31D}" sibTransId="{F27797FF-647C-4BA8-8CDA-FF333529058B}"/>
    <dgm:cxn modelId="{8639FA1F-D563-44A9-B332-C57644164DBF}" type="presOf" srcId="{74AB2EF6-A181-4391-9225-87A726D8F04F}" destId="{EB4038F2-0351-4FFD-86C5-29DCA16295A3}" srcOrd="0" destOrd="0" presId="urn:microsoft.com/office/officeart/2005/8/layout/hList2"/>
    <dgm:cxn modelId="{04857E48-CE26-43A6-9533-80F2AC99251A}" type="presOf" srcId="{A3839036-1868-497F-8DB5-FE74E7FF0428}" destId="{C184FC79-4EE6-4D41-ABAE-0E32C88A5BEC}" srcOrd="0" destOrd="1" presId="urn:microsoft.com/office/officeart/2005/8/layout/hList2"/>
    <dgm:cxn modelId="{C6506702-FA2A-447A-B4B0-9131F6219ACC}" type="presOf" srcId="{8B61D418-9AD8-44A5-9F92-8674517B47F1}" destId="{1B58C415-2EB6-49D2-B959-1C85CF9B1EE8}" srcOrd="0" destOrd="1" presId="urn:microsoft.com/office/officeart/2005/8/layout/hList2"/>
    <dgm:cxn modelId="{75FD3420-F280-4074-9C57-DF748B2F363A}" type="presOf" srcId="{66D4F09B-257E-4A9F-85AE-CCAD9AC85D85}" destId="{C184FC79-4EE6-4D41-ABAE-0E32C88A5BEC}" srcOrd="0" destOrd="0" presId="urn:microsoft.com/office/officeart/2005/8/layout/hList2"/>
    <dgm:cxn modelId="{D346CA15-7833-42BF-861F-82E47692915E}" type="presOf" srcId="{E95A72EF-C4C4-465A-B475-1564BB322BEB}" destId="{B60303F8-4428-488D-9E57-53AB4F3B6045}" srcOrd="0" destOrd="0" presId="urn:microsoft.com/office/officeart/2005/8/layout/hList2"/>
    <dgm:cxn modelId="{93962F33-D1F9-4205-A28F-F48290766070}" type="presOf" srcId="{A1F1AFFE-712E-412E-8CCD-133005518922}" destId="{1B58C415-2EB6-49D2-B959-1C85CF9B1EE8}" srcOrd="0" destOrd="4" presId="urn:microsoft.com/office/officeart/2005/8/layout/hList2"/>
    <dgm:cxn modelId="{5644F4FC-BC06-4188-B6A4-30212DE346EE}" type="presOf" srcId="{4BA265A8-402C-4776-9FB6-86E6E55B5D54}" destId="{1B58C415-2EB6-49D2-B959-1C85CF9B1EE8}" srcOrd="0" destOrd="2" presId="urn:microsoft.com/office/officeart/2005/8/layout/hList2"/>
    <dgm:cxn modelId="{C7625343-1128-4B64-B282-39B01CA48BD5}" srcId="{E95A72EF-C4C4-465A-B475-1564BB322BEB}" destId="{6969E5BE-47A6-4768-B347-9111560D6A80}" srcOrd="1" destOrd="0" parTransId="{11235CAF-F92A-4B39-AC97-C39A34660EDF}" sibTransId="{9ED7B15F-F923-44BD-97DE-5106820468C3}"/>
    <dgm:cxn modelId="{DA66D7FC-A04B-4C07-85F8-4D3C746AA06D}" srcId="{FDC523BD-CA3F-4C9E-AF58-605C90FD4F58}" destId="{2138D0EE-A710-44B8-9D3B-B59D9B41207B}" srcOrd="5" destOrd="0" parTransId="{BD39E1D2-6D59-4146-ADE2-3762CD13875A}" sibTransId="{40B5A9F9-5726-4C75-9D6B-FA93CE1F7836}"/>
    <dgm:cxn modelId="{0CFEA910-2264-4D07-9B28-21AA72A2FDF5}" type="presOf" srcId="{2C155746-67C9-4457-8F8E-1EB1F0BA4245}" destId="{C184FC79-4EE6-4D41-ABAE-0E32C88A5BEC}" srcOrd="0" destOrd="7" presId="urn:microsoft.com/office/officeart/2005/8/layout/hList2"/>
    <dgm:cxn modelId="{7312134E-E4BA-4476-8980-CBA9600E1A70}" srcId="{2F0451D0-DF4C-4D2B-8439-67750EA68391}" destId="{66D4F09B-257E-4A9F-85AE-CCAD9AC85D85}" srcOrd="0" destOrd="0" parTransId="{40EC3A56-E15F-4C92-BF69-933EEE25162A}" sibTransId="{46F3F009-831B-432E-B47C-5657AEE11C5D}"/>
    <dgm:cxn modelId="{B1417936-BC4F-432D-A3C4-A0FA23C9F408}" srcId="{E95A72EF-C4C4-465A-B475-1564BB322BEB}" destId="{9CE07124-3184-45CC-B0C4-2C2D8F60A77D}" srcOrd="6" destOrd="0" parTransId="{97A03B52-9304-48F1-9A6D-32435352A303}" sibTransId="{F716A580-D939-4AB2-84D1-EE0A6FDAAB74}"/>
    <dgm:cxn modelId="{560D2209-D6AD-4382-868E-429D03E0C4D7}" srcId="{74AB2EF6-A181-4391-9225-87A726D8F04F}" destId="{FDC523BD-CA3F-4C9E-AF58-605C90FD4F58}" srcOrd="2" destOrd="0" parTransId="{17FAB97A-504F-436D-B987-2648AD742751}" sibTransId="{7926FAAC-1C11-436C-9D60-F48C9FDCA701}"/>
    <dgm:cxn modelId="{FD04DA2F-9240-471E-8A9F-C3542FAE10F0}" srcId="{2F0451D0-DF4C-4D2B-8439-67750EA68391}" destId="{19C7B55F-905D-441C-BB93-01B45B8E25A6}" srcOrd="2" destOrd="0" parTransId="{1D20ED47-124A-4791-8A32-7D3D33BA488C}" sibTransId="{006A189E-526C-491B-9FEE-55723F2F37C1}"/>
    <dgm:cxn modelId="{5AFAC30A-853A-4D63-B919-2A20218147E1}" srcId="{2F0451D0-DF4C-4D2B-8439-67750EA68391}" destId="{EF02D99C-0968-452B-ADB3-6F17DDD6ECFE}" srcOrd="6" destOrd="0" parTransId="{DA12A46D-5328-4011-BCAA-312B855CA460}" sibTransId="{34C95E5F-429E-45F3-92BE-5BB3BC780F5F}"/>
    <dgm:cxn modelId="{3EDF17E6-AD8B-4775-AC44-16B712C316FF}" type="presOf" srcId="{8123D53B-1E33-4393-963F-1E896752291D}" destId="{C184FC79-4EE6-4D41-ABAE-0E32C88A5BEC}" srcOrd="0" destOrd="3" presId="urn:microsoft.com/office/officeart/2005/8/layout/hList2"/>
    <dgm:cxn modelId="{5DF5B31C-84AB-4397-AD02-45F8D5664845}" srcId="{2F0451D0-DF4C-4D2B-8439-67750EA68391}" destId="{E2274271-87B7-4154-9478-A228013D99E6}" srcOrd="4" destOrd="0" parTransId="{2A169FF2-21F0-4F69-8E0C-7909AE5400C3}" sibTransId="{190263FD-FF30-4A1E-84D1-F7E56A8BC3E8}"/>
    <dgm:cxn modelId="{E093E07F-7326-432C-B469-B065860F38B2}" type="presOf" srcId="{E2274271-87B7-4154-9478-A228013D99E6}" destId="{C184FC79-4EE6-4D41-ABAE-0E32C88A5BEC}" srcOrd="0" destOrd="4" presId="urn:microsoft.com/office/officeart/2005/8/layout/hList2"/>
    <dgm:cxn modelId="{97099E60-ED5E-4E70-AD4E-D1A8DC4704D0}" srcId="{E95A72EF-C4C4-465A-B475-1564BB322BEB}" destId="{B26B76D0-A0EC-42D7-9FE9-22A0F3336D49}" srcOrd="2" destOrd="0" parTransId="{879B1F70-4583-44BC-BB59-D25B769D31CD}" sibTransId="{18A71132-F2C9-4D1A-831F-BBA95B4516F7}"/>
    <dgm:cxn modelId="{422596A9-0EB9-482F-A542-DF5AC8123CE7}" type="presOf" srcId="{1947BA45-38AB-470F-8924-DD6A98766D5B}" destId="{932EE48A-3318-48BD-BA2E-946811AA0098}" srcOrd="0" destOrd="3" presId="urn:microsoft.com/office/officeart/2005/8/layout/hList2"/>
    <dgm:cxn modelId="{89990752-A765-4D2A-B473-FEDB913F2833}" srcId="{2F0451D0-DF4C-4D2B-8439-67750EA68391}" destId="{2C155746-67C9-4457-8F8E-1EB1F0BA4245}" srcOrd="7" destOrd="0" parTransId="{048C60B0-012A-4B65-9AF0-ADBC6196634A}" sibTransId="{0842D1D3-A86F-4D26-A7BC-8A9FA93167FA}"/>
    <dgm:cxn modelId="{EE34E241-7443-4ED2-A238-47BA29274B0E}" type="presOf" srcId="{8A81FE28-46A7-4244-8277-1F4261F6DC64}" destId="{C184FC79-4EE6-4D41-ABAE-0E32C88A5BEC}" srcOrd="0" destOrd="5" presId="urn:microsoft.com/office/officeart/2005/8/layout/hList2"/>
    <dgm:cxn modelId="{FC163903-65D6-464F-80F9-E52C0218F235}" srcId="{E95A72EF-C4C4-465A-B475-1564BB322BEB}" destId="{078DC70D-F0E5-49DB-8F6E-D6557CB7BC5B}" srcOrd="5" destOrd="0" parTransId="{6BE08AF4-2C68-43D2-A7B8-2A73A9256B24}" sibTransId="{054DB594-A038-4345-A147-D6172FCD8B2C}"/>
    <dgm:cxn modelId="{E33C4693-9CB9-4BA5-ABC8-DEA56FF20244}" type="presOf" srcId="{B26B76D0-A0EC-42D7-9FE9-22A0F3336D49}" destId="{932EE48A-3318-48BD-BA2E-946811AA0098}" srcOrd="0" destOrd="2" presId="urn:microsoft.com/office/officeart/2005/8/layout/hList2"/>
    <dgm:cxn modelId="{F82B7907-D910-47FD-AADA-CA6D51641591}" type="presOf" srcId="{B339B1D8-935E-4270-8E94-1EA4EACAA9C1}" destId="{932EE48A-3318-48BD-BA2E-946811AA0098}" srcOrd="0" destOrd="4" presId="urn:microsoft.com/office/officeart/2005/8/layout/hList2"/>
    <dgm:cxn modelId="{CD7D8597-06C1-4F5A-A26F-B203F270C1D9}" srcId="{E95A72EF-C4C4-465A-B475-1564BB322BEB}" destId="{B339B1D8-935E-4270-8E94-1EA4EACAA9C1}" srcOrd="4" destOrd="0" parTransId="{E3FA8075-B00A-4F70-A387-6B52804DC864}" sibTransId="{089F9C70-7638-4401-A50B-088AECDEE5A9}"/>
    <dgm:cxn modelId="{E31F7E03-4505-47CA-8D3F-CEA85B498A3B}" type="presOf" srcId="{9CE07124-3184-45CC-B0C4-2C2D8F60A77D}" destId="{932EE48A-3318-48BD-BA2E-946811AA0098}" srcOrd="0" destOrd="6" presId="urn:microsoft.com/office/officeart/2005/8/layout/hList2"/>
    <dgm:cxn modelId="{D3D9B0B2-FC65-4446-9E14-0D45D12161FB}" type="presOf" srcId="{2F0451D0-DF4C-4D2B-8439-67750EA68391}" destId="{2B0A2CE2-1B60-45EA-8377-9FEF51857BBA}" srcOrd="0" destOrd="0" presId="urn:microsoft.com/office/officeart/2005/8/layout/hList2"/>
    <dgm:cxn modelId="{08AE365A-73F6-4294-A8CF-EB58533C17D2}" srcId="{2F0451D0-DF4C-4D2B-8439-67750EA68391}" destId="{A3839036-1868-497F-8DB5-FE74E7FF0428}" srcOrd="1" destOrd="0" parTransId="{9E1CB36A-A485-42DA-9FD9-21BF0E7D4EEB}" sibTransId="{C1706BD7-DBF9-4233-88AF-D88469157BE1}"/>
    <dgm:cxn modelId="{F304788B-9055-4FD6-BB09-C59759A4DBBB}" srcId="{E95A72EF-C4C4-465A-B475-1564BB322BEB}" destId="{1947BA45-38AB-470F-8924-DD6A98766D5B}" srcOrd="3" destOrd="0" parTransId="{C267441F-E6A8-4C37-8227-E3BB032BB8FF}" sibTransId="{A55E624D-B38C-40AD-A6D7-4FD4200DB68E}"/>
    <dgm:cxn modelId="{727AAA84-693A-4348-9AE0-67F89CFA50AB}" srcId="{FDC523BD-CA3F-4C9E-AF58-605C90FD4F58}" destId="{C968CD0E-641E-4278-9D69-02D2D26B474F}" srcOrd="6" destOrd="0" parTransId="{4BD11558-3728-4463-AA70-DFBB80B0DB14}" sibTransId="{F87C1054-8996-4FF6-A94A-49997EA46C80}"/>
    <dgm:cxn modelId="{10B0FBA5-5614-4C57-9E93-ECC37FBE1EB7}" srcId="{FDC523BD-CA3F-4C9E-AF58-605C90FD4F58}" destId="{4BA265A8-402C-4776-9FB6-86E6E55B5D54}" srcOrd="2" destOrd="0" parTransId="{323FC161-38CA-4E8A-9887-51973DE6F096}" sibTransId="{9FBAE4F7-3EFD-4D32-B73C-4969463E5453}"/>
    <dgm:cxn modelId="{BB413DBA-C0FF-4BC6-B818-130AD4CDC482}" type="presOf" srcId="{3A7DC6E2-EBFC-4D43-8AB1-4EBFD36F380E}" destId="{1B58C415-2EB6-49D2-B959-1C85CF9B1EE8}" srcOrd="0" destOrd="3" presId="urn:microsoft.com/office/officeart/2005/8/layout/hList2"/>
    <dgm:cxn modelId="{6497C16D-C149-4F6E-A16C-1F60CD9A4C14}" type="presParOf" srcId="{EB4038F2-0351-4FFD-86C5-29DCA16295A3}" destId="{60F5AD9E-1B91-4B29-91AF-7631503CCD79}" srcOrd="0" destOrd="0" presId="urn:microsoft.com/office/officeart/2005/8/layout/hList2"/>
    <dgm:cxn modelId="{09D94C8E-6B11-499C-B2E9-ED97DD88AC2A}" type="presParOf" srcId="{60F5AD9E-1B91-4B29-91AF-7631503CCD79}" destId="{A22520FF-D50C-45C7-928D-D582599089AA}" srcOrd="0" destOrd="0" presId="urn:microsoft.com/office/officeart/2005/8/layout/hList2"/>
    <dgm:cxn modelId="{0CA98C29-0207-4B6B-B516-A4D5589515E4}" type="presParOf" srcId="{60F5AD9E-1B91-4B29-91AF-7631503CCD79}" destId="{C184FC79-4EE6-4D41-ABAE-0E32C88A5BEC}" srcOrd="1" destOrd="0" presId="urn:microsoft.com/office/officeart/2005/8/layout/hList2"/>
    <dgm:cxn modelId="{1FC4F39D-F5DE-44CC-8B9A-2B1DEF290E84}" type="presParOf" srcId="{60F5AD9E-1B91-4B29-91AF-7631503CCD79}" destId="{2B0A2CE2-1B60-45EA-8377-9FEF51857BBA}" srcOrd="2" destOrd="0" presId="urn:microsoft.com/office/officeart/2005/8/layout/hList2"/>
    <dgm:cxn modelId="{7EA1B864-4BCC-4433-AC2E-DD1BF90FBF9D}" type="presParOf" srcId="{EB4038F2-0351-4FFD-86C5-29DCA16295A3}" destId="{A217469D-F249-4AAC-97CA-47038F0DB255}" srcOrd="1" destOrd="0" presId="urn:microsoft.com/office/officeart/2005/8/layout/hList2"/>
    <dgm:cxn modelId="{78EE4FD0-5EE0-46CC-9243-891F5E60FBD5}" type="presParOf" srcId="{EB4038F2-0351-4FFD-86C5-29DCA16295A3}" destId="{763051EA-CBD7-471A-A29B-3A71A9AD481B}" srcOrd="2" destOrd="0" presId="urn:microsoft.com/office/officeart/2005/8/layout/hList2"/>
    <dgm:cxn modelId="{79D60ECF-A477-4D2D-95D8-20937BC5A100}" type="presParOf" srcId="{763051EA-CBD7-471A-A29B-3A71A9AD481B}" destId="{742C4053-074A-4D47-B9F6-C8343A8EA94D}" srcOrd="0" destOrd="0" presId="urn:microsoft.com/office/officeart/2005/8/layout/hList2"/>
    <dgm:cxn modelId="{22FA13B0-33F6-460D-8CDC-36202C955091}" type="presParOf" srcId="{763051EA-CBD7-471A-A29B-3A71A9AD481B}" destId="{932EE48A-3318-48BD-BA2E-946811AA0098}" srcOrd="1" destOrd="0" presId="urn:microsoft.com/office/officeart/2005/8/layout/hList2"/>
    <dgm:cxn modelId="{F1375BB4-9F80-4CD8-A693-8323B31CE48A}" type="presParOf" srcId="{763051EA-CBD7-471A-A29B-3A71A9AD481B}" destId="{B60303F8-4428-488D-9E57-53AB4F3B6045}" srcOrd="2" destOrd="0" presId="urn:microsoft.com/office/officeart/2005/8/layout/hList2"/>
    <dgm:cxn modelId="{D6620A82-5C30-4103-B975-486D3E222B1C}" type="presParOf" srcId="{EB4038F2-0351-4FFD-86C5-29DCA16295A3}" destId="{D697961F-1DDB-49AD-9EFA-B5ABDE043573}" srcOrd="3" destOrd="0" presId="urn:microsoft.com/office/officeart/2005/8/layout/hList2"/>
    <dgm:cxn modelId="{2EC060B8-9192-4976-AEF2-9C03E75B2CB1}" type="presParOf" srcId="{EB4038F2-0351-4FFD-86C5-29DCA16295A3}" destId="{E1C5B074-DED2-4C32-9C6C-0ACDC46A6147}" srcOrd="4" destOrd="0" presId="urn:microsoft.com/office/officeart/2005/8/layout/hList2"/>
    <dgm:cxn modelId="{736209FD-0270-4365-B96E-44770341F42C}" type="presParOf" srcId="{E1C5B074-DED2-4C32-9C6C-0ACDC46A6147}" destId="{8A8F838E-43D8-4B34-96DD-22A85A18C42A}" srcOrd="0" destOrd="0" presId="urn:microsoft.com/office/officeart/2005/8/layout/hList2"/>
    <dgm:cxn modelId="{BB15ACD9-EF11-43B3-B856-CF7CB4D6FC77}" type="presParOf" srcId="{E1C5B074-DED2-4C32-9C6C-0ACDC46A6147}" destId="{1B58C415-2EB6-49D2-B959-1C85CF9B1EE8}" srcOrd="1" destOrd="0" presId="urn:microsoft.com/office/officeart/2005/8/layout/hList2"/>
    <dgm:cxn modelId="{CF5E8E42-9BC7-4240-92AA-47E8366D4493}" type="presParOf" srcId="{E1C5B074-DED2-4C32-9C6C-0ACDC46A6147}" destId="{855A172E-9203-4A71-8FA0-6E12EB95FBC6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A4FE3A8-85D4-4466-B156-B1A727939FC0}" type="doc">
      <dgm:prSet loTypeId="urn:microsoft.com/office/officeart/2005/8/layout/lProcess3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E6DB66D0-DECC-407D-A184-3307C5E52327}">
      <dgm:prSet phldrT="[Текст]" custT="1"/>
      <dgm:spPr/>
      <dgm:t>
        <a:bodyPr/>
        <a:lstStyle/>
        <a:p>
          <a:r>
            <a:rPr lang="ru-RU" sz="1600" b="1" dirty="0" smtClean="0">
              <a:latin typeface="Arial" panose="020B0604020202020204" pitchFamily="34" charset="0"/>
              <a:cs typeface="Arial" panose="020B0604020202020204" pitchFamily="34" charset="0"/>
            </a:rPr>
            <a:t>Количественные показатели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F63986-4834-44F3-8159-1940F1563488}" type="parTrans" cxnId="{52F054AF-4DC9-4CCC-AB12-C83A1205B953}">
      <dgm:prSet/>
      <dgm:spPr/>
      <dgm:t>
        <a:bodyPr/>
        <a:lstStyle/>
        <a:p>
          <a:endParaRPr lang="ru-RU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4014A4-B4AE-4535-9DBE-86475F2B36A3}" type="sibTrans" cxnId="{52F054AF-4DC9-4CCC-AB12-C83A1205B953}">
      <dgm:prSet/>
      <dgm:spPr/>
      <dgm:t>
        <a:bodyPr/>
        <a:lstStyle/>
        <a:p>
          <a:endParaRPr lang="ru-RU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402782-2318-4BC2-A8BD-BC51FCD67C24}">
      <dgm:prSet phldrT="[Текст]" custT="1"/>
      <dgm:spPr/>
      <dgm:t>
        <a:bodyPr/>
        <a:lstStyle/>
        <a:p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Охват обучающихся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F0E2063-98C1-49C8-9034-72CA51105C46}" type="parTrans" cxnId="{855B1E68-D00B-4C23-8880-FEF58BB0A320}">
      <dgm:prSet/>
      <dgm:spPr/>
      <dgm:t>
        <a:bodyPr/>
        <a:lstStyle/>
        <a:p>
          <a:endParaRPr lang="ru-RU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202395D-4C78-4FB7-927A-B7992C7D4A92}" type="sibTrans" cxnId="{855B1E68-D00B-4C23-8880-FEF58BB0A320}">
      <dgm:prSet/>
      <dgm:spPr/>
      <dgm:t>
        <a:bodyPr/>
        <a:lstStyle/>
        <a:p>
          <a:endParaRPr lang="ru-RU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DF734F-DEA3-4AF2-A1D5-3E0D2248E85C}">
      <dgm:prSet phldrT="[Текст]" custT="1"/>
      <dgm:spPr/>
      <dgm:t>
        <a:bodyPr/>
        <a:lstStyle/>
        <a:p>
          <a:r>
            <a:rPr lang="ru-RU" sz="1800" b="1" dirty="0" smtClean="0">
              <a:latin typeface="Arial" panose="020B0604020202020204" pitchFamily="34" charset="0"/>
              <a:cs typeface="Arial" panose="020B0604020202020204" pitchFamily="34" charset="0"/>
            </a:rPr>
            <a:t>Качественные показатели</a:t>
          </a:r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759481-3624-494E-AD8B-62593D9202C2}" type="parTrans" cxnId="{53ADD996-924B-44DC-ADDE-6F32E7F9961C}">
      <dgm:prSet/>
      <dgm:spPr/>
      <dgm:t>
        <a:bodyPr/>
        <a:lstStyle/>
        <a:p>
          <a:endParaRPr lang="ru-RU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453125-FF08-433A-94C0-EB242957C93F}" type="sibTrans" cxnId="{53ADD996-924B-44DC-ADDE-6F32E7F9961C}">
      <dgm:prSet/>
      <dgm:spPr/>
      <dgm:t>
        <a:bodyPr/>
        <a:lstStyle/>
        <a:p>
          <a:endParaRPr lang="ru-RU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59FA6C-B27B-408A-A949-C96783A8E655}">
      <dgm:prSet phldrT="[Текст]" custT="1"/>
      <dgm:spPr/>
      <dgm:t>
        <a:bodyPr/>
        <a:lstStyle/>
        <a:p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Повышение качества обучения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C85CC16-0877-4469-B4FE-5FAC37833702}" type="parTrans" cxnId="{DDF2D1A7-9AD7-4F34-8469-1E7D1A54AFD3}">
      <dgm:prSet/>
      <dgm:spPr/>
      <dgm:t>
        <a:bodyPr/>
        <a:lstStyle/>
        <a:p>
          <a:endParaRPr lang="ru-RU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38B569-3702-4116-B1CF-CE54A81B68FE}" type="sibTrans" cxnId="{DDF2D1A7-9AD7-4F34-8469-1E7D1A54AFD3}">
      <dgm:prSet/>
      <dgm:spPr/>
      <dgm:t>
        <a:bodyPr/>
        <a:lstStyle/>
        <a:p>
          <a:endParaRPr lang="ru-RU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99AB2B-6BAA-4942-9A78-7E7129537747}">
      <dgm:prSet phldrT="[Текст]" custT="1"/>
      <dgm:spPr/>
      <dgm:t>
        <a:bodyPr/>
        <a:lstStyle/>
        <a:p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Повышение проектной активности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B3F4B50-38AF-49A2-A935-FE7398B5F9E9}" type="parTrans" cxnId="{CF1425E5-A10C-48CC-92A0-C91B90A7933B}">
      <dgm:prSet/>
      <dgm:spPr/>
      <dgm:t>
        <a:bodyPr/>
        <a:lstStyle/>
        <a:p>
          <a:endParaRPr lang="ru-RU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1FCD77-87F4-42E0-8B8D-D334A8DF26F0}" type="sibTrans" cxnId="{CF1425E5-A10C-48CC-92A0-C91B90A7933B}">
      <dgm:prSet/>
      <dgm:spPr/>
      <dgm:t>
        <a:bodyPr/>
        <a:lstStyle/>
        <a:p>
          <a:endParaRPr lang="ru-RU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24A204B-4DF9-46DA-AFFE-0D1CF1DC56C3}">
      <dgm:prSet custT="1"/>
      <dgm:spPr/>
      <dgm:t>
        <a:bodyPr/>
        <a:lstStyle/>
        <a:p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Загруженность оборудования</a:t>
          </a:r>
        </a:p>
      </dgm:t>
    </dgm:pt>
    <dgm:pt modelId="{070F6245-3F94-40B1-9DF5-FD4C3EDC8923}" type="parTrans" cxnId="{A235FB86-F943-4E68-8EBE-D13A0C904D9E}">
      <dgm:prSet/>
      <dgm:spPr/>
      <dgm:t>
        <a:bodyPr/>
        <a:lstStyle/>
        <a:p>
          <a:endParaRPr lang="ru-RU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D2029D-0F67-486D-A71F-245BCEF22C1B}" type="sibTrans" cxnId="{A235FB86-F943-4E68-8EBE-D13A0C904D9E}">
      <dgm:prSet/>
      <dgm:spPr/>
      <dgm:t>
        <a:bodyPr/>
        <a:lstStyle/>
        <a:p>
          <a:endParaRPr lang="ru-RU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19E854-2136-4BE1-8EC2-13B68561C3D6}">
      <dgm:prSet custT="1"/>
      <dgm:spPr/>
      <dgm:t>
        <a:bodyPr/>
        <a:lstStyle/>
        <a:p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Результативность внеурочной деятельности</a:t>
          </a:r>
        </a:p>
      </dgm:t>
    </dgm:pt>
    <dgm:pt modelId="{E691922F-D40E-4239-81A5-84DDB210BCD5}" type="parTrans" cxnId="{4A6C9ABE-B653-4F09-AD26-BAC4D2F95899}">
      <dgm:prSet/>
      <dgm:spPr/>
      <dgm:t>
        <a:bodyPr/>
        <a:lstStyle/>
        <a:p>
          <a:endParaRPr lang="ru-RU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EB3117-B2A0-48F2-83C1-E99E28D96E5E}" type="sibTrans" cxnId="{4A6C9ABE-B653-4F09-AD26-BAC4D2F95899}">
      <dgm:prSet/>
      <dgm:spPr/>
      <dgm:t>
        <a:bodyPr/>
        <a:lstStyle/>
        <a:p>
          <a:endParaRPr lang="ru-RU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C5B84C5-42C2-4514-A1E2-6B01721E1372}">
      <dgm:prSet custT="1"/>
      <dgm:spPr/>
      <dgm:t>
        <a:bodyPr/>
        <a:lstStyle/>
        <a:p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Кадровая обеспеченность</a:t>
          </a:r>
          <a:endParaRPr lang="ru-RU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CE71EB-D121-4ACA-86B1-D0A179C85DC6}" type="parTrans" cxnId="{C14D3D58-5D4C-4F62-BA6D-5FCDA8EF84CD}">
      <dgm:prSet/>
      <dgm:spPr/>
      <dgm:t>
        <a:bodyPr/>
        <a:lstStyle/>
        <a:p>
          <a:endParaRPr lang="ru-RU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EE4DE14-5450-4860-B44C-66B063438731}" type="sibTrans" cxnId="{C14D3D58-5D4C-4F62-BA6D-5FCDA8EF84CD}">
      <dgm:prSet/>
      <dgm:spPr/>
      <dgm:t>
        <a:bodyPr/>
        <a:lstStyle/>
        <a:p>
          <a:endParaRPr lang="ru-RU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74B878-AF61-429A-B178-E1A7024FF083}">
      <dgm:prSet phldrT="[Текст]" custT="1"/>
      <dgm:spPr/>
      <dgm:t>
        <a:bodyPr/>
        <a:lstStyle/>
        <a:p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Методическая активность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5707C1-50EE-43B6-A8E5-11BD155ED5B7}" type="parTrans" cxnId="{C0A990D1-A1A8-47B6-AF87-82E29E8E75DE}">
      <dgm:prSet/>
      <dgm:spPr/>
      <dgm:t>
        <a:bodyPr/>
        <a:lstStyle/>
        <a:p>
          <a:endParaRPr lang="ru-RU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8A2340-C0C8-4E60-8A79-B2F855184179}" type="sibTrans" cxnId="{C0A990D1-A1A8-47B6-AF87-82E29E8E75DE}">
      <dgm:prSet/>
      <dgm:spPr/>
      <dgm:t>
        <a:bodyPr/>
        <a:lstStyle/>
        <a:p>
          <a:endParaRPr lang="ru-RU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4F0D296-0F2A-4D69-BED6-452FD72715A6}">
      <dgm:prSet phldrT="[Текст]" custT="1"/>
      <dgm:spPr/>
      <dgm:t>
        <a:bodyPr/>
        <a:lstStyle/>
        <a:p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Открытость деятельности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603C0CF-9E9F-49DE-A8F1-3FBEDF3D505D}" type="parTrans" cxnId="{87378A39-9CC3-45C2-B704-FB67A34A295A}">
      <dgm:prSet/>
      <dgm:spPr/>
      <dgm:t>
        <a:bodyPr/>
        <a:lstStyle/>
        <a:p>
          <a:endParaRPr lang="ru-RU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4B8866-3399-4701-A245-FE4DA00251FB}" type="sibTrans" cxnId="{87378A39-9CC3-45C2-B704-FB67A34A295A}">
      <dgm:prSet/>
      <dgm:spPr/>
      <dgm:t>
        <a:bodyPr/>
        <a:lstStyle/>
        <a:p>
          <a:endParaRPr lang="ru-RU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3CA531D-9194-42E3-98F0-AA394D5B3EC7}">
      <dgm:prSet phldrT="[Текст]" custT="1"/>
      <dgm:spPr/>
      <dgm:t>
        <a:bodyPr/>
        <a:lstStyle/>
        <a:p>
          <a:r>
            <a:rPr lang="ru-RU" sz="1800" b="1" i="0" dirty="0" smtClean="0">
              <a:latin typeface="Arial" panose="020B0604020202020204" pitchFamily="34" charset="0"/>
              <a:cs typeface="Arial" panose="020B0604020202020204" pitchFamily="34" charset="0"/>
            </a:rPr>
            <a:t>Способы оценки результатов</a:t>
          </a:r>
          <a:endParaRPr lang="ru-RU" sz="1800" b="1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6D19A2-6B96-4A2D-A0A0-D35877BE93F3}" type="parTrans" cxnId="{7B95E4A6-96F4-44A3-B913-51107E3B888E}">
      <dgm:prSet/>
      <dgm:spPr/>
      <dgm:t>
        <a:bodyPr/>
        <a:lstStyle/>
        <a:p>
          <a:endParaRPr lang="ru-RU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BF629D7-E145-4A35-B100-A12AE92E850D}" type="sibTrans" cxnId="{7B95E4A6-96F4-44A3-B913-51107E3B888E}">
      <dgm:prSet/>
      <dgm:spPr/>
      <dgm:t>
        <a:bodyPr/>
        <a:lstStyle/>
        <a:p>
          <a:endParaRPr lang="ru-RU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1D4527-58CE-44DF-A679-0EEACA82169F}">
      <dgm:prSet phldrT="[Текст]" custT="1"/>
      <dgm:spPr/>
      <dgm:t>
        <a:bodyPr/>
        <a:lstStyle/>
        <a:p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Наблюдение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CACAFF-DE4F-433F-9C03-4BF4F0683805}" type="parTrans" cxnId="{50AECA2A-1FB7-4B6B-A6BE-211A2A3D79F6}">
      <dgm:prSet/>
      <dgm:spPr/>
      <dgm:t>
        <a:bodyPr/>
        <a:lstStyle/>
        <a:p>
          <a:endParaRPr lang="ru-RU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3804AF-0EB0-42AA-8C19-6602F4D928CF}" type="sibTrans" cxnId="{50AECA2A-1FB7-4B6B-A6BE-211A2A3D79F6}">
      <dgm:prSet/>
      <dgm:spPr/>
      <dgm:t>
        <a:bodyPr/>
        <a:lstStyle/>
        <a:p>
          <a:endParaRPr lang="ru-RU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3A8716-BC65-4544-8B99-9412A5712BCC}">
      <dgm:prSet phldrT="[Текст]" custT="1"/>
      <dgm:spPr/>
      <dgm:t>
        <a:bodyPr/>
        <a:lstStyle/>
        <a:p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Анкетирование и опросы</a:t>
          </a:r>
        </a:p>
      </dgm:t>
    </dgm:pt>
    <dgm:pt modelId="{C3E26AEB-D2B0-48E6-8348-4D8B502A35F3}" type="parTrans" cxnId="{445BB27D-5ACD-4606-BE26-F0983DCA6525}">
      <dgm:prSet/>
      <dgm:spPr/>
      <dgm:t>
        <a:bodyPr/>
        <a:lstStyle/>
        <a:p>
          <a:endParaRPr lang="ru-RU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F510FE-D67C-4950-B1DC-39A95B8817DC}" type="sibTrans" cxnId="{445BB27D-5ACD-4606-BE26-F0983DCA6525}">
      <dgm:prSet/>
      <dgm:spPr/>
      <dgm:t>
        <a:bodyPr/>
        <a:lstStyle/>
        <a:p>
          <a:endParaRPr lang="ru-RU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9526428-BFF5-4C3A-AEC9-8A78237D94B7}">
      <dgm:prSet phldrT="[Текст]" custT="1"/>
      <dgm:spPr/>
      <dgm:t>
        <a:bodyPr/>
        <a:lstStyle/>
        <a:p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Самооценка и рефлексия </a:t>
          </a:r>
        </a:p>
      </dgm:t>
    </dgm:pt>
    <dgm:pt modelId="{DE9CA89D-49B4-4B22-812A-2DD49F0F692A}" type="parTrans" cxnId="{5D50475F-D93C-489F-AB30-A6522724C722}">
      <dgm:prSet/>
      <dgm:spPr/>
      <dgm:t>
        <a:bodyPr/>
        <a:lstStyle/>
        <a:p>
          <a:endParaRPr lang="ru-RU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0424ED-34BC-49AB-BE04-D0DC8A60B6AB}" type="sibTrans" cxnId="{5D50475F-D93C-489F-AB30-A6522724C722}">
      <dgm:prSet/>
      <dgm:spPr/>
      <dgm:t>
        <a:bodyPr/>
        <a:lstStyle/>
        <a:p>
          <a:endParaRPr lang="ru-RU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A6995F-75CA-477B-B034-010A16648E2C}">
      <dgm:prSet phldrT="[Текст]" custT="1"/>
      <dgm:spPr/>
      <dgm:t>
        <a:bodyPr/>
        <a:lstStyle/>
        <a:p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Мониторинг участия в конкурсах и мероприятиях </a:t>
          </a:r>
        </a:p>
      </dgm:t>
    </dgm:pt>
    <dgm:pt modelId="{5C7E7EB6-D061-4FF6-8171-0B8DADE4940A}" type="parTrans" cxnId="{6691EDF2-3E27-4388-9461-203C4FEF158F}">
      <dgm:prSet/>
      <dgm:spPr/>
      <dgm:t>
        <a:bodyPr/>
        <a:lstStyle/>
        <a:p>
          <a:endParaRPr lang="ru-RU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4E09298-6C24-4721-A589-47A3CA0467A0}" type="sibTrans" cxnId="{6691EDF2-3E27-4388-9461-203C4FEF158F}">
      <dgm:prSet/>
      <dgm:spPr/>
      <dgm:t>
        <a:bodyPr/>
        <a:lstStyle/>
        <a:p>
          <a:endParaRPr lang="ru-RU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E70247-C0E0-486F-8C64-CC8EA394C1F1}" type="pres">
      <dgm:prSet presAssocID="{6A4FE3A8-85D4-4466-B156-B1A727939FC0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68BCE50-FE46-4080-961D-F2A76C57BDBC}" type="pres">
      <dgm:prSet presAssocID="{E6DB66D0-DECC-407D-A184-3307C5E52327}" presName="horFlow" presStyleCnt="0"/>
      <dgm:spPr/>
      <dgm:t>
        <a:bodyPr/>
        <a:lstStyle/>
        <a:p>
          <a:endParaRPr lang="ru-RU"/>
        </a:p>
      </dgm:t>
    </dgm:pt>
    <dgm:pt modelId="{10C2B34B-EF3B-4506-B06B-48367B617ADA}" type="pres">
      <dgm:prSet presAssocID="{E6DB66D0-DECC-407D-A184-3307C5E52327}" presName="bigChev" presStyleLbl="node1" presStyleIdx="0" presStyleCnt="3" custScaleX="109769"/>
      <dgm:spPr/>
      <dgm:t>
        <a:bodyPr/>
        <a:lstStyle/>
        <a:p>
          <a:endParaRPr lang="ru-RU"/>
        </a:p>
      </dgm:t>
    </dgm:pt>
    <dgm:pt modelId="{15F84392-2924-4909-B119-2662F6C486FC}" type="pres">
      <dgm:prSet presAssocID="{AF0E2063-98C1-49C8-9034-72CA51105C46}" presName="parTrans" presStyleCnt="0"/>
      <dgm:spPr/>
      <dgm:t>
        <a:bodyPr/>
        <a:lstStyle/>
        <a:p>
          <a:endParaRPr lang="ru-RU"/>
        </a:p>
      </dgm:t>
    </dgm:pt>
    <dgm:pt modelId="{F44A753E-13A2-4EAE-AF64-E8D22B82F604}" type="pres">
      <dgm:prSet presAssocID="{64402782-2318-4BC2-A8BD-BC51FCD67C24}" presName="node" presStyleLbl="alignAccFollowNode1" presStyleIdx="0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F3E8B7-FB20-49E5-9B13-6F78BA20909C}" type="pres">
      <dgm:prSet presAssocID="{F202395D-4C78-4FB7-927A-B7992C7D4A92}" presName="sibTrans" presStyleCnt="0"/>
      <dgm:spPr/>
      <dgm:t>
        <a:bodyPr/>
        <a:lstStyle/>
        <a:p>
          <a:endParaRPr lang="ru-RU"/>
        </a:p>
      </dgm:t>
    </dgm:pt>
    <dgm:pt modelId="{1464DDDF-4A30-49C0-9D42-FFC84BF62455}" type="pres">
      <dgm:prSet presAssocID="{C24A204B-4DF9-46DA-AFFE-0D1CF1DC56C3}" presName="node" presStyleLbl="alignAccFollowNode1" presStyleIdx="1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07A4A1-804F-4A2B-9778-DAF32A152BFE}" type="pres">
      <dgm:prSet presAssocID="{FCD2029D-0F67-486D-A71F-245BCEF22C1B}" presName="sibTrans" presStyleCnt="0"/>
      <dgm:spPr/>
      <dgm:t>
        <a:bodyPr/>
        <a:lstStyle/>
        <a:p>
          <a:endParaRPr lang="ru-RU"/>
        </a:p>
      </dgm:t>
    </dgm:pt>
    <dgm:pt modelId="{F71C17A3-A50E-4CEB-8E07-BFD42BA4D9CA}" type="pres">
      <dgm:prSet presAssocID="{2219E854-2136-4BE1-8EC2-13B68561C3D6}" presName="node" presStyleLbl="alignAccFollowNode1" presStyleIdx="2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CE5889-2935-4A75-970B-83433E8AB1BB}" type="pres">
      <dgm:prSet presAssocID="{6CEB3117-B2A0-48F2-83C1-E99E28D96E5E}" presName="sibTrans" presStyleCnt="0"/>
      <dgm:spPr/>
      <dgm:t>
        <a:bodyPr/>
        <a:lstStyle/>
        <a:p>
          <a:endParaRPr lang="ru-RU"/>
        </a:p>
      </dgm:t>
    </dgm:pt>
    <dgm:pt modelId="{99B6EEBC-3C04-4502-8AFA-85FA8DF0CB81}" type="pres">
      <dgm:prSet presAssocID="{5C5B84C5-42C2-4514-A1E2-6B01721E1372}" presName="node" presStyleLbl="alignAccFollowNode1" presStyleIdx="3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C71401-35B9-4575-BC33-E29BF61834F8}" type="pres">
      <dgm:prSet presAssocID="{E6DB66D0-DECC-407D-A184-3307C5E52327}" presName="vSp" presStyleCnt="0"/>
      <dgm:spPr/>
      <dgm:t>
        <a:bodyPr/>
        <a:lstStyle/>
        <a:p>
          <a:endParaRPr lang="ru-RU"/>
        </a:p>
      </dgm:t>
    </dgm:pt>
    <dgm:pt modelId="{62390620-EDA7-431E-8133-30BFC77C38A8}" type="pres">
      <dgm:prSet presAssocID="{25DF734F-DEA3-4AF2-A1D5-3E0D2248E85C}" presName="horFlow" presStyleCnt="0"/>
      <dgm:spPr/>
      <dgm:t>
        <a:bodyPr/>
        <a:lstStyle/>
        <a:p>
          <a:endParaRPr lang="ru-RU"/>
        </a:p>
      </dgm:t>
    </dgm:pt>
    <dgm:pt modelId="{E80BD8E3-8CF1-4F08-A107-EDCE7C45FE73}" type="pres">
      <dgm:prSet presAssocID="{25DF734F-DEA3-4AF2-A1D5-3E0D2248E85C}" presName="bigChev" presStyleLbl="node1" presStyleIdx="1" presStyleCnt="3" custScaleX="108425"/>
      <dgm:spPr/>
      <dgm:t>
        <a:bodyPr/>
        <a:lstStyle/>
        <a:p>
          <a:endParaRPr lang="ru-RU"/>
        </a:p>
      </dgm:t>
    </dgm:pt>
    <dgm:pt modelId="{2930817E-6508-448B-B143-79C46CC8B877}" type="pres">
      <dgm:prSet presAssocID="{5C85CC16-0877-4469-B4FE-5FAC37833702}" presName="parTrans" presStyleCnt="0"/>
      <dgm:spPr/>
      <dgm:t>
        <a:bodyPr/>
        <a:lstStyle/>
        <a:p>
          <a:endParaRPr lang="ru-RU"/>
        </a:p>
      </dgm:t>
    </dgm:pt>
    <dgm:pt modelId="{8405279D-CF4D-43DC-B8A3-3C35F915ACEE}" type="pres">
      <dgm:prSet presAssocID="{FE59FA6C-B27B-408A-A949-C96783A8E655}" presName="node" presStyleLbl="alignAccFollowNode1" presStyleIdx="4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65A7E1-2C84-4AED-B4A8-44DF5526B23D}" type="pres">
      <dgm:prSet presAssocID="{9738B569-3702-4116-B1CF-CE54A81B68FE}" presName="sibTrans" presStyleCnt="0"/>
      <dgm:spPr/>
      <dgm:t>
        <a:bodyPr/>
        <a:lstStyle/>
        <a:p>
          <a:endParaRPr lang="ru-RU"/>
        </a:p>
      </dgm:t>
    </dgm:pt>
    <dgm:pt modelId="{8E7E2E98-93E5-4AA3-AFFE-0F0CB3BD5A0D}" type="pres">
      <dgm:prSet presAssocID="{B899AB2B-6BAA-4942-9A78-7E7129537747}" presName="node" presStyleLbl="alignAccFollowNode1" presStyleIdx="5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920DEE-4D40-475F-B424-52B60CF1C85B}" type="pres">
      <dgm:prSet presAssocID="{B01FCD77-87F4-42E0-8B8D-D334A8DF26F0}" presName="sibTrans" presStyleCnt="0"/>
      <dgm:spPr/>
      <dgm:t>
        <a:bodyPr/>
        <a:lstStyle/>
        <a:p>
          <a:endParaRPr lang="ru-RU"/>
        </a:p>
      </dgm:t>
    </dgm:pt>
    <dgm:pt modelId="{3603EDDF-2052-429A-9093-1202F67CFEF0}" type="pres">
      <dgm:prSet presAssocID="{0D74B878-AF61-429A-B178-E1A7024FF083}" presName="node" presStyleLbl="alignAccFollowNode1" presStyleIdx="6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CBEC14-E346-4E6A-9532-FC1181BF34F6}" type="pres">
      <dgm:prSet presAssocID="{1F8A2340-C0C8-4E60-8A79-B2F855184179}" presName="sibTrans" presStyleCnt="0"/>
      <dgm:spPr/>
      <dgm:t>
        <a:bodyPr/>
        <a:lstStyle/>
        <a:p>
          <a:endParaRPr lang="ru-RU"/>
        </a:p>
      </dgm:t>
    </dgm:pt>
    <dgm:pt modelId="{C7E20D98-FF86-47CE-85AD-A19CB0ED7600}" type="pres">
      <dgm:prSet presAssocID="{F4F0D296-0F2A-4D69-BED6-452FD72715A6}" presName="node" presStyleLbl="alignAccFollowNode1" presStyleIdx="7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EF0ED0-4935-498A-8CC1-70A544279BEA}" type="pres">
      <dgm:prSet presAssocID="{25DF734F-DEA3-4AF2-A1D5-3E0D2248E85C}" presName="vSp" presStyleCnt="0"/>
      <dgm:spPr/>
      <dgm:t>
        <a:bodyPr/>
        <a:lstStyle/>
        <a:p>
          <a:endParaRPr lang="ru-RU"/>
        </a:p>
      </dgm:t>
    </dgm:pt>
    <dgm:pt modelId="{A1977F0D-AD95-4D3E-BEA6-6734FBB5F55F}" type="pres">
      <dgm:prSet presAssocID="{23CA531D-9194-42E3-98F0-AA394D5B3EC7}" presName="horFlow" presStyleCnt="0"/>
      <dgm:spPr/>
      <dgm:t>
        <a:bodyPr/>
        <a:lstStyle/>
        <a:p>
          <a:endParaRPr lang="ru-RU"/>
        </a:p>
      </dgm:t>
    </dgm:pt>
    <dgm:pt modelId="{EA3EA479-7C6D-452E-92CA-EB1B9E3D91B4}" type="pres">
      <dgm:prSet presAssocID="{23CA531D-9194-42E3-98F0-AA394D5B3EC7}" presName="bigChev" presStyleLbl="node1" presStyleIdx="2" presStyleCnt="3" custLinFactNeighborY="72"/>
      <dgm:spPr/>
      <dgm:t>
        <a:bodyPr/>
        <a:lstStyle/>
        <a:p>
          <a:endParaRPr lang="ru-RU"/>
        </a:p>
      </dgm:t>
    </dgm:pt>
    <dgm:pt modelId="{D2532FAB-F060-45F1-B61D-2FD66F4DC738}" type="pres">
      <dgm:prSet presAssocID="{45CACAFF-DE4F-433F-9C03-4BF4F0683805}" presName="parTrans" presStyleCnt="0"/>
      <dgm:spPr/>
      <dgm:t>
        <a:bodyPr/>
        <a:lstStyle/>
        <a:p>
          <a:endParaRPr lang="ru-RU"/>
        </a:p>
      </dgm:t>
    </dgm:pt>
    <dgm:pt modelId="{8430181B-7D97-4F17-BEFE-45BF8DD0AA17}" type="pres">
      <dgm:prSet presAssocID="{731D4527-58CE-44DF-A679-0EEACA82169F}" presName="node" presStyleLbl="alignAccFollowNode1" presStyleIdx="8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970819-CCDC-46C1-AB6C-FC67E2F71FB2}" type="pres">
      <dgm:prSet presAssocID="{EE3804AF-0EB0-42AA-8C19-6602F4D928CF}" presName="sibTrans" presStyleCnt="0"/>
      <dgm:spPr/>
      <dgm:t>
        <a:bodyPr/>
        <a:lstStyle/>
        <a:p>
          <a:endParaRPr lang="ru-RU"/>
        </a:p>
      </dgm:t>
    </dgm:pt>
    <dgm:pt modelId="{62531029-4B96-4033-A047-10F243FA24FF}" type="pres">
      <dgm:prSet presAssocID="{D23A8716-BC65-4544-8B99-9412A5712BCC}" presName="node" presStyleLbl="alignAccFollowNode1" presStyleIdx="9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7BF302-5444-41F1-8936-941D4CFD1408}" type="pres">
      <dgm:prSet presAssocID="{45F510FE-D67C-4950-B1DC-39A95B8817DC}" presName="sibTrans" presStyleCnt="0"/>
      <dgm:spPr/>
      <dgm:t>
        <a:bodyPr/>
        <a:lstStyle/>
        <a:p>
          <a:endParaRPr lang="ru-RU"/>
        </a:p>
      </dgm:t>
    </dgm:pt>
    <dgm:pt modelId="{93410429-9560-4712-AE3F-060DA32D2BE7}" type="pres">
      <dgm:prSet presAssocID="{C9526428-BFF5-4C3A-AEC9-8A78237D94B7}" presName="node" presStyleLbl="alignAccFollowNode1" presStyleIdx="10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68A44-98EA-48ED-AB9A-120BB2E27B06}" type="pres">
      <dgm:prSet presAssocID="{310424ED-34BC-49AB-BE04-D0DC8A60B6AB}" presName="sibTrans" presStyleCnt="0"/>
      <dgm:spPr/>
      <dgm:t>
        <a:bodyPr/>
        <a:lstStyle/>
        <a:p>
          <a:endParaRPr lang="ru-RU"/>
        </a:p>
      </dgm:t>
    </dgm:pt>
    <dgm:pt modelId="{27FDE8E7-D5E6-4262-B0ED-6541BD7B82A9}" type="pres">
      <dgm:prSet presAssocID="{8FA6995F-75CA-477B-B034-010A16648E2C}" presName="node" presStyleLbl="alignAccFollowNode1" presStyleIdx="11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854A635-8283-4F43-9FAC-3673BF72C504}" type="presOf" srcId="{6A4FE3A8-85D4-4466-B156-B1A727939FC0}" destId="{58E70247-C0E0-486F-8C64-CC8EA394C1F1}" srcOrd="0" destOrd="0" presId="urn:microsoft.com/office/officeart/2005/8/layout/lProcess3"/>
    <dgm:cxn modelId="{788FDF45-4D1D-4EB9-B2DB-DA5AD98D6A62}" type="presOf" srcId="{731D4527-58CE-44DF-A679-0EEACA82169F}" destId="{8430181B-7D97-4F17-BEFE-45BF8DD0AA17}" srcOrd="0" destOrd="0" presId="urn:microsoft.com/office/officeart/2005/8/layout/lProcess3"/>
    <dgm:cxn modelId="{C14D3D58-5D4C-4F62-BA6D-5FCDA8EF84CD}" srcId="{E6DB66D0-DECC-407D-A184-3307C5E52327}" destId="{5C5B84C5-42C2-4514-A1E2-6B01721E1372}" srcOrd="3" destOrd="0" parTransId="{E9CE71EB-D121-4ACA-86B1-D0A179C85DC6}" sibTransId="{AEE4DE14-5450-4860-B44C-66B063438731}"/>
    <dgm:cxn modelId="{855B1E68-D00B-4C23-8880-FEF58BB0A320}" srcId="{E6DB66D0-DECC-407D-A184-3307C5E52327}" destId="{64402782-2318-4BC2-A8BD-BC51FCD67C24}" srcOrd="0" destOrd="0" parTransId="{AF0E2063-98C1-49C8-9034-72CA51105C46}" sibTransId="{F202395D-4C78-4FB7-927A-B7992C7D4A92}"/>
    <dgm:cxn modelId="{C0A990D1-A1A8-47B6-AF87-82E29E8E75DE}" srcId="{25DF734F-DEA3-4AF2-A1D5-3E0D2248E85C}" destId="{0D74B878-AF61-429A-B178-E1A7024FF083}" srcOrd="2" destOrd="0" parTransId="{D85707C1-50EE-43B6-A8E5-11BD155ED5B7}" sibTransId="{1F8A2340-C0C8-4E60-8A79-B2F855184179}"/>
    <dgm:cxn modelId="{7B95E4A6-96F4-44A3-B913-51107E3B888E}" srcId="{6A4FE3A8-85D4-4466-B156-B1A727939FC0}" destId="{23CA531D-9194-42E3-98F0-AA394D5B3EC7}" srcOrd="2" destOrd="0" parTransId="{736D19A2-6B96-4A2D-A0A0-D35877BE93F3}" sibTransId="{4BF629D7-E145-4A35-B100-A12AE92E850D}"/>
    <dgm:cxn modelId="{752F2A55-5FA5-43F7-B9CC-D08973C754C5}" type="presOf" srcId="{B899AB2B-6BAA-4942-9A78-7E7129537747}" destId="{8E7E2E98-93E5-4AA3-AFFE-0F0CB3BD5A0D}" srcOrd="0" destOrd="0" presId="urn:microsoft.com/office/officeart/2005/8/layout/lProcess3"/>
    <dgm:cxn modelId="{65887316-0871-4E60-A6EB-9BA9B5D400F1}" type="presOf" srcId="{5C5B84C5-42C2-4514-A1E2-6B01721E1372}" destId="{99B6EEBC-3C04-4502-8AFA-85FA8DF0CB81}" srcOrd="0" destOrd="0" presId="urn:microsoft.com/office/officeart/2005/8/layout/lProcess3"/>
    <dgm:cxn modelId="{65BD0B04-CA6F-46BA-B61D-1E03C375B67D}" type="presOf" srcId="{C9526428-BFF5-4C3A-AEC9-8A78237D94B7}" destId="{93410429-9560-4712-AE3F-060DA32D2BE7}" srcOrd="0" destOrd="0" presId="urn:microsoft.com/office/officeart/2005/8/layout/lProcess3"/>
    <dgm:cxn modelId="{B50ED465-1622-4DBE-9A05-DC06DDED4FD3}" type="presOf" srcId="{E6DB66D0-DECC-407D-A184-3307C5E52327}" destId="{10C2B34B-EF3B-4506-B06B-48367B617ADA}" srcOrd="0" destOrd="0" presId="urn:microsoft.com/office/officeart/2005/8/layout/lProcess3"/>
    <dgm:cxn modelId="{BCAE565C-26E2-4F48-8CBE-6494EF8402DA}" type="presOf" srcId="{C24A204B-4DF9-46DA-AFFE-0D1CF1DC56C3}" destId="{1464DDDF-4A30-49C0-9D42-FFC84BF62455}" srcOrd="0" destOrd="0" presId="urn:microsoft.com/office/officeart/2005/8/layout/lProcess3"/>
    <dgm:cxn modelId="{62DCFCEE-E741-432E-BBC0-39EF57F3F38C}" type="presOf" srcId="{D23A8716-BC65-4544-8B99-9412A5712BCC}" destId="{62531029-4B96-4033-A047-10F243FA24FF}" srcOrd="0" destOrd="0" presId="urn:microsoft.com/office/officeart/2005/8/layout/lProcess3"/>
    <dgm:cxn modelId="{6691EDF2-3E27-4388-9461-203C4FEF158F}" srcId="{23CA531D-9194-42E3-98F0-AA394D5B3EC7}" destId="{8FA6995F-75CA-477B-B034-010A16648E2C}" srcOrd="3" destOrd="0" parTransId="{5C7E7EB6-D061-4FF6-8171-0B8DADE4940A}" sibTransId="{C4E09298-6C24-4721-A589-47A3CA0467A0}"/>
    <dgm:cxn modelId="{EF71E153-4E22-4455-9E08-FABB3C636729}" type="presOf" srcId="{25DF734F-DEA3-4AF2-A1D5-3E0D2248E85C}" destId="{E80BD8E3-8CF1-4F08-A107-EDCE7C45FE73}" srcOrd="0" destOrd="0" presId="urn:microsoft.com/office/officeart/2005/8/layout/lProcess3"/>
    <dgm:cxn modelId="{7A74E9C5-C7AC-4801-918B-8937D1F7EE76}" type="presOf" srcId="{8FA6995F-75CA-477B-B034-010A16648E2C}" destId="{27FDE8E7-D5E6-4262-B0ED-6541BD7B82A9}" srcOrd="0" destOrd="0" presId="urn:microsoft.com/office/officeart/2005/8/layout/lProcess3"/>
    <dgm:cxn modelId="{EC7C7E4F-D884-42BC-B2E1-BBE3EA2D59DA}" type="presOf" srcId="{64402782-2318-4BC2-A8BD-BC51FCD67C24}" destId="{F44A753E-13A2-4EAE-AF64-E8D22B82F604}" srcOrd="0" destOrd="0" presId="urn:microsoft.com/office/officeart/2005/8/layout/lProcess3"/>
    <dgm:cxn modelId="{52F054AF-4DC9-4CCC-AB12-C83A1205B953}" srcId="{6A4FE3A8-85D4-4466-B156-B1A727939FC0}" destId="{E6DB66D0-DECC-407D-A184-3307C5E52327}" srcOrd="0" destOrd="0" parTransId="{07F63986-4834-44F3-8159-1940F1563488}" sibTransId="{284014A4-B4AE-4535-9DBE-86475F2B36A3}"/>
    <dgm:cxn modelId="{7D2B00FB-A043-4315-800D-343E44947991}" type="presOf" srcId="{F4F0D296-0F2A-4D69-BED6-452FD72715A6}" destId="{C7E20D98-FF86-47CE-85AD-A19CB0ED7600}" srcOrd="0" destOrd="0" presId="urn:microsoft.com/office/officeart/2005/8/layout/lProcess3"/>
    <dgm:cxn modelId="{A235FB86-F943-4E68-8EBE-D13A0C904D9E}" srcId="{E6DB66D0-DECC-407D-A184-3307C5E52327}" destId="{C24A204B-4DF9-46DA-AFFE-0D1CF1DC56C3}" srcOrd="1" destOrd="0" parTransId="{070F6245-3F94-40B1-9DF5-FD4C3EDC8923}" sibTransId="{FCD2029D-0F67-486D-A71F-245BCEF22C1B}"/>
    <dgm:cxn modelId="{55B79BAE-0107-4239-8D49-89E6A07B10C9}" type="presOf" srcId="{FE59FA6C-B27B-408A-A949-C96783A8E655}" destId="{8405279D-CF4D-43DC-B8A3-3C35F915ACEE}" srcOrd="0" destOrd="0" presId="urn:microsoft.com/office/officeart/2005/8/layout/lProcess3"/>
    <dgm:cxn modelId="{168AFDB2-E2B7-4313-BFA6-26CCC93DE48E}" type="presOf" srcId="{0D74B878-AF61-429A-B178-E1A7024FF083}" destId="{3603EDDF-2052-429A-9093-1202F67CFEF0}" srcOrd="0" destOrd="0" presId="urn:microsoft.com/office/officeart/2005/8/layout/lProcess3"/>
    <dgm:cxn modelId="{CF1425E5-A10C-48CC-92A0-C91B90A7933B}" srcId="{25DF734F-DEA3-4AF2-A1D5-3E0D2248E85C}" destId="{B899AB2B-6BAA-4942-9A78-7E7129537747}" srcOrd="1" destOrd="0" parTransId="{6B3F4B50-38AF-49A2-A935-FE7398B5F9E9}" sibTransId="{B01FCD77-87F4-42E0-8B8D-D334A8DF26F0}"/>
    <dgm:cxn modelId="{50AECA2A-1FB7-4B6B-A6BE-211A2A3D79F6}" srcId="{23CA531D-9194-42E3-98F0-AA394D5B3EC7}" destId="{731D4527-58CE-44DF-A679-0EEACA82169F}" srcOrd="0" destOrd="0" parTransId="{45CACAFF-DE4F-433F-9C03-4BF4F0683805}" sibTransId="{EE3804AF-0EB0-42AA-8C19-6602F4D928CF}"/>
    <dgm:cxn modelId="{53ADD996-924B-44DC-ADDE-6F32E7F9961C}" srcId="{6A4FE3A8-85D4-4466-B156-B1A727939FC0}" destId="{25DF734F-DEA3-4AF2-A1D5-3E0D2248E85C}" srcOrd="1" destOrd="0" parTransId="{49759481-3624-494E-AD8B-62593D9202C2}" sibTransId="{AC453125-FF08-433A-94C0-EB242957C93F}"/>
    <dgm:cxn modelId="{5D50475F-D93C-489F-AB30-A6522724C722}" srcId="{23CA531D-9194-42E3-98F0-AA394D5B3EC7}" destId="{C9526428-BFF5-4C3A-AEC9-8A78237D94B7}" srcOrd="2" destOrd="0" parTransId="{DE9CA89D-49B4-4B22-812A-2DD49F0F692A}" sibTransId="{310424ED-34BC-49AB-BE04-D0DC8A60B6AB}"/>
    <dgm:cxn modelId="{DDF2D1A7-9AD7-4F34-8469-1E7D1A54AFD3}" srcId="{25DF734F-DEA3-4AF2-A1D5-3E0D2248E85C}" destId="{FE59FA6C-B27B-408A-A949-C96783A8E655}" srcOrd="0" destOrd="0" parTransId="{5C85CC16-0877-4469-B4FE-5FAC37833702}" sibTransId="{9738B569-3702-4116-B1CF-CE54A81B68FE}"/>
    <dgm:cxn modelId="{2E6264F8-A524-4952-A0A4-DA0457536CBA}" type="presOf" srcId="{2219E854-2136-4BE1-8EC2-13B68561C3D6}" destId="{F71C17A3-A50E-4CEB-8E07-BFD42BA4D9CA}" srcOrd="0" destOrd="0" presId="urn:microsoft.com/office/officeart/2005/8/layout/lProcess3"/>
    <dgm:cxn modelId="{CF571A1D-D57E-478F-9F47-6D732EE97B0B}" type="presOf" srcId="{23CA531D-9194-42E3-98F0-AA394D5B3EC7}" destId="{EA3EA479-7C6D-452E-92CA-EB1B9E3D91B4}" srcOrd="0" destOrd="0" presId="urn:microsoft.com/office/officeart/2005/8/layout/lProcess3"/>
    <dgm:cxn modelId="{445BB27D-5ACD-4606-BE26-F0983DCA6525}" srcId="{23CA531D-9194-42E3-98F0-AA394D5B3EC7}" destId="{D23A8716-BC65-4544-8B99-9412A5712BCC}" srcOrd="1" destOrd="0" parTransId="{C3E26AEB-D2B0-48E6-8348-4D8B502A35F3}" sibTransId="{45F510FE-D67C-4950-B1DC-39A95B8817DC}"/>
    <dgm:cxn modelId="{4A6C9ABE-B653-4F09-AD26-BAC4D2F95899}" srcId="{E6DB66D0-DECC-407D-A184-3307C5E52327}" destId="{2219E854-2136-4BE1-8EC2-13B68561C3D6}" srcOrd="2" destOrd="0" parTransId="{E691922F-D40E-4239-81A5-84DDB210BCD5}" sibTransId="{6CEB3117-B2A0-48F2-83C1-E99E28D96E5E}"/>
    <dgm:cxn modelId="{87378A39-9CC3-45C2-B704-FB67A34A295A}" srcId="{25DF734F-DEA3-4AF2-A1D5-3E0D2248E85C}" destId="{F4F0D296-0F2A-4D69-BED6-452FD72715A6}" srcOrd="3" destOrd="0" parTransId="{B603C0CF-9E9F-49DE-A8F1-3FBEDF3D505D}" sibTransId="{3D4B8866-3399-4701-A245-FE4DA00251FB}"/>
    <dgm:cxn modelId="{979C18D9-A5EF-4869-9EF9-0F66B20850B4}" type="presParOf" srcId="{58E70247-C0E0-486F-8C64-CC8EA394C1F1}" destId="{D68BCE50-FE46-4080-961D-F2A76C57BDBC}" srcOrd="0" destOrd="0" presId="urn:microsoft.com/office/officeart/2005/8/layout/lProcess3"/>
    <dgm:cxn modelId="{D64E9562-D114-4447-8657-F5C98383A8D4}" type="presParOf" srcId="{D68BCE50-FE46-4080-961D-F2A76C57BDBC}" destId="{10C2B34B-EF3B-4506-B06B-48367B617ADA}" srcOrd="0" destOrd="0" presId="urn:microsoft.com/office/officeart/2005/8/layout/lProcess3"/>
    <dgm:cxn modelId="{DE2F67C6-FC90-4F4E-B1B6-29E6F57CF1E7}" type="presParOf" srcId="{D68BCE50-FE46-4080-961D-F2A76C57BDBC}" destId="{15F84392-2924-4909-B119-2662F6C486FC}" srcOrd="1" destOrd="0" presId="urn:microsoft.com/office/officeart/2005/8/layout/lProcess3"/>
    <dgm:cxn modelId="{D64934E0-475F-4894-875F-C2D670C4744B}" type="presParOf" srcId="{D68BCE50-FE46-4080-961D-F2A76C57BDBC}" destId="{F44A753E-13A2-4EAE-AF64-E8D22B82F604}" srcOrd="2" destOrd="0" presId="urn:microsoft.com/office/officeart/2005/8/layout/lProcess3"/>
    <dgm:cxn modelId="{33BD21BD-C45F-423F-9400-FFE8C02A0B63}" type="presParOf" srcId="{D68BCE50-FE46-4080-961D-F2A76C57BDBC}" destId="{0CF3E8B7-FB20-49E5-9B13-6F78BA20909C}" srcOrd="3" destOrd="0" presId="urn:microsoft.com/office/officeart/2005/8/layout/lProcess3"/>
    <dgm:cxn modelId="{6E1DC36F-5708-486F-8786-695C2E916DB9}" type="presParOf" srcId="{D68BCE50-FE46-4080-961D-F2A76C57BDBC}" destId="{1464DDDF-4A30-49C0-9D42-FFC84BF62455}" srcOrd="4" destOrd="0" presId="urn:microsoft.com/office/officeart/2005/8/layout/lProcess3"/>
    <dgm:cxn modelId="{DBA9648E-B83E-4636-BA0A-3EB416A3078D}" type="presParOf" srcId="{D68BCE50-FE46-4080-961D-F2A76C57BDBC}" destId="{2D07A4A1-804F-4A2B-9778-DAF32A152BFE}" srcOrd="5" destOrd="0" presId="urn:microsoft.com/office/officeart/2005/8/layout/lProcess3"/>
    <dgm:cxn modelId="{C6A74C38-D5FF-4C2C-903D-585C5C172A78}" type="presParOf" srcId="{D68BCE50-FE46-4080-961D-F2A76C57BDBC}" destId="{F71C17A3-A50E-4CEB-8E07-BFD42BA4D9CA}" srcOrd="6" destOrd="0" presId="urn:microsoft.com/office/officeart/2005/8/layout/lProcess3"/>
    <dgm:cxn modelId="{DAD08146-AA16-4E66-AB93-2D4E0E2E95E6}" type="presParOf" srcId="{D68BCE50-FE46-4080-961D-F2A76C57BDBC}" destId="{00CE5889-2935-4A75-970B-83433E8AB1BB}" srcOrd="7" destOrd="0" presId="urn:microsoft.com/office/officeart/2005/8/layout/lProcess3"/>
    <dgm:cxn modelId="{CFC231DE-6E3B-4EC4-8EF8-DB1213966582}" type="presParOf" srcId="{D68BCE50-FE46-4080-961D-F2A76C57BDBC}" destId="{99B6EEBC-3C04-4502-8AFA-85FA8DF0CB81}" srcOrd="8" destOrd="0" presId="urn:microsoft.com/office/officeart/2005/8/layout/lProcess3"/>
    <dgm:cxn modelId="{41FF6DEE-49BF-4ACC-B629-429B839C0E8F}" type="presParOf" srcId="{58E70247-C0E0-486F-8C64-CC8EA394C1F1}" destId="{07C71401-35B9-4575-BC33-E29BF61834F8}" srcOrd="1" destOrd="0" presId="urn:microsoft.com/office/officeart/2005/8/layout/lProcess3"/>
    <dgm:cxn modelId="{38A16076-1C77-4E35-8F96-870BA9CA8475}" type="presParOf" srcId="{58E70247-C0E0-486F-8C64-CC8EA394C1F1}" destId="{62390620-EDA7-431E-8133-30BFC77C38A8}" srcOrd="2" destOrd="0" presId="urn:microsoft.com/office/officeart/2005/8/layout/lProcess3"/>
    <dgm:cxn modelId="{8B858B16-99E0-4264-91AD-CE11D2E252AC}" type="presParOf" srcId="{62390620-EDA7-431E-8133-30BFC77C38A8}" destId="{E80BD8E3-8CF1-4F08-A107-EDCE7C45FE73}" srcOrd="0" destOrd="0" presId="urn:microsoft.com/office/officeart/2005/8/layout/lProcess3"/>
    <dgm:cxn modelId="{C49B0CD5-DA8D-4753-A173-08BAFE30229D}" type="presParOf" srcId="{62390620-EDA7-431E-8133-30BFC77C38A8}" destId="{2930817E-6508-448B-B143-79C46CC8B877}" srcOrd="1" destOrd="0" presId="urn:microsoft.com/office/officeart/2005/8/layout/lProcess3"/>
    <dgm:cxn modelId="{BF519CD2-1582-4570-AAFD-6FDE6D63ABF5}" type="presParOf" srcId="{62390620-EDA7-431E-8133-30BFC77C38A8}" destId="{8405279D-CF4D-43DC-B8A3-3C35F915ACEE}" srcOrd="2" destOrd="0" presId="urn:microsoft.com/office/officeart/2005/8/layout/lProcess3"/>
    <dgm:cxn modelId="{3D694DC0-DA58-4148-AA14-91158F04351C}" type="presParOf" srcId="{62390620-EDA7-431E-8133-30BFC77C38A8}" destId="{9765A7E1-2C84-4AED-B4A8-44DF5526B23D}" srcOrd="3" destOrd="0" presId="urn:microsoft.com/office/officeart/2005/8/layout/lProcess3"/>
    <dgm:cxn modelId="{20CACB21-DEDE-4CC2-A096-3AD8FA0459E2}" type="presParOf" srcId="{62390620-EDA7-431E-8133-30BFC77C38A8}" destId="{8E7E2E98-93E5-4AA3-AFFE-0F0CB3BD5A0D}" srcOrd="4" destOrd="0" presId="urn:microsoft.com/office/officeart/2005/8/layout/lProcess3"/>
    <dgm:cxn modelId="{B782B0A7-5F77-4299-881E-407603851F1B}" type="presParOf" srcId="{62390620-EDA7-431E-8133-30BFC77C38A8}" destId="{84920DEE-4D40-475F-B424-52B60CF1C85B}" srcOrd="5" destOrd="0" presId="urn:microsoft.com/office/officeart/2005/8/layout/lProcess3"/>
    <dgm:cxn modelId="{6A052129-FAE3-4AEF-AFA7-E603629538C7}" type="presParOf" srcId="{62390620-EDA7-431E-8133-30BFC77C38A8}" destId="{3603EDDF-2052-429A-9093-1202F67CFEF0}" srcOrd="6" destOrd="0" presId="urn:microsoft.com/office/officeart/2005/8/layout/lProcess3"/>
    <dgm:cxn modelId="{C32150D3-C073-4DDB-B404-D4327D5B4958}" type="presParOf" srcId="{62390620-EDA7-431E-8133-30BFC77C38A8}" destId="{5DCBEC14-E346-4E6A-9532-FC1181BF34F6}" srcOrd="7" destOrd="0" presId="urn:microsoft.com/office/officeart/2005/8/layout/lProcess3"/>
    <dgm:cxn modelId="{3C77A2EB-5425-443B-825F-1A7F848B593C}" type="presParOf" srcId="{62390620-EDA7-431E-8133-30BFC77C38A8}" destId="{C7E20D98-FF86-47CE-85AD-A19CB0ED7600}" srcOrd="8" destOrd="0" presId="urn:microsoft.com/office/officeart/2005/8/layout/lProcess3"/>
    <dgm:cxn modelId="{B712E165-4412-4454-A116-1276A01630B7}" type="presParOf" srcId="{58E70247-C0E0-486F-8C64-CC8EA394C1F1}" destId="{92EF0ED0-4935-498A-8CC1-70A544279BEA}" srcOrd="3" destOrd="0" presId="urn:microsoft.com/office/officeart/2005/8/layout/lProcess3"/>
    <dgm:cxn modelId="{1A88FAAC-7C94-4BC5-9AD6-49DBA4A2A4F4}" type="presParOf" srcId="{58E70247-C0E0-486F-8C64-CC8EA394C1F1}" destId="{A1977F0D-AD95-4D3E-BEA6-6734FBB5F55F}" srcOrd="4" destOrd="0" presId="urn:microsoft.com/office/officeart/2005/8/layout/lProcess3"/>
    <dgm:cxn modelId="{DE266848-91CD-4F9E-95BA-912D8CB4F957}" type="presParOf" srcId="{A1977F0D-AD95-4D3E-BEA6-6734FBB5F55F}" destId="{EA3EA479-7C6D-452E-92CA-EB1B9E3D91B4}" srcOrd="0" destOrd="0" presId="urn:microsoft.com/office/officeart/2005/8/layout/lProcess3"/>
    <dgm:cxn modelId="{5C3B8064-877E-40B5-995B-72663D0C499A}" type="presParOf" srcId="{A1977F0D-AD95-4D3E-BEA6-6734FBB5F55F}" destId="{D2532FAB-F060-45F1-B61D-2FD66F4DC738}" srcOrd="1" destOrd="0" presId="urn:microsoft.com/office/officeart/2005/8/layout/lProcess3"/>
    <dgm:cxn modelId="{0AF37FF7-A776-4055-8309-0E5B8B17B373}" type="presParOf" srcId="{A1977F0D-AD95-4D3E-BEA6-6734FBB5F55F}" destId="{8430181B-7D97-4F17-BEFE-45BF8DD0AA17}" srcOrd="2" destOrd="0" presId="urn:microsoft.com/office/officeart/2005/8/layout/lProcess3"/>
    <dgm:cxn modelId="{A3A70C65-93F6-4A9F-960E-D65D99CB30BE}" type="presParOf" srcId="{A1977F0D-AD95-4D3E-BEA6-6734FBB5F55F}" destId="{67970819-CCDC-46C1-AB6C-FC67E2F71FB2}" srcOrd="3" destOrd="0" presId="urn:microsoft.com/office/officeart/2005/8/layout/lProcess3"/>
    <dgm:cxn modelId="{FFBFA988-6136-4DDB-837F-C1F7FCC3AFEC}" type="presParOf" srcId="{A1977F0D-AD95-4D3E-BEA6-6734FBB5F55F}" destId="{62531029-4B96-4033-A047-10F243FA24FF}" srcOrd="4" destOrd="0" presId="urn:microsoft.com/office/officeart/2005/8/layout/lProcess3"/>
    <dgm:cxn modelId="{84E8ABC9-CDE6-46F6-9ECC-D48CCDB2ACFF}" type="presParOf" srcId="{A1977F0D-AD95-4D3E-BEA6-6734FBB5F55F}" destId="{E87BF302-5444-41F1-8936-941D4CFD1408}" srcOrd="5" destOrd="0" presId="urn:microsoft.com/office/officeart/2005/8/layout/lProcess3"/>
    <dgm:cxn modelId="{7AA2C662-C00D-4226-BEEA-A4DD026332AF}" type="presParOf" srcId="{A1977F0D-AD95-4D3E-BEA6-6734FBB5F55F}" destId="{93410429-9560-4712-AE3F-060DA32D2BE7}" srcOrd="6" destOrd="0" presId="urn:microsoft.com/office/officeart/2005/8/layout/lProcess3"/>
    <dgm:cxn modelId="{A19EF390-44BB-41D6-9890-CDE4E7D911F8}" type="presParOf" srcId="{A1977F0D-AD95-4D3E-BEA6-6734FBB5F55F}" destId="{A2C68A44-98EA-48ED-AB9A-120BB2E27B06}" srcOrd="7" destOrd="0" presId="urn:microsoft.com/office/officeart/2005/8/layout/lProcess3"/>
    <dgm:cxn modelId="{27E47A64-02E0-40C1-8D6C-C84D5601414A}" type="presParOf" srcId="{A1977F0D-AD95-4D3E-BEA6-6734FBB5F55F}" destId="{27FDE8E7-D5E6-4262-B0ED-6541BD7B82A9}" srcOrd="8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05F981C-110F-47C9-A2ED-C33C7945D06D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000E78A0-BDC8-4193-A79F-47E5945ECF6C}">
      <dgm:prSet custT="1"/>
      <dgm:spPr/>
      <dgm:t>
        <a:bodyPr/>
        <a:lstStyle/>
        <a:p>
          <a:pPr rtl="0"/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Обновление образовательной среды.</a:t>
          </a:r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C2F3A18-6944-46E8-A567-60BDF6FCB6A9}" type="parTrans" cxnId="{D43A09EC-65CD-468B-9D11-304C9EB89952}">
      <dgm:prSet/>
      <dgm:spPr/>
      <dgm:t>
        <a:bodyPr/>
        <a:lstStyle/>
        <a:p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E59261A-CCB1-44D3-B40B-5C81BBDB05AC}" type="sibTrans" cxnId="{D43A09EC-65CD-468B-9D11-304C9EB89952}">
      <dgm:prSet/>
      <dgm:spPr/>
      <dgm:t>
        <a:bodyPr/>
        <a:lstStyle/>
        <a:p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10C338-EE11-4F57-84EF-59BD7CA7E221}">
      <dgm:prSet custT="1"/>
      <dgm:spPr/>
      <dgm:t>
        <a:bodyPr/>
        <a:lstStyle/>
        <a:p>
          <a:pPr rtl="0"/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Повышение качества обучения.</a:t>
          </a:r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031264-2C83-4CA7-8B88-79EE55B6C2E0}" type="parTrans" cxnId="{9DF875BA-8A29-4214-A634-71B06A5DA718}">
      <dgm:prSet/>
      <dgm:spPr/>
      <dgm:t>
        <a:bodyPr/>
        <a:lstStyle/>
        <a:p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07AD9A-4097-4DA8-9CF7-F95BE058CC90}" type="sibTrans" cxnId="{9DF875BA-8A29-4214-A634-71B06A5DA718}">
      <dgm:prSet/>
      <dgm:spPr/>
      <dgm:t>
        <a:bodyPr/>
        <a:lstStyle/>
        <a:p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DC4E9B-39AA-453D-86F1-83013B410F95}">
      <dgm:prSet custT="1"/>
      <dgm:spPr/>
      <dgm:t>
        <a:bodyPr/>
        <a:lstStyle/>
        <a:p>
          <a:pPr rtl="0"/>
          <a:r>
            <a:rPr lang="ru-RU" sz="1800" smtClean="0">
              <a:latin typeface="Arial" panose="020B0604020202020204" pitchFamily="34" charset="0"/>
              <a:cs typeface="Arial" panose="020B0604020202020204" pitchFamily="34" charset="0"/>
            </a:rPr>
            <a:t>Развитие дополнительного образования.</a:t>
          </a:r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9A4930-22FF-49F8-B69C-20A61986BA63}" type="parTrans" cxnId="{102505E5-AF78-4DD1-AECA-267CE1974055}">
      <dgm:prSet/>
      <dgm:spPr/>
      <dgm:t>
        <a:bodyPr/>
        <a:lstStyle/>
        <a:p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3315DCB-C841-4E94-9FD6-644208B0ED25}" type="sibTrans" cxnId="{102505E5-AF78-4DD1-AECA-267CE1974055}">
      <dgm:prSet/>
      <dgm:spPr/>
      <dgm:t>
        <a:bodyPr/>
        <a:lstStyle/>
        <a:p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3858F4-2DF0-4F91-9CB0-4B0E94FA2D97}">
      <dgm:prSet custT="1"/>
      <dgm:spPr/>
      <dgm:t>
        <a:bodyPr/>
        <a:lstStyle/>
        <a:p>
          <a:pPr rtl="0"/>
          <a:r>
            <a:rPr lang="ru-RU" sz="1800" smtClean="0">
              <a:latin typeface="Arial" panose="020B0604020202020204" pitchFamily="34" charset="0"/>
              <a:cs typeface="Arial" panose="020B0604020202020204" pitchFamily="34" charset="0"/>
            </a:rPr>
            <a:t>Успехи в проектной деятельности.</a:t>
          </a:r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0B566E-F937-4D67-9F02-8B7AB7B1B3BD}" type="parTrans" cxnId="{3D76F5FE-BFB5-4C3D-BC23-E17A649A512B}">
      <dgm:prSet/>
      <dgm:spPr/>
      <dgm:t>
        <a:bodyPr/>
        <a:lstStyle/>
        <a:p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FA559B-0D2B-4E5B-AB1B-F6BFB320E0B6}" type="sibTrans" cxnId="{3D76F5FE-BFB5-4C3D-BC23-E17A649A512B}">
      <dgm:prSet/>
      <dgm:spPr/>
      <dgm:t>
        <a:bodyPr/>
        <a:lstStyle/>
        <a:p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4280A5-D55B-4B8A-893D-F42FCD685BB1}">
      <dgm:prSet custT="1"/>
      <dgm:spPr/>
      <dgm:t>
        <a:bodyPr/>
        <a:lstStyle/>
        <a:p>
          <a:pPr rtl="0"/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Повышение квалификации педагогов.</a:t>
          </a:r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FBD2C8-BA8A-4984-B0D9-348184BC00BF}" type="parTrans" cxnId="{00C2B6AF-65E9-48C0-B0A3-2717CF578897}">
      <dgm:prSet/>
      <dgm:spPr/>
      <dgm:t>
        <a:bodyPr/>
        <a:lstStyle/>
        <a:p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DD1515-B7FD-4F5F-B207-DD8B026E994D}" type="sibTrans" cxnId="{00C2B6AF-65E9-48C0-B0A3-2717CF578897}">
      <dgm:prSet/>
      <dgm:spPr/>
      <dgm:t>
        <a:bodyPr/>
        <a:lstStyle/>
        <a:p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861C93-84F8-4965-9E52-70FDB5A718C1}" type="pres">
      <dgm:prSet presAssocID="{A05F981C-110F-47C9-A2ED-C33C7945D06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31FD59C-88FB-4ACB-912A-4B31275064AF}" type="pres">
      <dgm:prSet presAssocID="{000E78A0-BDC8-4193-A79F-47E5945ECF6C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AAAA8A-F90A-4AB2-88B4-F6373A29024D}" type="pres">
      <dgm:prSet presAssocID="{BE59261A-CCB1-44D3-B40B-5C81BBDB05AC}" presName="sibTrans" presStyleCnt="0"/>
      <dgm:spPr/>
    </dgm:pt>
    <dgm:pt modelId="{151FF75E-ABB9-4E83-A417-593226ACA2FB}" type="pres">
      <dgm:prSet presAssocID="{BA10C338-EE11-4F57-84EF-59BD7CA7E22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13DE1E-D475-4D78-89E1-7564FF3E59DC}" type="pres">
      <dgm:prSet presAssocID="{7D07AD9A-4097-4DA8-9CF7-F95BE058CC90}" presName="sibTrans" presStyleCnt="0"/>
      <dgm:spPr/>
    </dgm:pt>
    <dgm:pt modelId="{700F057E-97DB-47F8-AAD3-6CCA409DC0EA}" type="pres">
      <dgm:prSet presAssocID="{E9DC4E9B-39AA-453D-86F1-83013B410F95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5C80EC-0409-4583-8053-EA12B99349BD}" type="pres">
      <dgm:prSet presAssocID="{23315DCB-C841-4E94-9FD6-644208B0ED25}" presName="sibTrans" presStyleCnt="0"/>
      <dgm:spPr/>
    </dgm:pt>
    <dgm:pt modelId="{57826BA2-B4F9-4C88-BF82-5671E0E341F9}" type="pres">
      <dgm:prSet presAssocID="{343858F4-2DF0-4F91-9CB0-4B0E94FA2D9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011F25-59B8-4C55-9F61-48B2A7C3603C}" type="pres">
      <dgm:prSet presAssocID="{04FA559B-0D2B-4E5B-AB1B-F6BFB320E0B6}" presName="sibTrans" presStyleCnt="0"/>
      <dgm:spPr/>
    </dgm:pt>
    <dgm:pt modelId="{B65BD3D8-262D-4672-BD64-DD4CDB373021}" type="pres">
      <dgm:prSet presAssocID="{894280A5-D55B-4B8A-893D-F42FCD685BB1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43A09EC-65CD-468B-9D11-304C9EB89952}" srcId="{A05F981C-110F-47C9-A2ED-C33C7945D06D}" destId="{000E78A0-BDC8-4193-A79F-47E5945ECF6C}" srcOrd="0" destOrd="0" parTransId="{5C2F3A18-6944-46E8-A567-60BDF6FCB6A9}" sibTransId="{BE59261A-CCB1-44D3-B40B-5C81BBDB05AC}"/>
    <dgm:cxn modelId="{3D76F5FE-BFB5-4C3D-BC23-E17A649A512B}" srcId="{A05F981C-110F-47C9-A2ED-C33C7945D06D}" destId="{343858F4-2DF0-4F91-9CB0-4B0E94FA2D97}" srcOrd="3" destOrd="0" parTransId="{CD0B566E-F937-4D67-9F02-8B7AB7B1B3BD}" sibTransId="{04FA559B-0D2B-4E5B-AB1B-F6BFB320E0B6}"/>
    <dgm:cxn modelId="{455F1C14-F589-4888-AAB7-D1222631E047}" type="presOf" srcId="{BA10C338-EE11-4F57-84EF-59BD7CA7E221}" destId="{151FF75E-ABB9-4E83-A417-593226ACA2FB}" srcOrd="0" destOrd="0" presId="urn:microsoft.com/office/officeart/2005/8/layout/default"/>
    <dgm:cxn modelId="{9108E200-6CBE-4B7D-AD91-799579E37C35}" type="presOf" srcId="{894280A5-D55B-4B8A-893D-F42FCD685BB1}" destId="{B65BD3D8-262D-4672-BD64-DD4CDB373021}" srcOrd="0" destOrd="0" presId="urn:microsoft.com/office/officeart/2005/8/layout/default"/>
    <dgm:cxn modelId="{102505E5-AF78-4DD1-AECA-267CE1974055}" srcId="{A05F981C-110F-47C9-A2ED-C33C7945D06D}" destId="{E9DC4E9B-39AA-453D-86F1-83013B410F95}" srcOrd="2" destOrd="0" parTransId="{FE9A4930-22FF-49F8-B69C-20A61986BA63}" sibTransId="{23315DCB-C841-4E94-9FD6-644208B0ED25}"/>
    <dgm:cxn modelId="{F42D6394-ED7F-46A5-A642-E0C1983F49C1}" type="presOf" srcId="{A05F981C-110F-47C9-A2ED-C33C7945D06D}" destId="{48861C93-84F8-4965-9E52-70FDB5A718C1}" srcOrd="0" destOrd="0" presId="urn:microsoft.com/office/officeart/2005/8/layout/default"/>
    <dgm:cxn modelId="{00C2B6AF-65E9-48C0-B0A3-2717CF578897}" srcId="{A05F981C-110F-47C9-A2ED-C33C7945D06D}" destId="{894280A5-D55B-4B8A-893D-F42FCD685BB1}" srcOrd="4" destOrd="0" parTransId="{2EFBD2C8-BA8A-4984-B0D9-348184BC00BF}" sibTransId="{26DD1515-B7FD-4F5F-B207-DD8B026E994D}"/>
    <dgm:cxn modelId="{608D1ECF-3F41-46C5-B130-DAB403C9021A}" type="presOf" srcId="{343858F4-2DF0-4F91-9CB0-4B0E94FA2D97}" destId="{57826BA2-B4F9-4C88-BF82-5671E0E341F9}" srcOrd="0" destOrd="0" presId="urn:microsoft.com/office/officeart/2005/8/layout/default"/>
    <dgm:cxn modelId="{59E1D866-87E7-4B46-882C-9E6F33026B5A}" type="presOf" srcId="{E9DC4E9B-39AA-453D-86F1-83013B410F95}" destId="{700F057E-97DB-47F8-AAD3-6CCA409DC0EA}" srcOrd="0" destOrd="0" presId="urn:microsoft.com/office/officeart/2005/8/layout/default"/>
    <dgm:cxn modelId="{EE160C97-6F2E-4618-9264-A43A87FD3796}" type="presOf" srcId="{000E78A0-BDC8-4193-A79F-47E5945ECF6C}" destId="{A31FD59C-88FB-4ACB-912A-4B31275064AF}" srcOrd="0" destOrd="0" presId="urn:microsoft.com/office/officeart/2005/8/layout/default"/>
    <dgm:cxn modelId="{9DF875BA-8A29-4214-A634-71B06A5DA718}" srcId="{A05F981C-110F-47C9-A2ED-C33C7945D06D}" destId="{BA10C338-EE11-4F57-84EF-59BD7CA7E221}" srcOrd="1" destOrd="0" parTransId="{41031264-2C83-4CA7-8B88-79EE55B6C2E0}" sibTransId="{7D07AD9A-4097-4DA8-9CF7-F95BE058CC90}"/>
    <dgm:cxn modelId="{FA203CE2-0974-40DB-8B74-FCDA5A69BBAC}" type="presParOf" srcId="{48861C93-84F8-4965-9E52-70FDB5A718C1}" destId="{A31FD59C-88FB-4ACB-912A-4B31275064AF}" srcOrd="0" destOrd="0" presId="urn:microsoft.com/office/officeart/2005/8/layout/default"/>
    <dgm:cxn modelId="{8C8E7DEA-F706-4992-8242-42ABACBF0123}" type="presParOf" srcId="{48861C93-84F8-4965-9E52-70FDB5A718C1}" destId="{5CAAAA8A-F90A-4AB2-88B4-F6373A29024D}" srcOrd="1" destOrd="0" presId="urn:microsoft.com/office/officeart/2005/8/layout/default"/>
    <dgm:cxn modelId="{B9EEE5A4-F8B6-4370-9B06-60CFA90C2B23}" type="presParOf" srcId="{48861C93-84F8-4965-9E52-70FDB5A718C1}" destId="{151FF75E-ABB9-4E83-A417-593226ACA2FB}" srcOrd="2" destOrd="0" presId="urn:microsoft.com/office/officeart/2005/8/layout/default"/>
    <dgm:cxn modelId="{9A5E065A-DDCA-499E-8E89-A4C4371726A4}" type="presParOf" srcId="{48861C93-84F8-4965-9E52-70FDB5A718C1}" destId="{DF13DE1E-D475-4D78-89E1-7564FF3E59DC}" srcOrd="3" destOrd="0" presId="urn:microsoft.com/office/officeart/2005/8/layout/default"/>
    <dgm:cxn modelId="{D0D1F6BC-5FFE-4AEA-BA49-7A9A51DBB577}" type="presParOf" srcId="{48861C93-84F8-4965-9E52-70FDB5A718C1}" destId="{700F057E-97DB-47F8-AAD3-6CCA409DC0EA}" srcOrd="4" destOrd="0" presId="urn:microsoft.com/office/officeart/2005/8/layout/default"/>
    <dgm:cxn modelId="{1C410417-1196-4538-B0BA-F7BDC5450CBE}" type="presParOf" srcId="{48861C93-84F8-4965-9E52-70FDB5A718C1}" destId="{C55C80EC-0409-4583-8053-EA12B99349BD}" srcOrd="5" destOrd="0" presId="urn:microsoft.com/office/officeart/2005/8/layout/default"/>
    <dgm:cxn modelId="{3B3B3615-7FC0-43D8-93C0-AAF63540AE25}" type="presParOf" srcId="{48861C93-84F8-4965-9E52-70FDB5A718C1}" destId="{57826BA2-B4F9-4C88-BF82-5671E0E341F9}" srcOrd="6" destOrd="0" presId="urn:microsoft.com/office/officeart/2005/8/layout/default"/>
    <dgm:cxn modelId="{FD8CE574-9D74-4D23-8BDF-1BBD8A7BBA1A}" type="presParOf" srcId="{48861C93-84F8-4965-9E52-70FDB5A718C1}" destId="{37011F25-59B8-4C55-9F61-48B2A7C3603C}" srcOrd="7" destOrd="0" presId="urn:microsoft.com/office/officeart/2005/8/layout/default"/>
    <dgm:cxn modelId="{8D063F66-1CB0-40EE-AB04-EBF7E1730752}" type="presParOf" srcId="{48861C93-84F8-4965-9E52-70FDB5A718C1}" destId="{B65BD3D8-262D-4672-BD64-DD4CDB373021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FC4965-3D79-41F9-AE04-5284DCB12A96}">
      <dsp:nvSpPr>
        <dsp:cNvPr id="0" name=""/>
        <dsp:cNvSpPr/>
      </dsp:nvSpPr>
      <dsp:spPr>
        <a:xfrm>
          <a:off x="0" y="42749"/>
          <a:ext cx="3286125" cy="19716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Учителя образовательной организации</a:t>
          </a:r>
          <a:endParaRPr lang="ru-RU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42749"/>
        <a:ext cx="3286125" cy="1971675"/>
      </dsp:txXfrm>
    </dsp:sp>
    <dsp:sp modelId="{4767DC6E-78C9-4F4E-B893-2ADC59F1E527}">
      <dsp:nvSpPr>
        <dsp:cNvPr id="0" name=""/>
        <dsp:cNvSpPr/>
      </dsp:nvSpPr>
      <dsp:spPr>
        <a:xfrm>
          <a:off x="3614737" y="42749"/>
          <a:ext cx="3286125" cy="19716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Педагоги дополнительного образования</a:t>
          </a:r>
          <a:endParaRPr lang="ru-RU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14737" y="42749"/>
        <a:ext cx="3286125" cy="1971675"/>
      </dsp:txXfrm>
    </dsp:sp>
    <dsp:sp modelId="{9ED36C7F-0433-4024-92C1-F2139F504815}">
      <dsp:nvSpPr>
        <dsp:cNvPr id="0" name=""/>
        <dsp:cNvSpPr/>
      </dsp:nvSpPr>
      <dsp:spPr>
        <a:xfrm>
          <a:off x="7229475" y="42749"/>
          <a:ext cx="3286125" cy="19716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Обучающиеся </a:t>
          </a:r>
          <a:br>
            <a:rPr lang="ru-RU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1-9 классов</a:t>
          </a:r>
          <a:endParaRPr lang="ru-RU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229475" y="42749"/>
        <a:ext cx="3286125" cy="1971675"/>
      </dsp:txXfrm>
    </dsp:sp>
    <dsp:sp modelId="{A6DE834E-7C99-40F7-8029-574CB79ECF89}">
      <dsp:nvSpPr>
        <dsp:cNvPr id="0" name=""/>
        <dsp:cNvSpPr/>
      </dsp:nvSpPr>
      <dsp:spPr>
        <a:xfrm>
          <a:off x="0" y="2377876"/>
          <a:ext cx="3286125" cy="19716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Родители и законные представители</a:t>
          </a:r>
          <a:endParaRPr lang="ru-RU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377876"/>
        <a:ext cx="3286125" cy="1971675"/>
      </dsp:txXfrm>
    </dsp:sp>
    <dsp:sp modelId="{A26C8929-FFC8-46F5-B979-C84D3E20C0A6}">
      <dsp:nvSpPr>
        <dsp:cNvPr id="0" name=""/>
        <dsp:cNvSpPr/>
      </dsp:nvSpPr>
      <dsp:spPr>
        <a:xfrm>
          <a:off x="3614737" y="2343036"/>
          <a:ext cx="3286125" cy="19716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Партнёры из вузов, </a:t>
          </a:r>
          <a:br>
            <a:rPr lang="ru-RU" sz="2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2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бизнеса, НКО</a:t>
          </a:r>
          <a:endParaRPr lang="ru-RU" sz="24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14737" y="2343036"/>
        <a:ext cx="3286125" cy="1971675"/>
      </dsp:txXfrm>
    </dsp:sp>
    <dsp:sp modelId="{F3804103-F669-4AEA-AFBC-67D8600F8A0A}">
      <dsp:nvSpPr>
        <dsp:cNvPr id="0" name=""/>
        <dsp:cNvSpPr/>
      </dsp:nvSpPr>
      <dsp:spPr>
        <a:xfrm>
          <a:off x="7229475" y="2343036"/>
          <a:ext cx="3286125" cy="19716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Студенты </a:t>
          </a:r>
          <a:br>
            <a:rPr lang="ru-RU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СПО и ВО</a:t>
          </a:r>
          <a:endParaRPr lang="ru-RU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229475" y="2343036"/>
        <a:ext cx="3286125" cy="19716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8D1A46-D6A1-4C81-BFC9-3C95BC7EF66E}">
      <dsp:nvSpPr>
        <dsp:cNvPr id="0" name=""/>
        <dsp:cNvSpPr/>
      </dsp:nvSpPr>
      <dsp:spPr>
        <a:xfrm>
          <a:off x="0" y="97969"/>
          <a:ext cx="5600699" cy="79450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Повышение качества образования</a:t>
          </a:r>
          <a:endParaRPr lang="ru-RU" sz="2000" b="1" kern="1200" dirty="0"/>
        </a:p>
      </dsp:txBody>
      <dsp:txXfrm>
        <a:off x="38784" y="136753"/>
        <a:ext cx="5523131" cy="716935"/>
      </dsp:txXfrm>
    </dsp:sp>
    <dsp:sp modelId="{EE17FB21-2BCE-43A0-9853-49EA04FD4EC5}">
      <dsp:nvSpPr>
        <dsp:cNvPr id="0" name=""/>
        <dsp:cNvSpPr/>
      </dsp:nvSpPr>
      <dsp:spPr>
        <a:xfrm>
          <a:off x="0" y="971410"/>
          <a:ext cx="5600699" cy="794503"/>
        </a:xfrm>
        <a:prstGeom prst="roundRect">
          <a:avLst/>
        </a:prstGeom>
        <a:solidFill>
          <a:schemeClr val="accent5">
            <a:hueOff val="-1470669"/>
            <a:satOff val="-2046"/>
            <a:lumOff val="-7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Расширение возможностей учащихся</a:t>
          </a:r>
          <a:endParaRPr lang="ru-RU" sz="2000" b="1" kern="1200" dirty="0"/>
        </a:p>
      </dsp:txBody>
      <dsp:txXfrm>
        <a:off x="38784" y="1010194"/>
        <a:ext cx="5523131" cy="716935"/>
      </dsp:txXfrm>
    </dsp:sp>
    <dsp:sp modelId="{4518ACAD-8E4B-4CB7-96A3-4BDACC72621E}">
      <dsp:nvSpPr>
        <dsp:cNvPr id="0" name=""/>
        <dsp:cNvSpPr/>
      </dsp:nvSpPr>
      <dsp:spPr>
        <a:xfrm>
          <a:off x="0" y="1826710"/>
          <a:ext cx="5600699" cy="794503"/>
        </a:xfrm>
        <a:prstGeom prst="roundRect">
          <a:avLst/>
        </a:prstGeom>
        <a:solidFill>
          <a:schemeClr val="accent5">
            <a:hueOff val="-2941338"/>
            <a:satOff val="-4091"/>
            <a:lumOff val="-15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Практическое освоение учебного материала</a:t>
          </a:r>
          <a:endParaRPr lang="ru-RU" sz="2000" b="1" kern="1200" dirty="0"/>
        </a:p>
      </dsp:txBody>
      <dsp:txXfrm>
        <a:off x="38784" y="1865494"/>
        <a:ext cx="5523131" cy="716935"/>
      </dsp:txXfrm>
    </dsp:sp>
    <dsp:sp modelId="{5482A871-80CC-4C21-99DA-C0DFE886955B}">
      <dsp:nvSpPr>
        <dsp:cNvPr id="0" name=""/>
        <dsp:cNvSpPr/>
      </dsp:nvSpPr>
      <dsp:spPr>
        <a:xfrm>
          <a:off x="0" y="2675617"/>
          <a:ext cx="5600699" cy="794503"/>
        </a:xfrm>
        <a:prstGeom prst="roundRect">
          <a:avLst/>
        </a:prstGeom>
        <a:solidFill>
          <a:schemeClr val="accent5">
            <a:hueOff val="-4412007"/>
            <a:satOff val="-6137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Формирование навыков XXI века</a:t>
          </a:r>
          <a:endParaRPr lang="ru-RU" sz="2000" b="1" kern="1200" dirty="0"/>
        </a:p>
      </dsp:txBody>
      <dsp:txXfrm>
        <a:off x="38784" y="2714401"/>
        <a:ext cx="5523131" cy="716935"/>
      </dsp:txXfrm>
    </dsp:sp>
    <dsp:sp modelId="{DB01CC13-28E6-4E6B-A638-6E74D7769990}">
      <dsp:nvSpPr>
        <dsp:cNvPr id="0" name=""/>
        <dsp:cNvSpPr/>
      </dsp:nvSpPr>
      <dsp:spPr>
        <a:xfrm>
          <a:off x="0" y="3527720"/>
          <a:ext cx="5600699" cy="794503"/>
        </a:xfrm>
        <a:prstGeom prst="roundRect">
          <a:avLst/>
        </a:prstGeom>
        <a:solidFill>
          <a:schemeClr val="accent5">
            <a:hueOff val="-5882676"/>
            <a:satOff val="-8182"/>
            <a:lumOff val="-31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Популяризация естественных наук</a:t>
          </a:r>
          <a:endParaRPr lang="ru-RU" sz="2000" b="1" kern="1200" dirty="0"/>
        </a:p>
      </dsp:txBody>
      <dsp:txXfrm>
        <a:off x="38784" y="3566504"/>
        <a:ext cx="5523131" cy="716935"/>
      </dsp:txXfrm>
    </dsp:sp>
    <dsp:sp modelId="{C2D2D7FE-12A0-4AB5-BF34-568BCD269E09}">
      <dsp:nvSpPr>
        <dsp:cNvPr id="0" name=""/>
        <dsp:cNvSpPr/>
      </dsp:nvSpPr>
      <dsp:spPr>
        <a:xfrm>
          <a:off x="0" y="4379823"/>
          <a:ext cx="5600699" cy="794503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Повышение профессионального мастерства педагогов</a:t>
          </a:r>
          <a:endParaRPr lang="ru-RU" sz="2000" b="1" kern="1200" dirty="0"/>
        </a:p>
      </dsp:txBody>
      <dsp:txXfrm>
        <a:off x="38784" y="4418607"/>
        <a:ext cx="5523131" cy="7169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8D1A46-D6A1-4C81-BFC9-3C95BC7EF66E}">
      <dsp:nvSpPr>
        <dsp:cNvPr id="0" name=""/>
        <dsp:cNvSpPr/>
      </dsp:nvSpPr>
      <dsp:spPr>
        <a:xfrm>
          <a:off x="0" y="305"/>
          <a:ext cx="5633358" cy="83197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Дефицит практического компонента в обучении</a:t>
          </a:r>
          <a:endParaRPr lang="ru-RU" sz="2000" kern="1200" dirty="0"/>
        </a:p>
      </dsp:txBody>
      <dsp:txXfrm>
        <a:off x="40614" y="40919"/>
        <a:ext cx="5552130" cy="750751"/>
      </dsp:txXfrm>
    </dsp:sp>
    <dsp:sp modelId="{EE17FB21-2BCE-43A0-9853-49EA04FD4EC5}">
      <dsp:nvSpPr>
        <dsp:cNvPr id="0" name=""/>
        <dsp:cNvSpPr/>
      </dsp:nvSpPr>
      <dsp:spPr>
        <a:xfrm>
          <a:off x="0" y="843085"/>
          <a:ext cx="5633358" cy="831979"/>
        </a:xfrm>
        <a:prstGeom prst="roundRect">
          <a:avLst/>
        </a:prstGeom>
        <a:solidFill>
          <a:schemeClr val="accent5">
            <a:hueOff val="-1470669"/>
            <a:satOff val="-2046"/>
            <a:lumOff val="-7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Низкая вовлеченность учащихся в естественно‑научные и технические дисциплины</a:t>
          </a:r>
          <a:endParaRPr lang="ru-RU" sz="2000" kern="1200" dirty="0"/>
        </a:p>
      </dsp:txBody>
      <dsp:txXfrm>
        <a:off x="40614" y="883699"/>
        <a:ext cx="5552130" cy="750751"/>
      </dsp:txXfrm>
    </dsp:sp>
    <dsp:sp modelId="{4518ACAD-8E4B-4CB7-96A3-4BDACC72621E}">
      <dsp:nvSpPr>
        <dsp:cNvPr id="0" name=""/>
        <dsp:cNvSpPr/>
      </dsp:nvSpPr>
      <dsp:spPr>
        <a:xfrm>
          <a:off x="0" y="1691265"/>
          <a:ext cx="5633358" cy="831979"/>
        </a:xfrm>
        <a:prstGeom prst="roundRect">
          <a:avLst/>
        </a:prstGeom>
        <a:solidFill>
          <a:schemeClr val="accent5">
            <a:hueOff val="-2941338"/>
            <a:satOff val="-4091"/>
            <a:lumOff val="-15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Нехватка современного оборудования в школах</a:t>
          </a:r>
          <a:endParaRPr lang="ru-RU" sz="2000" kern="1200" dirty="0"/>
        </a:p>
      </dsp:txBody>
      <dsp:txXfrm>
        <a:off x="40614" y="1731879"/>
        <a:ext cx="5552130" cy="750751"/>
      </dsp:txXfrm>
    </dsp:sp>
    <dsp:sp modelId="{5482A871-80CC-4C21-99DA-C0DFE886955B}">
      <dsp:nvSpPr>
        <dsp:cNvPr id="0" name=""/>
        <dsp:cNvSpPr/>
      </dsp:nvSpPr>
      <dsp:spPr>
        <a:xfrm>
          <a:off x="0" y="2528644"/>
          <a:ext cx="5633358" cy="831979"/>
        </a:xfrm>
        <a:prstGeom prst="roundRect">
          <a:avLst/>
        </a:prstGeom>
        <a:solidFill>
          <a:schemeClr val="accent5">
            <a:hueOff val="-4412007"/>
            <a:satOff val="-6137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Разрыв между образованием и рынком труда</a:t>
          </a:r>
          <a:endParaRPr lang="ru-RU" sz="2000" kern="1200" dirty="0"/>
        </a:p>
      </dsp:txBody>
      <dsp:txXfrm>
        <a:off x="40614" y="2569258"/>
        <a:ext cx="5552130" cy="750751"/>
      </dsp:txXfrm>
    </dsp:sp>
    <dsp:sp modelId="{DB01CC13-28E6-4E6B-A638-6E74D7769990}">
      <dsp:nvSpPr>
        <dsp:cNvPr id="0" name=""/>
        <dsp:cNvSpPr/>
      </dsp:nvSpPr>
      <dsp:spPr>
        <a:xfrm>
          <a:off x="0" y="3371424"/>
          <a:ext cx="5633358" cy="831979"/>
        </a:xfrm>
        <a:prstGeom prst="roundRect">
          <a:avLst/>
        </a:prstGeom>
        <a:solidFill>
          <a:schemeClr val="accent5">
            <a:hueOff val="-5882676"/>
            <a:satOff val="-8182"/>
            <a:lumOff val="-31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Ограниченные возможности для исследовательской деятельности</a:t>
          </a:r>
          <a:endParaRPr lang="ru-RU" sz="2000" kern="1200" dirty="0"/>
        </a:p>
      </dsp:txBody>
      <dsp:txXfrm>
        <a:off x="40614" y="3412038"/>
        <a:ext cx="5552130" cy="750751"/>
      </dsp:txXfrm>
    </dsp:sp>
    <dsp:sp modelId="{17D0290A-44F7-42AD-B846-681D41910B48}">
      <dsp:nvSpPr>
        <dsp:cNvPr id="0" name=""/>
        <dsp:cNvSpPr/>
      </dsp:nvSpPr>
      <dsp:spPr>
        <a:xfrm>
          <a:off x="0" y="4214203"/>
          <a:ext cx="5633358" cy="831979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Недостаток междисциплинарных связей</a:t>
          </a:r>
          <a:endParaRPr lang="ru-RU" sz="2000" kern="1200" dirty="0"/>
        </a:p>
      </dsp:txBody>
      <dsp:txXfrm>
        <a:off x="40614" y="4254817"/>
        <a:ext cx="5552130" cy="75075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380AAA-DDA7-4182-8822-6011E0C553AC}">
      <dsp:nvSpPr>
        <dsp:cNvPr id="0" name=""/>
        <dsp:cNvSpPr/>
      </dsp:nvSpPr>
      <dsp:spPr>
        <a:xfrm>
          <a:off x="351794" y="201371"/>
          <a:ext cx="6026194" cy="5716742"/>
        </a:xfrm>
        <a:prstGeom prst="triangle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9420FE-D038-4CBF-879C-F8F7F1156D6B}">
      <dsp:nvSpPr>
        <dsp:cNvPr id="0" name=""/>
        <dsp:cNvSpPr/>
      </dsp:nvSpPr>
      <dsp:spPr>
        <a:xfrm>
          <a:off x="3160536" y="645063"/>
          <a:ext cx="4170509" cy="75941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Реализация основных общеобразовательных программ</a:t>
          </a:r>
        </a:p>
      </dsp:txBody>
      <dsp:txXfrm>
        <a:off x="3197607" y="682134"/>
        <a:ext cx="4096367" cy="685271"/>
      </dsp:txXfrm>
    </dsp:sp>
    <dsp:sp modelId="{484B5282-272F-4BD4-ABB1-C8BE42FF3ED0}">
      <dsp:nvSpPr>
        <dsp:cNvPr id="0" name=""/>
        <dsp:cNvSpPr/>
      </dsp:nvSpPr>
      <dsp:spPr>
        <a:xfrm>
          <a:off x="3160536" y="1499403"/>
          <a:ext cx="4170509" cy="75941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8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Разработка и реализация </a:t>
          </a:r>
          <a:r>
            <a:rPr lang="ru-RU" sz="18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разноуровневых</a:t>
          </a:r>
          <a:r>
            <a:rPr lang="ru-RU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дополнительных общеобразовательных программ</a:t>
          </a:r>
          <a:endParaRPr lang="ru-RU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97607" y="1536474"/>
        <a:ext cx="4096367" cy="685271"/>
      </dsp:txXfrm>
    </dsp:sp>
    <dsp:sp modelId="{A48AEEC6-3B17-4EE8-AF18-E9F60D142669}">
      <dsp:nvSpPr>
        <dsp:cNvPr id="0" name=""/>
        <dsp:cNvSpPr/>
      </dsp:nvSpPr>
      <dsp:spPr>
        <a:xfrm>
          <a:off x="3160536" y="2373078"/>
          <a:ext cx="4170509" cy="75941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16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Повышение профессионального мастерства педагогов</a:t>
          </a:r>
          <a:endParaRPr lang="ru-RU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97607" y="2410149"/>
        <a:ext cx="4096367" cy="685271"/>
      </dsp:txXfrm>
    </dsp:sp>
    <dsp:sp modelId="{E49CEC74-8917-4490-B44E-234215C61FED}">
      <dsp:nvSpPr>
        <dsp:cNvPr id="0" name=""/>
        <dsp:cNvSpPr/>
      </dsp:nvSpPr>
      <dsp:spPr>
        <a:xfrm>
          <a:off x="3160536" y="3208084"/>
          <a:ext cx="4170509" cy="75941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24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Выполнение функции общественного пространства </a:t>
          </a:r>
          <a:endParaRPr lang="ru-RU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97607" y="3245155"/>
        <a:ext cx="4096367" cy="685271"/>
      </dsp:txXfrm>
    </dsp:sp>
    <dsp:sp modelId="{160EF49B-A3C9-429A-BB08-FA027882BF4D}">
      <dsp:nvSpPr>
        <dsp:cNvPr id="0" name=""/>
        <dsp:cNvSpPr/>
      </dsp:nvSpPr>
      <dsp:spPr>
        <a:xfrm>
          <a:off x="3160536" y="4094613"/>
          <a:ext cx="4170509" cy="75941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32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Содействие созданию и развитию общественного движения школьников</a:t>
          </a:r>
          <a:endParaRPr lang="ru-RU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97607" y="4131684"/>
        <a:ext cx="4096367" cy="685271"/>
      </dsp:txXfrm>
    </dsp:sp>
    <dsp:sp modelId="{95342A7C-693F-40C0-B0AE-ABE7A1CEDCC2}">
      <dsp:nvSpPr>
        <dsp:cNvPr id="0" name=""/>
        <dsp:cNvSpPr/>
      </dsp:nvSpPr>
      <dsp:spPr>
        <a:xfrm>
          <a:off x="3160536" y="4916765"/>
          <a:ext cx="4170509" cy="75941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latin typeface="Arial" panose="020B0604020202020204" pitchFamily="34" charset="0"/>
              <a:cs typeface="Arial" panose="020B0604020202020204" pitchFamily="34" charset="0"/>
            </a:rPr>
            <a:t>Информационное сопровождение</a:t>
          </a:r>
          <a:endParaRPr lang="ru-RU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97607" y="4953836"/>
        <a:ext cx="4096367" cy="68527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30EDF5-2AB8-421B-A23B-2DACE76A924D}">
      <dsp:nvSpPr>
        <dsp:cNvPr id="0" name=""/>
        <dsp:cNvSpPr/>
      </dsp:nvSpPr>
      <dsp:spPr>
        <a:xfrm>
          <a:off x="5596" y="0"/>
          <a:ext cx="5417461" cy="5418667"/>
        </a:xfrm>
        <a:prstGeom prst="circularArrow">
          <a:avLst>
            <a:gd name="adj1" fmla="val 10980"/>
            <a:gd name="adj2" fmla="val 1142322"/>
            <a:gd name="adj3" fmla="val 90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B4C572-57A5-4D2C-B8C4-89A0983BE677}">
      <dsp:nvSpPr>
        <dsp:cNvPr id="0" name=""/>
        <dsp:cNvSpPr/>
      </dsp:nvSpPr>
      <dsp:spPr>
        <a:xfrm>
          <a:off x="5167876" y="1615304"/>
          <a:ext cx="3763094" cy="216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АО «Омутнинский металлургический завод»</a:t>
          </a:r>
          <a:endParaRPr lang="ru-RU" sz="20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МБУДО СЮТ г. Омутнинска</a:t>
          </a:r>
          <a:endParaRPr lang="ru-RU" sz="20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0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Глазовский</a:t>
          </a:r>
          <a:r>
            <a:rPr lang="ru-RU" sz="20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государственный инженерно-педагогический университет имени </a:t>
          </a:r>
          <a:br>
            <a:rPr lang="ru-RU" sz="20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20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В. Г. Короленко</a:t>
          </a:r>
          <a:endParaRPr lang="ru-RU" sz="20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МБУДО ДДТ Омутнинского района</a:t>
          </a:r>
          <a:endParaRPr lang="ru-RU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167876" y="1615304"/>
        <a:ext cx="3763094" cy="2168008"/>
      </dsp:txXfrm>
    </dsp:sp>
    <dsp:sp modelId="{2D856106-AAD9-42F3-884B-2CDE8BC78AE6}">
      <dsp:nvSpPr>
        <dsp:cNvPr id="0" name=""/>
        <dsp:cNvSpPr/>
      </dsp:nvSpPr>
      <dsp:spPr>
        <a:xfrm>
          <a:off x="1201963" y="1961557"/>
          <a:ext cx="3022993" cy="1511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100" b="1" kern="1200" dirty="0" smtClean="0"/>
            <a:t>«Точка роста»</a:t>
          </a:r>
          <a:endParaRPr lang="ru-RU" sz="5100" b="1" kern="1200" dirty="0"/>
        </a:p>
      </dsp:txBody>
      <dsp:txXfrm>
        <a:off x="1201963" y="1961557"/>
        <a:ext cx="3022993" cy="151126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0A2CE2-1B60-45EA-8377-9FEF51857BBA}">
      <dsp:nvSpPr>
        <dsp:cNvPr id="0" name=""/>
        <dsp:cNvSpPr/>
      </dsp:nvSpPr>
      <dsp:spPr>
        <a:xfrm rot="16200000">
          <a:off x="-1383004" y="2256453"/>
          <a:ext cx="3394043" cy="5049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45295" bIns="0" numCol="1" spcCol="1270" anchor="t" anchorCtr="0">
          <a:noAutofit/>
        </a:bodyPr>
        <a:lstStyle/>
        <a:p>
          <a:pPr lvl="0" algn="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>
              <a:latin typeface="Arial" panose="020B0604020202020204" pitchFamily="34" charset="0"/>
              <a:cs typeface="Arial" panose="020B0604020202020204" pitchFamily="34" charset="0"/>
            </a:rPr>
            <a:t>Подходы</a:t>
          </a:r>
          <a:endParaRPr lang="ru-RU" sz="3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-1383004" y="2256453"/>
        <a:ext cx="3394043" cy="504901"/>
      </dsp:txXfrm>
    </dsp:sp>
    <dsp:sp modelId="{C184FC79-4EE6-4D41-ABAE-0E32C88A5BEC}">
      <dsp:nvSpPr>
        <dsp:cNvPr id="0" name=""/>
        <dsp:cNvSpPr/>
      </dsp:nvSpPr>
      <dsp:spPr>
        <a:xfrm>
          <a:off x="566467" y="811881"/>
          <a:ext cx="2514943" cy="33940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445295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Компетентностный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Личностно‑</a:t>
          </a:r>
          <a:br>
            <a:rPr lang="ru-RU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ориентированный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Проектно‑</a:t>
          </a:r>
          <a:br>
            <a:rPr lang="ru-RU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исследовательский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Интегративный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Деятельностный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Сетевой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Наставнический</a:t>
          </a:r>
          <a:r>
            <a:rPr lang="ru-RU" sz="1300" kern="1200" dirty="0" smtClean="0"/>
            <a:t> </a:t>
          </a:r>
          <a:endParaRPr lang="ru-RU" sz="13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3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66467" y="811881"/>
        <a:ext cx="2514943" cy="3394043"/>
      </dsp:txXfrm>
    </dsp:sp>
    <dsp:sp modelId="{A22520FF-D50C-45C7-928D-D582599089AA}">
      <dsp:nvSpPr>
        <dsp:cNvPr id="0" name=""/>
        <dsp:cNvSpPr/>
      </dsp:nvSpPr>
      <dsp:spPr>
        <a:xfrm>
          <a:off x="61566" y="145412"/>
          <a:ext cx="1009802" cy="1009802"/>
        </a:xfrm>
        <a:prstGeom prst="rect">
          <a:avLst/>
        </a:prstGeom>
        <a:blipFill>
          <a:blip xmlns:r="http://schemas.openxmlformats.org/officeDocument/2006/relationships" r:embed="rId1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0303F8-4428-488D-9E57-53AB4F3B6045}">
      <dsp:nvSpPr>
        <dsp:cNvPr id="0" name=""/>
        <dsp:cNvSpPr/>
      </dsp:nvSpPr>
      <dsp:spPr>
        <a:xfrm rot="16200000">
          <a:off x="2303306" y="2256453"/>
          <a:ext cx="3394043" cy="5049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45295" bIns="0" numCol="1" spcCol="1270" anchor="t" anchorCtr="0">
          <a:noAutofit/>
        </a:bodyPr>
        <a:lstStyle/>
        <a:p>
          <a:pPr lvl="0" algn="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>
              <a:latin typeface="Arial" panose="020B0604020202020204" pitchFamily="34" charset="0"/>
              <a:cs typeface="Arial" panose="020B0604020202020204" pitchFamily="34" charset="0"/>
            </a:rPr>
            <a:t>Формы</a:t>
          </a:r>
          <a:endParaRPr lang="ru-RU" sz="3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03306" y="2256453"/>
        <a:ext cx="3394043" cy="504901"/>
      </dsp:txXfrm>
    </dsp:sp>
    <dsp:sp modelId="{932EE48A-3318-48BD-BA2E-946811AA0098}">
      <dsp:nvSpPr>
        <dsp:cNvPr id="0" name=""/>
        <dsp:cNvSpPr/>
      </dsp:nvSpPr>
      <dsp:spPr>
        <a:xfrm>
          <a:off x="4252779" y="811881"/>
          <a:ext cx="2514943" cy="33940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445295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Урочная деятельность</a:t>
          </a:r>
          <a:endParaRPr lang="ru-RU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Внеурочная деятельность</a:t>
          </a:r>
          <a:endParaRPr lang="ru-RU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Проектная и </a:t>
          </a:r>
          <a:b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исследовательская</a:t>
          </a:r>
          <a:b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деятельность</a:t>
          </a:r>
          <a:endParaRPr lang="ru-RU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Соревновательная </a:t>
          </a:r>
          <a:b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деятельность</a:t>
          </a:r>
          <a:endParaRPr lang="ru-RU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Профориентационные </a:t>
          </a:r>
          <a:b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мероприятия</a:t>
          </a:r>
          <a:endParaRPr lang="ru-RU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Методическая работа </a:t>
          </a:r>
          <a:b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педагогов</a:t>
          </a:r>
          <a:endParaRPr lang="ru-RU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Работа с сообществом</a:t>
          </a:r>
          <a:endParaRPr lang="ru-RU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252779" y="811881"/>
        <a:ext cx="2514943" cy="3394043"/>
      </dsp:txXfrm>
    </dsp:sp>
    <dsp:sp modelId="{742C4053-074A-4D47-B9F6-C8343A8EA94D}">
      <dsp:nvSpPr>
        <dsp:cNvPr id="0" name=""/>
        <dsp:cNvSpPr/>
      </dsp:nvSpPr>
      <dsp:spPr>
        <a:xfrm>
          <a:off x="3747877" y="145412"/>
          <a:ext cx="1009802" cy="1009802"/>
        </a:xfrm>
        <a:prstGeom prst="rect">
          <a:avLst/>
        </a:prstGeom>
        <a:blipFill>
          <a:blip xmlns:r="http://schemas.openxmlformats.org/officeDocument/2006/relationships"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5A172E-9203-4A71-8FA0-6E12EB95FBC6}">
      <dsp:nvSpPr>
        <dsp:cNvPr id="0" name=""/>
        <dsp:cNvSpPr/>
      </dsp:nvSpPr>
      <dsp:spPr>
        <a:xfrm rot="16200000">
          <a:off x="5989618" y="2256453"/>
          <a:ext cx="3394043" cy="5049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45295" bIns="0" numCol="1" spcCol="1270" anchor="t" anchorCtr="0">
          <a:noAutofit/>
        </a:bodyPr>
        <a:lstStyle/>
        <a:p>
          <a:pPr lvl="0" algn="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>
              <a:latin typeface="Arial" panose="020B0604020202020204" pitchFamily="34" charset="0"/>
              <a:cs typeface="Arial" panose="020B0604020202020204" pitchFamily="34" charset="0"/>
            </a:rPr>
            <a:t>Методы</a:t>
          </a:r>
          <a:endParaRPr lang="ru-RU" sz="3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89618" y="2256453"/>
        <a:ext cx="3394043" cy="504901"/>
      </dsp:txXfrm>
    </dsp:sp>
    <dsp:sp modelId="{1B58C415-2EB6-49D2-B959-1C85CF9B1EE8}">
      <dsp:nvSpPr>
        <dsp:cNvPr id="0" name=""/>
        <dsp:cNvSpPr/>
      </dsp:nvSpPr>
      <dsp:spPr>
        <a:xfrm>
          <a:off x="7939090" y="811881"/>
          <a:ext cx="2514943" cy="33940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445295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Практико‑</a:t>
          </a:r>
          <a:br>
            <a:rPr lang="ru-RU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ориентированные 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Исследовательские 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Проектные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Интерактивные и </a:t>
          </a:r>
          <a:br>
            <a:rPr lang="ru-RU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игровые 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Кооперативные 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Цифровые</a:t>
          </a:r>
          <a:br>
            <a:rPr lang="ru-RU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технологии и </a:t>
          </a:r>
          <a:br>
            <a:rPr lang="ru-RU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инструменты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Оценочные 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939090" y="811881"/>
        <a:ext cx="2514943" cy="3394043"/>
      </dsp:txXfrm>
    </dsp:sp>
    <dsp:sp modelId="{8A8F838E-43D8-4B34-96DD-22A85A18C42A}">
      <dsp:nvSpPr>
        <dsp:cNvPr id="0" name=""/>
        <dsp:cNvSpPr/>
      </dsp:nvSpPr>
      <dsp:spPr>
        <a:xfrm>
          <a:off x="7434189" y="145412"/>
          <a:ext cx="1009802" cy="1009802"/>
        </a:xfrm>
        <a:prstGeom prst="rect">
          <a:avLst/>
        </a:prstGeom>
        <a:blipFill>
          <a:blip xmlns:r="http://schemas.openxmlformats.org/officeDocument/2006/relationships"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C2B34B-EF3B-4506-B06B-48367B617ADA}">
      <dsp:nvSpPr>
        <dsp:cNvPr id="0" name=""/>
        <dsp:cNvSpPr/>
      </dsp:nvSpPr>
      <dsp:spPr>
        <a:xfrm>
          <a:off x="10368" y="259488"/>
          <a:ext cx="3270381" cy="119173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Количественные показатели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06234" y="259488"/>
        <a:ext cx="2078649" cy="1191732"/>
      </dsp:txXfrm>
    </dsp:sp>
    <dsp:sp modelId="{F44A753E-13A2-4EAE-AF64-E8D22B82F604}">
      <dsp:nvSpPr>
        <dsp:cNvPr id="0" name=""/>
        <dsp:cNvSpPr/>
      </dsp:nvSpPr>
      <dsp:spPr>
        <a:xfrm>
          <a:off x="2893436" y="360785"/>
          <a:ext cx="2472844" cy="989137"/>
        </a:xfrm>
        <a:prstGeom prst="chevron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Охват обучающихся</a:t>
          </a:r>
          <a:endParaRPr lang="ru-RU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88005" y="360785"/>
        <a:ext cx="1483707" cy="989137"/>
      </dsp:txXfrm>
    </dsp:sp>
    <dsp:sp modelId="{1464DDDF-4A30-49C0-9D42-FFC84BF62455}">
      <dsp:nvSpPr>
        <dsp:cNvPr id="0" name=""/>
        <dsp:cNvSpPr/>
      </dsp:nvSpPr>
      <dsp:spPr>
        <a:xfrm>
          <a:off x="5020082" y="360785"/>
          <a:ext cx="2472844" cy="989137"/>
        </a:xfrm>
        <a:prstGeom prst="chevron">
          <a:avLst/>
        </a:prstGeom>
        <a:solidFill>
          <a:schemeClr val="accent5">
            <a:tint val="40000"/>
            <a:alpha val="90000"/>
            <a:hueOff val="-671978"/>
            <a:satOff val="-1165"/>
            <a:lumOff val="-117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1978"/>
              <a:satOff val="-1165"/>
              <a:lumOff val="-11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Загруженность оборудования</a:t>
          </a:r>
        </a:p>
      </dsp:txBody>
      <dsp:txXfrm>
        <a:off x="5514651" y="360785"/>
        <a:ext cx="1483707" cy="989137"/>
      </dsp:txXfrm>
    </dsp:sp>
    <dsp:sp modelId="{F71C17A3-A50E-4CEB-8E07-BFD42BA4D9CA}">
      <dsp:nvSpPr>
        <dsp:cNvPr id="0" name=""/>
        <dsp:cNvSpPr/>
      </dsp:nvSpPr>
      <dsp:spPr>
        <a:xfrm>
          <a:off x="7146729" y="360785"/>
          <a:ext cx="2472844" cy="989137"/>
        </a:xfrm>
        <a:prstGeom prst="chevron">
          <a:avLst/>
        </a:prstGeom>
        <a:solidFill>
          <a:schemeClr val="accent5">
            <a:tint val="40000"/>
            <a:alpha val="90000"/>
            <a:hueOff val="-1343955"/>
            <a:satOff val="-2330"/>
            <a:lumOff val="-23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1343955"/>
              <a:satOff val="-2330"/>
              <a:lumOff val="-23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Результативность внеурочной деятельности</a:t>
          </a:r>
        </a:p>
      </dsp:txBody>
      <dsp:txXfrm>
        <a:off x="7641298" y="360785"/>
        <a:ext cx="1483707" cy="989137"/>
      </dsp:txXfrm>
    </dsp:sp>
    <dsp:sp modelId="{99B6EEBC-3C04-4502-8AFA-85FA8DF0CB81}">
      <dsp:nvSpPr>
        <dsp:cNvPr id="0" name=""/>
        <dsp:cNvSpPr/>
      </dsp:nvSpPr>
      <dsp:spPr>
        <a:xfrm>
          <a:off x="9273375" y="360785"/>
          <a:ext cx="2472844" cy="989137"/>
        </a:xfrm>
        <a:prstGeom prst="chevron">
          <a:avLst/>
        </a:prstGeom>
        <a:solidFill>
          <a:schemeClr val="accent5">
            <a:tint val="40000"/>
            <a:alpha val="90000"/>
            <a:hueOff val="-2015933"/>
            <a:satOff val="-3495"/>
            <a:lumOff val="-35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2015933"/>
              <a:satOff val="-3495"/>
              <a:lumOff val="-3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Кадровая обеспеченность</a:t>
          </a:r>
          <a:endParaRPr lang="ru-RU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767944" y="360785"/>
        <a:ext cx="1483707" cy="989137"/>
      </dsp:txXfrm>
    </dsp:sp>
    <dsp:sp modelId="{E80BD8E3-8CF1-4F08-A107-EDCE7C45FE73}">
      <dsp:nvSpPr>
        <dsp:cNvPr id="0" name=""/>
        <dsp:cNvSpPr/>
      </dsp:nvSpPr>
      <dsp:spPr>
        <a:xfrm>
          <a:off x="10368" y="1618062"/>
          <a:ext cx="3230339" cy="1191732"/>
        </a:xfrm>
        <a:prstGeom prst="chevron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Качественные показатели</a:t>
          </a:r>
          <a:endParaRPr lang="ru-RU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06234" y="1618062"/>
        <a:ext cx="2038607" cy="1191732"/>
      </dsp:txXfrm>
    </dsp:sp>
    <dsp:sp modelId="{8405279D-CF4D-43DC-B8A3-3C35F915ACEE}">
      <dsp:nvSpPr>
        <dsp:cNvPr id="0" name=""/>
        <dsp:cNvSpPr/>
      </dsp:nvSpPr>
      <dsp:spPr>
        <a:xfrm>
          <a:off x="2853394" y="1719360"/>
          <a:ext cx="2472844" cy="989137"/>
        </a:xfrm>
        <a:prstGeom prst="chevron">
          <a:avLst/>
        </a:prstGeom>
        <a:solidFill>
          <a:schemeClr val="accent5">
            <a:tint val="40000"/>
            <a:alpha val="90000"/>
            <a:hueOff val="-2687911"/>
            <a:satOff val="-4660"/>
            <a:lumOff val="-46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2687911"/>
              <a:satOff val="-4660"/>
              <a:lumOff val="-4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Повышение качества обучения</a:t>
          </a:r>
          <a:endParaRPr lang="ru-RU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47963" y="1719360"/>
        <a:ext cx="1483707" cy="989137"/>
      </dsp:txXfrm>
    </dsp:sp>
    <dsp:sp modelId="{8E7E2E98-93E5-4AA3-AFFE-0F0CB3BD5A0D}">
      <dsp:nvSpPr>
        <dsp:cNvPr id="0" name=""/>
        <dsp:cNvSpPr/>
      </dsp:nvSpPr>
      <dsp:spPr>
        <a:xfrm>
          <a:off x="4980040" y="1719360"/>
          <a:ext cx="2472844" cy="989137"/>
        </a:xfrm>
        <a:prstGeom prst="chevron">
          <a:avLst/>
        </a:prstGeom>
        <a:solidFill>
          <a:schemeClr val="accent5">
            <a:tint val="40000"/>
            <a:alpha val="90000"/>
            <a:hueOff val="-3359889"/>
            <a:satOff val="-5825"/>
            <a:lumOff val="-58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3359889"/>
              <a:satOff val="-5825"/>
              <a:lumOff val="-58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Повышение проектной активности</a:t>
          </a:r>
          <a:endParaRPr lang="ru-RU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474609" y="1719360"/>
        <a:ext cx="1483707" cy="989137"/>
      </dsp:txXfrm>
    </dsp:sp>
    <dsp:sp modelId="{3603EDDF-2052-429A-9093-1202F67CFEF0}">
      <dsp:nvSpPr>
        <dsp:cNvPr id="0" name=""/>
        <dsp:cNvSpPr/>
      </dsp:nvSpPr>
      <dsp:spPr>
        <a:xfrm>
          <a:off x="7106686" y="1719360"/>
          <a:ext cx="2472844" cy="989137"/>
        </a:xfrm>
        <a:prstGeom prst="chevron">
          <a:avLst/>
        </a:prstGeom>
        <a:solidFill>
          <a:schemeClr val="accent5">
            <a:tint val="40000"/>
            <a:alpha val="90000"/>
            <a:hueOff val="-4031867"/>
            <a:satOff val="-6991"/>
            <a:lumOff val="-703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4031867"/>
              <a:satOff val="-6991"/>
              <a:lumOff val="-7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Методическая активность</a:t>
          </a:r>
          <a:endParaRPr lang="ru-RU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601255" y="1719360"/>
        <a:ext cx="1483707" cy="989137"/>
      </dsp:txXfrm>
    </dsp:sp>
    <dsp:sp modelId="{C7E20D98-FF86-47CE-85AD-A19CB0ED7600}">
      <dsp:nvSpPr>
        <dsp:cNvPr id="0" name=""/>
        <dsp:cNvSpPr/>
      </dsp:nvSpPr>
      <dsp:spPr>
        <a:xfrm>
          <a:off x="9233333" y="1719360"/>
          <a:ext cx="2472844" cy="989137"/>
        </a:xfrm>
        <a:prstGeom prst="chevron">
          <a:avLst/>
        </a:prstGeom>
        <a:solidFill>
          <a:schemeClr val="accent5">
            <a:tint val="40000"/>
            <a:alpha val="90000"/>
            <a:hueOff val="-4703844"/>
            <a:satOff val="-8156"/>
            <a:lumOff val="-82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4703844"/>
              <a:satOff val="-8156"/>
              <a:lumOff val="-82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Открытость деятельности</a:t>
          </a:r>
          <a:endParaRPr lang="ru-RU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727902" y="1719360"/>
        <a:ext cx="1483707" cy="989137"/>
      </dsp:txXfrm>
    </dsp:sp>
    <dsp:sp modelId="{EA3EA479-7C6D-452E-92CA-EB1B9E3D91B4}">
      <dsp:nvSpPr>
        <dsp:cNvPr id="0" name=""/>
        <dsp:cNvSpPr/>
      </dsp:nvSpPr>
      <dsp:spPr>
        <a:xfrm>
          <a:off x="10368" y="2977495"/>
          <a:ext cx="2979330" cy="1191732"/>
        </a:xfrm>
        <a:prstGeom prst="chevron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Способы оценки результатов</a:t>
          </a:r>
          <a:endParaRPr lang="ru-RU" sz="1800" b="1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06234" y="2977495"/>
        <a:ext cx="1787598" cy="1191732"/>
      </dsp:txXfrm>
    </dsp:sp>
    <dsp:sp modelId="{8430181B-7D97-4F17-BEFE-45BF8DD0AA17}">
      <dsp:nvSpPr>
        <dsp:cNvPr id="0" name=""/>
        <dsp:cNvSpPr/>
      </dsp:nvSpPr>
      <dsp:spPr>
        <a:xfrm>
          <a:off x="2602385" y="3077934"/>
          <a:ext cx="2472844" cy="989137"/>
        </a:xfrm>
        <a:prstGeom prst="chevron">
          <a:avLst/>
        </a:prstGeom>
        <a:solidFill>
          <a:schemeClr val="accent5">
            <a:tint val="40000"/>
            <a:alpha val="90000"/>
            <a:hueOff val="-5375822"/>
            <a:satOff val="-9321"/>
            <a:lumOff val="-937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5375822"/>
              <a:satOff val="-9321"/>
              <a:lumOff val="-93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Наблюдение</a:t>
          </a:r>
          <a:endParaRPr lang="ru-RU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96954" y="3077934"/>
        <a:ext cx="1483707" cy="989137"/>
      </dsp:txXfrm>
    </dsp:sp>
    <dsp:sp modelId="{62531029-4B96-4033-A047-10F243FA24FF}">
      <dsp:nvSpPr>
        <dsp:cNvPr id="0" name=""/>
        <dsp:cNvSpPr/>
      </dsp:nvSpPr>
      <dsp:spPr>
        <a:xfrm>
          <a:off x="4729032" y="3077934"/>
          <a:ext cx="2472844" cy="989137"/>
        </a:xfrm>
        <a:prstGeom prst="chevron">
          <a:avLst/>
        </a:prstGeom>
        <a:solidFill>
          <a:schemeClr val="accent5">
            <a:tint val="40000"/>
            <a:alpha val="90000"/>
            <a:hueOff val="-6047799"/>
            <a:satOff val="-10486"/>
            <a:lumOff val="-1055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047799"/>
              <a:satOff val="-10486"/>
              <a:lumOff val="-105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Анкетирование и опросы</a:t>
          </a:r>
        </a:p>
      </dsp:txBody>
      <dsp:txXfrm>
        <a:off x="5223601" y="3077934"/>
        <a:ext cx="1483707" cy="989137"/>
      </dsp:txXfrm>
    </dsp:sp>
    <dsp:sp modelId="{93410429-9560-4712-AE3F-060DA32D2BE7}">
      <dsp:nvSpPr>
        <dsp:cNvPr id="0" name=""/>
        <dsp:cNvSpPr/>
      </dsp:nvSpPr>
      <dsp:spPr>
        <a:xfrm>
          <a:off x="6855678" y="3077934"/>
          <a:ext cx="2472844" cy="989137"/>
        </a:xfrm>
        <a:prstGeom prst="chevron">
          <a:avLst/>
        </a:prstGeom>
        <a:solidFill>
          <a:schemeClr val="accent5">
            <a:tint val="40000"/>
            <a:alpha val="90000"/>
            <a:hueOff val="-6719778"/>
            <a:satOff val="-11651"/>
            <a:lumOff val="-117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19778"/>
              <a:satOff val="-11651"/>
              <a:lumOff val="-117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Самооценка и рефлексия </a:t>
          </a:r>
        </a:p>
      </dsp:txBody>
      <dsp:txXfrm>
        <a:off x="7350247" y="3077934"/>
        <a:ext cx="1483707" cy="989137"/>
      </dsp:txXfrm>
    </dsp:sp>
    <dsp:sp modelId="{27FDE8E7-D5E6-4262-B0ED-6541BD7B82A9}">
      <dsp:nvSpPr>
        <dsp:cNvPr id="0" name=""/>
        <dsp:cNvSpPr/>
      </dsp:nvSpPr>
      <dsp:spPr>
        <a:xfrm>
          <a:off x="8982324" y="3077934"/>
          <a:ext cx="2472844" cy="989137"/>
        </a:xfrm>
        <a:prstGeom prst="chevron">
          <a:avLst/>
        </a:prstGeom>
        <a:solidFill>
          <a:schemeClr val="accent5">
            <a:tint val="40000"/>
            <a:alpha val="90000"/>
            <a:hueOff val="-7391755"/>
            <a:satOff val="-12816"/>
            <a:lumOff val="-128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7391755"/>
              <a:satOff val="-12816"/>
              <a:lumOff val="-12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Мониторинг участия в конкурсах и мероприятиях </a:t>
          </a:r>
        </a:p>
      </dsp:txBody>
      <dsp:txXfrm>
        <a:off x="9476893" y="3077934"/>
        <a:ext cx="1483707" cy="98913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1FD59C-88FB-4ACB-912A-4B31275064AF}">
      <dsp:nvSpPr>
        <dsp:cNvPr id="0" name=""/>
        <dsp:cNvSpPr/>
      </dsp:nvSpPr>
      <dsp:spPr>
        <a:xfrm>
          <a:off x="648883" y="1316"/>
          <a:ext cx="2106147" cy="12636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Обновление образовательной среды.</a:t>
          </a:r>
          <a:endParaRPr lang="ru-RU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48883" y="1316"/>
        <a:ext cx="2106147" cy="1263688"/>
      </dsp:txXfrm>
    </dsp:sp>
    <dsp:sp modelId="{151FF75E-ABB9-4E83-A417-593226ACA2FB}">
      <dsp:nvSpPr>
        <dsp:cNvPr id="0" name=""/>
        <dsp:cNvSpPr/>
      </dsp:nvSpPr>
      <dsp:spPr>
        <a:xfrm>
          <a:off x="2965645" y="1316"/>
          <a:ext cx="2106147" cy="12636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Повышение качества обучения.</a:t>
          </a:r>
          <a:endParaRPr lang="ru-RU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65645" y="1316"/>
        <a:ext cx="2106147" cy="1263688"/>
      </dsp:txXfrm>
    </dsp:sp>
    <dsp:sp modelId="{700F057E-97DB-47F8-AAD3-6CCA409DC0EA}">
      <dsp:nvSpPr>
        <dsp:cNvPr id="0" name=""/>
        <dsp:cNvSpPr/>
      </dsp:nvSpPr>
      <dsp:spPr>
        <a:xfrm>
          <a:off x="648883" y="1475619"/>
          <a:ext cx="2106147" cy="12636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>
              <a:latin typeface="Arial" panose="020B0604020202020204" pitchFamily="34" charset="0"/>
              <a:cs typeface="Arial" panose="020B0604020202020204" pitchFamily="34" charset="0"/>
            </a:rPr>
            <a:t>Развитие дополнительного образования.</a:t>
          </a:r>
          <a:endParaRPr lang="ru-RU" sz="18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48883" y="1475619"/>
        <a:ext cx="2106147" cy="1263688"/>
      </dsp:txXfrm>
    </dsp:sp>
    <dsp:sp modelId="{57826BA2-B4F9-4C88-BF82-5671E0E341F9}">
      <dsp:nvSpPr>
        <dsp:cNvPr id="0" name=""/>
        <dsp:cNvSpPr/>
      </dsp:nvSpPr>
      <dsp:spPr>
        <a:xfrm>
          <a:off x="2965645" y="1475619"/>
          <a:ext cx="2106147" cy="12636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>
              <a:latin typeface="Arial" panose="020B0604020202020204" pitchFamily="34" charset="0"/>
              <a:cs typeface="Arial" panose="020B0604020202020204" pitchFamily="34" charset="0"/>
            </a:rPr>
            <a:t>Успехи в проектной деятельности.</a:t>
          </a:r>
          <a:endParaRPr lang="ru-RU" sz="18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65645" y="1475619"/>
        <a:ext cx="2106147" cy="1263688"/>
      </dsp:txXfrm>
    </dsp:sp>
    <dsp:sp modelId="{B65BD3D8-262D-4672-BD64-DD4CDB373021}">
      <dsp:nvSpPr>
        <dsp:cNvPr id="0" name=""/>
        <dsp:cNvSpPr/>
      </dsp:nvSpPr>
      <dsp:spPr>
        <a:xfrm>
          <a:off x="1807264" y="2949923"/>
          <a:ext cx="2106147" cy="12636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Повышение квалификации педагогов.</a:t>
          </a:r>
          <a:endParaRPr lang="ru-RU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07264" y="2949923"/>
        <a:ext cx="2106147" cy="12636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7E89C-64F4-4197-AF90-6DDD4EEA6509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7D97D-2C70-4929-A317-AAC877382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515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7E89C-64F4-4197-AF90-6DDD4EEA6509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7D97D-2C70-4929-A317-AAC877382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407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7E89C-64F4-4197-AF90-6DDD4EEA6509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7D97D-2C70-4929-A317-AAC877382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673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7E89C-64F4-4197-AF90-6DDD4EEA6509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7D97D-2C70-4929-A317-AAC877382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278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7E89C-64F4-4197-AF90-6DDD4EEA6509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7D97D-2C70-4929-A317-AAC877382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011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7E89C-64F4-4197-AF90-6DDD4EEA6509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7D97D-2C70-4929-A317-AAC877382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171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7E89C-64F4-4197-AF90-6DDD4EEA6509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7D97D-2C70-4929-A317-AAC877382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487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7E89C-64F4-4197-AF90-6DDD4EEA6509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7D97D-2C70-4929-A317-AAC877382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227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7E89C-64F4-4197-AF90-6DDD4EEA6509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7D97D-2C70-4929-A317-AAC877382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170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7E89C-64F4-4197-AF90-6DDD4EEA6509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7D97D-2C70-4929-A317-AAC877382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46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7E89C-64F4-4197-AF90-6DDD4EEA6509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7D97D-2C70-4929-A317-AAC877382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24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27E89C-64F4-4197-AF90-6DDD4EEA6509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7D97D-2C70-4929-A317-AAC877382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013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9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7" Type="http://schemas.openxmlformats.org/officeDocument/2006/relationships/image" Target="../media/image2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1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diagramLayout" Target="../diagrams/layout8.xml"/><Relationship Id="rId7" Type="http://schemas.openxmlformats.org/officeDocument/2006/relationships/image" Target="../media/image30.emf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11" Type="http://schemas.openxmlformats.org/officeDocument/2006/relationships/image" Target="../media/image1.jpeg"/><Relationship Id="rId5" Type="http://schemas.openxmlformats.org/officeDocument/2006/relationships/diagramColors" Target="../diagrams/colors8.xml"/><Relationship Id="rId10" Type="http://schemas.openxmlformats.org/officeDocument/2006/relationships/image" Target="../media/image33.emf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3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Layout" Target="../diagrams/layout2.xml"/><Relationship Id="rId7" Type="http://schemas.openxmlformats.org/officeDocument/2006/relationships/image" Target="../media/image1.jpeg"/><Relationship Id="rId12" Type="http://schemas.microsoft.com/office/2007/relationships/diagramDrawing" Target="../diagrams/drawing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diagramColors" Target="../diagrams/colors3.xml"/><Relationship Id="rId5" Type="http://schemas.openxmlformats.org/officeDocument/2006/relationships/diagramColors" Target="../diagrams/colors2.xml"/><Relationship Id="rId10" Type="http://schemas.openxmlformats.org/officeDocument/2006/relationships/diagramQuickStyle" Target="../diagrams/quickStyle3.xml"/><Relationship Id="rId4" Type="http://schemas.openxmlformats.org/officeDocument/2006/relationships/diagramQuickStyle" Target="../diagrams/quickStyle2.xml"/><Relationship Id="rId9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5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9972" y="2389193"/>
            <a:ext cx="10472057" cy="176862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Arial Black" pitchFamily="34" charset="0"/>
              </a:rPr>
              <a:t>«ТОЧКА РОСТА»</a:t>
            </a:r>
            <a:br>
              <a:rPr lang="ru-RU" sz="3600" b="1" dirty="0" smtClean="0">
                <a:latin typeface="Arial Black" pitchFamily="34" charset="0"/>
              </a:rPr>
            </a:br>
            <a:r>
              <a:rPr lang="ru-RU" sz="3600" b="1" dirty="0" smtClean="0">
                <a:latin typeface="Arial Black" pitchFamily="34" charset="0"/>
              </a:rPr>
              <a:t>КАК ВЕКТОР РАЗВИТИЯ </a:t>
            </a:r>
            <a:br>
              <a:rPr lang="ru-RU" sz="3600" b="1" dirty="0" smtClean="0">
                <a:latin typeface="Arial Black" pitchFamily="34" charset="0"/>
              </a:rPr>
            </a:br>
            <a:r>
              <a:rPr lang="ru-RU" sz="3600" b="1" dirty="0" smtClean="0">
                <a:latin typeface="Arial Black" pitchFamily="34" charset="0"/>
              </a:rPr>
              <a:t>СЕЛЬСКОЙ ШКОЛЫ</a:t>
            </a:r>
            <a:endParaRPr lang="ru-RU" sz="3600" dirty="0">
              <a:latin typeface="Arial Black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62314" y="5093380"/>
            <a:ext cx="5715001" cy="1546906"/>
          </a:xfrm>
        </p:spPr>
        <p:txBody>
          <a:bodyPr>
            <a:normAutofit/>
          </a:bodyPr>
          <a:lstStyle/>
          <a:p>
            <a:pPr algn="l"/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Храмцова С.Е., директор и учитель физики и математики МБОУ ООШ д. Ежово</a:t>
            </a:r>
            <a:b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Мышкина Ю.П.,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учитель информатики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МБОУ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ООШ д.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Ежово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s://altai-stend.ru/wp-content/uploads/2023/11/%D0%A2%D0%BE%D1%87%D0%BA%D0%B0-%D1%80%D0%BE%D1%81%D1%82%D0%B0-%D0%B8%D0%BD%D1%84%D0%BE%D1%80%D0%BC%D0%B0%D1%86%D0%B8%D0%BE%D0%BD%D0%BD%D1%8B%D0%B9-%D1%81%D1%82%D0%B5%D0%BD%D0%B4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" t="2238" r="68906" b="80974"/>
          <a:stretch/>
        </p:blipFill>
        <p:spPr bwMode="auto">
          <a:xfrm>
            <a:off x="9154499" y="108860"/>
            <a:ext cx="2939527" cy="95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4277" y="1104817"/>
            <a:ext cx="118817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Муниципальное бюджетное общеобразовательное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учреждение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основная общеобразовательная школа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. Ежово Омутнинского района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Кировской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</a:p>
        </p:txBody>
      </p:sp>
    </p:spTree>
    <p:extLst>
      <p:ext uri="{BB962C8B-B14F-4D97-AF65-F5344CB8AC3E}">
        <p14:creationId xmlns:p14="http://schemas.microsoft.com/office/powerpoint/2010/main" val="76079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938172" y="1054171"/>
            <a:ext cx="10765332" cy="252376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Список программ:</a:t>
            </a:r>
            <a:endParaRPr lang="ru-RU" altLang="ru-RU" sz="2400" dirty="0">
              <a:solidFill>
                <a:srgbClr val="0A0A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-«Робототехника»;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-«Занимательная физика»;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-«Компьютерный дизайн».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Цель: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развитие творческих способностей, проектная деятельность, подготовка к олимпиадам и конкурсам.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3058" y="279284"/>
            <a:ext cx="114479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Arial Black" panose="020B0A04020102020204" pitchFamily="34" charset="0"/>
                <a:cs typeface="Arial" panose="020B0604020202020204" pitchFamily="34" charset="0"/>
              </a:rPr>
              <a:t>Дополнительное образование</a:t>
            </a:r>
            <a:r>
              <a:rPr lang="ru-RU" sz="1600" dirty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https://altai-stend.ru/wp-content/uploads/2023/11/%D0%A2%D0%BE%D1%87%D0%BA%D0%B0-%D1%80%D0%BE%D1%81%D1%82%D0%B0-%D0%B8%D0%BD%D1%84%D0%BE%D1%80%D0%BC%D0%B0%D1%86%D0%B8%D0%BE%D0%BD%D0%BD%D1%8B%D0%B9-%D1%81%D1%82%D0%B5%D0%BD%D0%B4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9" t="-249" r="79760" b="81041"/>
          <a:stretch/>
        </p:blipFill>
        <p:spPr bwMode="auto">
          <a:xfrm>
            <a:off x="11425919" y="0"/>
            <a:ext cx="555171" cy="109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" t="4445" r="5416" b="6667"/>
          <a:stretch/>
        </p:blipFill>
        <p:spPr>
          <a:xfrm>
            <a:off x="1262022" y="3476625"/>
            <a:ext cx="4443453" cy="32097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037" y="3476625"/>
            <a:ext cx="4279624" cy="320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61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00050" y="745569"/>
            <a:ext cx="11540937" cy="293157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Цель: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Обеспечение качественного использования оборудования «Точка роста».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Ключевые направления:</a:t>
            </a:r>
            <a:endParaRPr lang="ru-RU" altLang="ru-RU" dirty="0">
              <a:solidFill>
                <a:srgbClr val="0A0A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-обучение педагогов: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курсы повышения квалификации по программам естественно-научной и технологической направленностей;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-разработка программ: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создание и реализация дополнительных общеобразовательных и рабочих программ;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-использование оборудования: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методическое сопровождение уроков с применением цифровых лабораторий (физика, химия, биология);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-обмен опытом, наставничество: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участие в семинарах, 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вебинарах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сетевых проектах, открытых уроках.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3058" y="231659"/>
            <a:ext cx="114479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Arial Black" panose="020B0A04020102020204" pitchFamily="34" charset="0"/>
                <a:cs typeface="Arial" panose="020B0604020202020204" pitchFamily="34" charset="0"/>
              </a:rPr>
              <a:t>Методическая работа</a:t>
            </a:r>
            <a:r>
              <a:rPr lang="ru-RU" dirty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https://altai-stend.ru/wp-content/uploads/2023/11/%D0%A2%D0%BE%D1%87%D0%BA%D0%B0-%D1%80%D0%BE%D1%81%D1%82%D0%B0-%D0%B8%D0%BD%D1%84%D0%BE%D1%80%D0%BC%D0%B0%D1%86%D0%B8%D0%BE%D0%BD%D0%BD%D1%8B%D0%B9-%D1%81%D1%82%D0%B5%D0%BD%D0%B4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9" t="-249" r="79760" b="81041"/>
          <a:stretch/>
        </p:blipFill>
        <p:spPr bwMode="auto">
          <a:xfrm>
            <a:off x="11425919" y="0"/>
            <a:ext cx="555171" cy="109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" y="3662341"/>
            <a:ext cx="2143125" cy="30024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0064" b="9819"/>
          <a:stretch/>
        </p:blipFill>
        <p:spPr>
          <a:xfrm>
            <a:off x="2562225" y="3669143"/>
            <a:ext cx="2165578" cy="29861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b="23604"/>
          <a:stretch/>
        </p:blipFill>
        <p:spPr>
          <a:xfrm>
            <a:off x="4823053" y="3670505"/>
            <a:ext cx="2516567" cy="29942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7346" y="3670505"/>
            <a:ext cx="2252155" cy="29942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7218" y="3677141"/>
            <a:ext cx="1944285" cy="297811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3884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93058" y="279284"/>
            <a:ext cx="114479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atin typeface="Arial Black" panose="020B0A04020102020204" pitchFamily="34" charset="0"/>
                <a:cs typeface="Arial" panose="020B0604020202020204" pitchFamily="34" charset="0"/>
              </a:rPr>
              <a:t>Сетевое взаимодействие</a:t>
            </a:r>
            <a:r>
              <a:rPr lang="ru-RU" sz="2000" dirty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s://altai-stend.ru/wp-content/uploads/2023/11/%D0%A2%D0%BE%D1%87%D0%BA%D0%B0-%D1%80%D0%BE%D1%81%D1%82%D0%B0-%D0%B8%D0%BD%D1%84%D0%BE%D1%80%D0%BC%D0%B0%D1%86%D0%B8%D0%BE%D0%BD%D0%BD%D1%8B%D0%B9-%D1%81%D1%82%D0%B5%D0%BD%D0%B4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9" t="-249" r="79760" b="81041"/>
          <a:stretch/>
        </p:blipFill>
        <p:spPr bwMode="auto">
          <a:xfrm>
            <a:off x="11425919" y="0"/>
            <a:ext cx="555171" cy="109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360622726"/>
              </p:ext>
            </p:extLst>
          </p:nvPr>
        </p:nvGraphicFramePr>
        <p:xfrm>
          <a:off x="1627717" y="1064881"/>
          <a:ext cx="893656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924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909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Arial Black" panose="020B0A04020102020204" pitchFamily="34" charset="0"/>
              </a:rPr>
              <a:t>Характеристика работы</a:t>
            </a:r>
            <a:endParaRPr lang="ru-RU" sz="3200" dirty="0">
              <a:latin typeface="Arial Black" panose="020B0A04020102020204" pitchFamily="34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034781"/>
              </p:ext>
            </p:extLst>
          </p:nvPr>
        </p:nvGraphicFramePr>
        <p:xfrm>
          <a:off x="762000" y="1516513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2" descr="https://altai-stend.ru/wp-content/uploads/2023/11/%D0%A2%D0%BE%D1%87%D0%BA%D0%B0-%D1%80%D0%BE%D1%81%D1%82%D0%B0-%D0%B8%D0%BD%D1%84%D0%BE%D1%80%D0%BC%D0%B0%D1%86%D0%B8%D0%BE%D0%BD%D0%BD%D1%8B%D0%B9-%D1%81%D1%82%D0%B5%D0%BD%D0%B4-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9" t="-249" r="79760" b="81041"/>
          <a:stretch/>
        </p:blipFill>
        <p:spPr bwMode="auto">
          <a:xfrm>
            <a:off x="11473544" y="-10886"/>
            <a:ext cx="555171" cy="109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64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855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Arial Black" pitchFamily="34" charset="0"/>
              </a:rPr>
              <a:t>Районный дистанционный</a:t>
            </a:r>
            <a:r>
              <a:rPr lang="ru-RU" sz="2400" dirty="0">
                <a:latin typeface="Arial Black" pitchFamily="34" charset="0"/>
              </a:rPr>
              <a:t> </a:t>
            </a:r>
            <a:r>
              <a:rPr lang="ru-RU" sz="2400" b="1" dirty="0">
                <a:latin typeface="Arial Black" pitchFamily="34" charset="0"/>
              </a:rPr>
              <a:t>квиз </a:t>
            </a:r>
            <a:r>
              <a:rPr lang="ru-RU" sz="2400" b="1" dirty="0" smtClean="0">
                <a:latin typeface="Arial Black" pitchFamily="34" charset="0"/>
              </a:rPr>
              <a:t/>
            </a:r>
            <a:br>
              <a:rPr lang="ru-RU" sz="2400" b="1" dirty="0" smtClean="0">
                <a:latin typeface="Arial Black" pitchFamily="34" charset="0"/>
              </a:rPr>
            </a:br>
            <a:r>
              <a:rPr lang="ru-RU" sz="2400" b="1" dirty="0" smtClean="0">
                <a:latin typeface="Arial Black" pitchFamily="34" charset="0"/>
              </a:rPr>
              <a:t>«</a:t>
            </a:r>
            <a:r>
              <a:rPr lang="ru-RU" sz="2400" b="1" dirty="0">
                <a:latin typeface="Arial Black" pitchFamily="34" charset="0"/>
              </a:rPr>
              <a:t>Физический калейдоскоп»</a:t>
            </a:r>
            <a:r>
              <a:rPr lang="ru-RU" sz="2400" dirty="0">
                <a:latin typeface="Arial Black" pitchFamily="34" charset="0"/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0114" y="1255035"/>
            <a:ext cx="11473544" cy="284887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Квиз проводился в </a:t>
            </a:r>
            <a:r>
              <a:rPr lang="ru-RU" sz="2100" dirty="0">
                <a:latin typeface="Arial" panose="020B0604020202020204" pitchFamily="34" charset="0"/>
                <a:cs typeface="Arial" panose="020B0604020202020204" pitchFamily="34" charset="0"/>
              </a:rPr>
              <a:t>рамках деятельности Центра образования «ТОЧКА РОСТА» МБОУ ООШ д. Ежово, в рамках Плана мероприятий по развитию математического и естественно-научного образования в Омутнинском районе на 2025-2026 учебный год.</a:t>
            </a:r>
          </a:p>
        </p:txBody>
      </p:sp>
      <p:pic>
        <p:nvPicPr>
          <p:cNvPr id="6" name="Picture 2" descr="https://altai-stend.ru/wp-content/uploads/2023/11/%D0%A2%D0%BE%D1%87%D0%BA%D0%B0-%D1%80%D0%BE%D1%81%D1%82%D0%B0-%D0%B8%D0%BD%D1%84%D0%BE%D1%80%D0%BC%D0%B0%D1%86%D0%B8%D0%BE%D0%BD%D0%BD%D1%8B%D0%B9-%D1%81%D1%82%D0%B5%D0%BD%D0%B4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9" t="-249" r="79760" b="81041"/>
          <a:stretch/>
        </p:blipFill>
        <p:spPr bwMode="auto">
          <a:xfrm>
            <a:off x="11473544" y="-10886"/>
            <a:ext cx="555171" cy="109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6030" y="2772628"/>
            <a:ext cx="2554246" cy="36064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9819" y="2772628"/>
            <a:ext cx="2540504" cy="36064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114" y="2772628"/>
            <a:ext cx="2406373" cy="360640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097673" y="4018917"/>
            <a:ext cx="1674727" cy="268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/>
          <a:srcRect b="4072"/>
          <a:stretch/>
        </p:blipFill>
        <p:spPr>
          <a:xfrm>
            <a:off x="8486087" y="2772628"/>
            <a:ext cx="3436159" cy="2168220"/>
          </a:xfrm>
          <a:prstGeom prst="rect">
            <a:avLst/>
          </a:prstGeom>
        </p:spPr>
      </p:pic>
      <p:pic>
        <p:nvPicPr>
          <p:cNvPr id="1026" name="Picture 2" descr="http://qrcoder.ru/code/?https%3A%2F%2Fshkolaezhovo-r43.gosweb.gosuslugi.ru%2Fnetcat_files%2F183%2F3079%2Fkviz.pdf&amp;4&amp;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802" y="4940848"/>
            <a:ext cx="1536342" cy="1536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54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1938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Arial Black" pitchFamily="34" charset="0"/>
              </a:rPr>
              <a:t>Критерии и </a:t>
            </a:r>
            <a:r>
              <a:rPr lang="ru-RU" sz="3200" b="1" dirty="0" smtClean="0">
                <a:latin typeface="Arial Black" pitchFamily="34" charset="0"/>
              </a:rPr>
              <a:t>способы оценки </a:t>
            </a:r>
            <a:br>
              <a:rPr lang="ru-RU" sz="3200" b="1" dirty="0" smtClean="0">
                <a:latin typeface="Arial Black" pitchFamily="34" charset="0"/>
              </a:rPr>
            </a:br>
            <a:r>
              <a:rPr lang="ru-RU" sz="3200" b="1" dirty="0" smtClean="0">
                <a:latin typeface="Arial Black" pitchFamily="34" charset="0"/>
              </a:rPr>
              <a:t>эффективности работы</a:t>
            </a:r>
            <a:endParaRPr lang="ru-RU" sz="3200" dirty="0">
              <a:latin typeface="Arial Black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510093687"/>
              </p:ext>
            </p:extLst>
          </p:nvPr>
        </p:nvGraphicFramePr>
        <p:xfrm>
          <a:off x="217706" y="1831428"/>
          <a:ext cx="11756588" cy="44278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 descr="https://altai-stend.ru/wp-content/uploads/2023/11/%D0%A2%D0%BE%D1%87%D0%BA%D0%B0-%D1%80%D0%BE%D1%81%D1%82%D0%B0-%D0%B8%D0%BD%D1%84%D0%BE%D1%80%D0%BC%D0%B0%D1%86%D0%B8%D0%BE%D0%BD%D0%BD%D1%8B%D0%B9-%D1%81%D1%82%D0%B5%D0%BD%D0%B4-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9" t="-249" r="79760" b="81041"/>
          <a:stretch/>
        </p:blipFill>
        <p:spPr bwMode="auto">
          <a:xfrm>
            <a:off x="11473544" y="-10886"/>
            <a:ext cx="555171" cy="109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19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0"/>
          <p:cNvSpPr/>
          <p:nvPr/>
        </p:nvSpPr>
        <p:spPr>
          <a:xfrm>
            <a:off x="3752796" y="246580"/>
            <a:ext cx="4099173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469"/>
              </a:lnSpc>
            </a:pPr>
            <a:r>
              <a:rPr lang="ru-RU" sz="2800" b="1" dirty="0" smtClean="0"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РЕЗУЛЬТАТЫ</a:t>
            </a:r>
            <a:endParaRPr lang="en-US" sz="2800" b="1" dirty="0"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 1"/>
          <p:cNvSpPr/>
          <p:nvPr/>
        </p:nvSpPr>
        <p:spPr>
          <a:xfrm>
            <a:off x="456016" y="742811"/>
            <a:ext cx="11550927" cy="717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оценки эффективности системы мы используем четкие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критерии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отслеживаем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конкретные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результаты.</a:t>
            </a:r>
          </a:p>
        </p:txBody>
      </p:sp>
      <p:sp>
        <p:nvSpPr>
          <p:cNvPr id="14" name="Text 4"/>
          <p:cNvSpPr/>
          <p:nvPr/>
        </p:nvSpPr>
        <p:spPr>
          <a:xfrm>
            <a:off x="859516" y="1874448"/>
            <a:ext cx="1767111" cy="220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19"/>
              </a:lnSpc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Libre Baskerville" pitchFamily="34" charset="-122"/>
                <a:cs typeface="Arial" panose="020B0604020202020204" pitchFamily="34" charset="0"/>
              </a:rPr>
              <a:t>Вовлеченность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5"/>
          <p:cNvSpPr/>
          <p:nvPr/>
        </p:nvSpPr>
        <p:spPr>
          <a:xfrm>
            <a:off x="859516" y="2275012"/>
            <a:ext cx="3988891" cy="4524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dirty="0">
                <a:solidFill>
                  <a:srgbClr val="49495A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Доля учащихся, участвующих в инженерных проектах и кружках.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8"/>
          <p:cNvSpPr/>
          <p:nvPr/>
        </p:nvSpPr>
        <p:spPr>
          <a:xfrm>
            <a:off x="6761206" y="1830020"/>
            <a:ext cx="1767111" cy="220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19"/>
              </a:lnSpc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Libre Baskerville" pitchFamily="34" charset="-122"/>
                <a:cs typeface="Arial" panose="020B0604020202020204" pitchFamily="34" charset="0"/>
              </a:rPr>
              <a:t>Успеваемость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859516" y="4115576"/>
            <a:ext cx="1767111" cy="220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19"/>
              </a:lnSpc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Libre Baskerville" pitchFamily="34" charset="-122"/>
                <a:cs typeface="Arial" panose="020B0604020202020204" pitchFamily="34" charset="0"/>
              </a:rPr>
              <a:t>Проекты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3"/>
          <p:cNvSpPr/>
          <p:nvPr/>
        </p:nvSpPr>
        <p:spPr>
          <a:xfrm>
            <a:off x="836225" y="4418538"/>
            <a:ext cx="3988891" cy="4524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dirty="0">
                <a:solidFill>
                  <a:srgbClr val="49495A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Количество успешно завершенных исследовательских и изобретательских проектов.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6734604" y="4060194"/>
            <a:ext cx="1767111" cy="220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19"/>
              </a:lnSpc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Libre Baskerville" pitchFamily="34" charset="-122"/>
                <a:cs typeface="Arial" panose="020B0604020202020204" pitchFamily="34" charset="0"/>
              </a:rPr>
              <a:t>Награды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456016" y="5758018"/>
            <a:ext cx="10928094" cy="4524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/>
            <a:r>
              <a:rPr lang="en-US" dirty="0">
                <a:solidFill>
                  <a:srgbClr val="49495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Эти показатели помогут нам оценить прогресс и внести необходимые коррективы.</a:t>
            </a:r>
            <a:endParaRPr lang="en-US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836225" y="3550033"/>
            <a:ext cx="3575129" cy="280169"/>
            <a:chOff x="328740" y="3385010"/>
            <a:chExt cx="3575129" cy="280169"/>
          </a:xfrm>
        </p:grpSpPr>
        <p:sp>
          <p:nvSpPr>
            <p:cNvPr id="10" name="Shape 14"/>
            <p:cNvSpPr/>
            <p:nvPr/>
          </p:nvSpPr>
          <p:spPr>
            <a:xfrm>
              <a:off x="328740" y="3436659"/>
              <a:ext cx="3529384" cy="176659"/>
            </a:xfrm>
            <a:prstGeom prst="roundRect">
              <a:avLst>
                <a:gd name="adj" fmla="val 12004"/>
              </a:avLst>
            </a:prstGeom>
            <a:solidFill>
              <a:srgbClr val="EAE8F3"/>
            </a:solidFill>
            <a:ln/>
          </p:spPr>
        </p:sp>
        <p:pic>
          <p:nvPicPr>
            <p:cNvPr id="11" name="Image 2" descr="preencoded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0549" y="3428843"/>
              <a:ext cx="2079337" cy="207663"/>
            </a:xfrm>
            <a:prstGeom prst="rect">
              <a:avLst/>
            </a:prstGeom>
          </p:spPr>
        </p:pic>
        <p:sp>
          <p:nvSpPr>
            <p:cNvPr id="23" name="Text 18"/>
            <p:cNvSpPr/>
            <p:nvPr/>
          </p:nvSpPr>
          <p:spPr>
            <a:xfrm>
              <a:off x="3223299" y="3385010"/>
              <a:ext cx="680570" cy="28016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algn="just"/>
              <a:r>
                <a:rPr lang="ru-RU" dirty="0" smtClean="0">
                  <a:solidFill>
                    <a:srgbClr val="49495A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65%</a:t>
              </a:r>
              <a:endParaRPr lang="en-US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6737022" y="3555422"/>
            <a:ext cx="3577404" cy="296016"/>
            <a:chOff x="4744996" y="3302881"/>
            <a:chExt cx="3577404" cy="296016"/>
          </a:xfrm>
        </p:grpSpPr>
        <p:sp>
          <p:nvSpPr>
            <p:cNvPr id="12" name="Shape 14"/>
            <p:cNvSpPr/>
            <p:nvPr/>
          </p:nvSpPr>
          <p:spPr>
            <a:xfrm>
              <a:off x="4744997" y="3356520"/>
              <a:ext cx="3529384" cy="176659"/>
            </a:xfrm>
            <a:prstGeom prst="roundRect">
              <a:avLst>
                <a:gd name="adj" fmla="val 12004"/>
              </a:avLst>
            </a:prstGeom>
            <a:solidFill>
              <a:srgbClr val="EAE8F3"/>
            </a:solidFill>
            <a:ln/>
          </p:spPr>
        </p:sp>
        <p:pic>
          <p:nvPicPr>
            <p:cNvPr id="13" name="Image 2" descr="preencoded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44996" y="3340513"/>
              <a:ext cx="2483177" cy="208475"/>
            </a:xfrm>
            <a:prstGeom prst="rect">
              <a:avLst/>
            </a:prstGeom>
          </p:spPr>
        </p:pic>
        <p:sp>
          <p:nvSpPr>
            <p:cNvPr id="24" name="Text 18"/>
            <p:cNvSpPr/>
            <p:nvPr/>
          </p:nvSpPr>
          <p:spPr>
            <a:xfrm>
              <a:off x="7654433" y="3302881"/>
              <a:ext cx="667967" cy="29601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algn="just"/>
              <a:r>
                <a:rPr lang="ru-RU" dirty="0" smtClean="0">
                  <a:solidFill>
                    <a:srgbClr val="49495A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80%</a:t>
              </a:r>
              <a:endParaRPr lang="en-US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Text 9"/>
          <p:cNvSpPr/>
          <p:nvPr/>
        </p:nvSpPr>
        <p:spPr>
          <a:xfrm>
            <a:off x="6760314" y="2163032"/>
            <a:ext cx="3988891" cy="4524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dirty="0">
                <a:solidFill>
                  <a:srgbClr val="49495A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Процент учащихся, демонстрирующих высокие результаты в технических дисциплинах.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17"/>
          <p:cNvSpPr/>
          <p:nvPr/>
        </p:nvSpPr>
        <p:spPr>
          <a:xfrm>
            <a:off x="6734604" y="4482996"/>
            <a:ext cx="3988891" cy="4524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dirty="0">
                <a:solidFill>
                  <a:srgbClr val="49495A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Число призовых мест на олимпиадах и конкурсах инженерно-технической направленности.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6737023" y="1398435"/>
            <a:ext cx="3707267" cy="296016"/>
            <a:chOff x="334754" y="1775814"/>
            <a:chExt cx="3707267" cy="296016"/>
          </a:xfrm>
        </p:grpSpPr>
        <p:sp>
          <p:nvSpPr>
            <p:cNvPr id="28" name="Shape 14"/>
            <p:cNvSpPr/>
            <p:nvPr/>
          </p:nvSpPr>
          <p:spPr>
            <a:xfrm>
              <a:off x="334754" y="1828799"/>
              <a:ext cx="3529384" cy="176659"/>
            </a:xfrm>
            <a:prstGeom prst="roundRect">
              <a:avLst>
                <a:gd name="adj" fmla="val 12004"/>
              </a:avLst>
            </a:prstGeom>
            <a:solidFill>
              <a:srgbClr val="EAE8F3"/>
            </a:solidFill>
            <a:ln/>
          </p:spPr>
        </p:sp>
        <p:pic>
          <p:nvPicPr>
            <p:cNvPr id="29" name="Image 0" descr="preencoded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8045" y="1828799"/>
              <a:ext cx="3004172" cy="197779"/>
            </a:xfrm>
            <a:prstGeom prst="rect">
              <a:avLst/>
            </a:prstGeom>
          </p:spPr>
        </p:pic>
        <p:sp>
          <p:nvSpPr>
            <p:cNvPr id="30" name="Text 18"/>
            <p:cNvSpPr/>
            <p:nvPr/>
          </p:nvSpPr>
          <p:spPr>
            <a:xfrm>
              <a:off x="3374054" y="1775814"/>
              <a:ext cx="667967" cy="29601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algn="just"/>
              <a:r>
                <a:rPr lang="ru-RU" dirty="0" smtClean="0">
                  <a:solidFill>
                    <a:srgbClr val="49495A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100%</a:t>
              </a:r>
              <a:endParaRPr lang="en-US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1" name="Picture 2" descr="https://altai-stend.ru/wp-content/uploads/2023/11/%D0%A2%D0%BE%D1%87%D0%BA%D0%B0-%D1%80%D0%BE%D1%81%D1%82%D0%B0-%D0%B8%D0%BD%D1%84%D0%BE%D1%80%D0%BC%D0%B0%D1%86%D0%B8%D0%BE%D0%BD%D0%BD%D1%8B%D0%B9-%D1%81%D1%82%D0%B5%D0%BD%D0%B4-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9" t="-249" r="79760" b="81041"/>
          <a:stretch/>
        </p:blipFill>
        <p:spPr bwMode="auto">
          <a:xfrm>
            <a:off x="11473544" y="-10886"/>
            <a:ext cx="555171" cy="109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Группа 32"/>
          <p:cNvGrpSpPr/>
          <p:nvPr/>
        </p:nvGrpSpPr>
        <p:grpSpPr>
          <a:xfrm>
            <a:off x="859516" y="1407975"/>
            <a:ext cx="3707267" cy="296016"/>
            <a:chOff x="334754" y="1775814"/>
            <a:chExt cx="3707267" cy="296016"/>
          </a:xfrm>
        </p:grpSpPr>
        <p:sp>
          <p:nvSpPr>
            <p:cNvPr id="34" name="Shape 14"/>
            <p:cNvSpPr/>
            <p:nvPr/>
          </p:nvSpPr>
          <p:spPr>
            <a:xfrm>
              <a:off x="334754" y="1828799"/>
              <a:ext cx="3529384" cy="176659"/>
            </a:xfrm>
            <a:prstGeom prst="roundRect">
              <a:avLst>
                <a:gd name="adj" fmla="val 12004"/>
              </a:avLst>
            </a:prstGeom>
            <a:solidFill>
              <a:srgbClr val="EAE8F3"/>
            </a:solidFill>
            <a:ln/>
          </p:spPr>
        </p:sp>
        <p:pic>
          <p:nvPicPr>
            <p:cNvPr id="35" name="Image 0" descr="preencoded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8045" y="1828799"/>
              <a:ext cx="3004172" cy="197779"/>
            </a:xfrm>
            <a:prstGeom prst="rect">
              <a:avLst/>
            </a:prstGeom>
          </p:spPr>
        </p:pic>
        <p:sp>
          <p:nvSpPr>
            <p:cNvPr id="36" name="Text 18"/>
            <p:cNvSpPr/>
            <p:nvPr/>
          </p:nvSpPr>
          <p:spPr>
            <a:xfrm>
              <a:off x="3374054" y="1775814"/>
              <a:ext cx="667967" cy="29601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algn="just"/>
              <a:r>
                <a:rPr lang="ru-RU" dirty="0" smtClean="0">
                  <a:solidFill>
                    <a:srgbClr val="49495A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100%</a:t>
              </a:r>
              <a:endParaRPr lang="en-US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626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1956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Arial Black" pitchFamily="34" charset="0"/>
              </a:rPr>
              <a:t>Ключевые результаты работы </a:t>
            </a:r>
            <a:r>
              <a:rPr lang="ru-RU" sz="2800" b="1" dirty="0" smtClean="0">
                <a:latin typeface="Arial Black" pitchFamily="34" charset="0"/>
              </a:rPr>
              <a:t/>
            </a:r>
            <a:br>
              <a:rPr lang="ru-RU" sz="2800" b="1" dirty="0" smtClean="0">
                <a:latin typeface="Arial Black" pitchFamily="34" charset="0"/>
              </a:rPr>
            </a:br>
            <a:r>
              <a:rPr lang="ru-RU" sz="2800" b="1" dirty="0" smtClean="0">
                <a:latin typeface="Arial Black" pitchFamily="34" charset="0"/>
              </a:rPr>
              <a:t>центра </a:t>
            </a:r>
            <a:r>
              <a:rPr lang="ru-RU" sz="2800" b="1" dirty="0">
                <a:latin typeface="Arial Black" pitchFamily="34" charset="0"/>
              </a:rPr>
              <a:t>«Точка </a:t>
            </a:r>
            <a:r>
              <a:rPr lang="ru-RU" sz="2800" b="1" dirty="0" smtClean="0">
                <a:latin typeface="Arial Black" pitchFamily="34" charset="0"/>
              </a:rPr>
              <a:t>роста»</a:t>
            </a:r>
            <a:endParaRPr lang="ru-RU" sz="2800" dirty="0">
              <a:latin typeface="Arial Black" pitchFamily="34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3414369"/>
              </p:ext>
            </p:extLst>
          </p:nvPr>
        </p:nvGraphicFramePr>
        <p:xfrm>
          <a:off x="3177122" y="1439550"/>
          <a:ext cx="5720677" cy="4214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989" y="4529454"/>
            <a:ext cx="2726338" cy="19700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/>
          <a:srcRect l="4705" r="3323" b="3729"/>
          <a:stretch/>
        </p:blipFill>
        <p:spPr>
          <a:xfrm>
            <a:off x="9133095" y="1355525"/>
            <a:ext cx="2356877" cy="32924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/>
          <a:srcRect r="3502"/>
          <a:stretch/>
        </p:blipFill>
        <p:spPr>
          <a:xfrm>
            <a:off x="838199" y="1405052"/>
            <a:ext cx="2107919" cy="299085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/>
          <a:srcRect l="2276" t="9698" r="5877" b="5140"/>
          <a:stretch/>
        </p:blipFill>
        <p:spPr>
          <a:xfrm>
            <a:off x="8005278" y="4812136"/>
            <a:ext cx="3872397" cy="16846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2" descr="https://altai-stend.ru/wp-content/uploads/2023/11/%D0%A2%D0%BE%D1%87%D0%BA%D0%B0-%D1%80%D0%BE%D1%81%D1%82%D0%B0-%D0%B8%D0%BD%D1%84%D0%BE%D1%80%D0%BC%D0%B0%D1%86%D0%B8%D0%BE%D0%BD%D0%BD%D1%8B%D0%B9-%D1%81%D1%82%D0%B5%D0%BD%D0%B4-1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9" t="-249" r="79760" b="81041"/>
          <a:stretch/>
        </p:blipFill>
        <p:spPr bwMode="auto">
          <a:xfrm>
            <a:off x="11473544" y="-10886"/>
            <a:ext cx="555171" cy="109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0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Arial Black" pitchFamily="34" charset="0"/>
              </a:rPr>
              <a:t>Приглашаем к сотрудничеству!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4" name="Picture 2" descr="https://altai-stend.ru/wp-content/uploads/2023/11/%D0%A2%D0%BE%D1%87%D0%BA%D0%B0-%D1%80%D0%BE%D1%81%D1%82%D0%B0-%D0%B8%D0%BD%D1%84%D0%BE%D1%80%D0%BC%D0%B0%D1%86%D0%B8%D0%BE%D0%BD%D0%BD%D1%8B%D0%B9-%D1%81%D1%82%D0%B5%D0%BD%D0%B4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" t="2238" r="68906" b="80974"/>
          <a:stretch/>
        </p:blipFill>
        <p:spPr bwMode="auto">
          <a:xfrm>
            <a:off x="9165385" y="5641420"/>
            <a:ext cx="2939527" cy="95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http://qrcoder.ru/code/?https%3A%2F%2Fshkolaezhovo-r43.gosweb.gosuslugi.ru&amp;4&amp;0"/>
          <p:cNvPicPr/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885" y="1894114"/>
            <a:ext cx="2141435" cy="200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http://qrcoder.ru/code/?https%3A%2F%2Fvk.com%2Fclub204639629&amp;4&amp;0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969" y="1904576"/>
            <a:ext cx="2141435" cy="200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ject 6"/>
          <p:cNvSpPr txBox="1"/>
          <p:nvPr/>
        </p:nvSpPr>
        <p:spPr>
          <a:xfrm>
            <a:off x="1389452" y="4343198"/>
            <a:ext cx="2432300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b="1" spc="-20" dirty="0" smtClean="0">
                <a:uFill>
                  <a:solidFill>
                    <a:srgbClr val="FFFFFF"/>
                  </a:solidFill>
                </a:uFill>
                <a:latin typeface="Roboto"/>
                <a:cs typeface="Roboto"/>
              </a:rPr>
              <a:t>Сайт МБОУ ООШ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b="1" spc="-20" dirty="0" smtClean="0">
                <a:uFill>
                  <a:solidFill>
                    <a:srgbClr val="FFFFFF"/>
                  </a:solidFill>
                </a:uFill>
                <a:latin typeface="Roboto"/>
                <a:cs typeface="Roboto"/>
              </a:rPr>
              <a:t>д. Ежово</a:t>
            </a:r>
            <a:endParaRPr b="1" dirty="0">
              <a:latin typeface="Roboto"/>
              <a:cs typeface="Roboto"/>
            </a:endParaRPr>
          </a:p>
        </p:txBody>
      </p:sp>
      <p:sp>
        <p:nvSpPr>
          <p:cNvPr id="8" name="object 6"/>
          <p:cNvSpPr txBox="1"/>
          <p:nvPr/>
        </p:nvSpPr>
        <p:spPr>
          <a:xfrm>
            <a:off x="4677809" y="4321225"/>
            <a:ext cx="2813300" cy="8694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b="1" spc="-20" dirty="0" smtClean="0">
                <a:uFill>
                  <a:solidFill>
                    <a:srgbClr val="FFFFFF"/>
                  </a:solidFill>
                </a:uFill>
                <a:latin typeface="Roboto"/>
                <a:cs typeface="Roboto"/>
              </a:rPr>
              <a:t>Ссылка на группу ВК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b="1" spc="-20" dirty="0" smtClean="0">
                <a:uFill>
                  <a:solidFill>
                    <a:srgbClr val="FFFFFF"/>
                  </a:solidFill>
                </a:uFill>
                <a:latin typeface="Roboto"/>
                <a:cs typeface="Roboto"/>
              </a:rPr>
              <a:t>МБОУ ООШ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b="1" spc="-20" dirty="0" smtClean="0">
                <a:uFill>
                  <a:solidFill>
                    <a:srgbClr val="FFFFFF"/>
                  </a:solidFill>
                </a:uFill>
                <a:latin typeface="Roboto"/>
                <a:cs typeface="Roboto"/>
              </a:rPr>
              <a:t>д. Ежово</a:t>
            </a:r>
            <a:endParaRPr b="1" dirty="0">
              <a:latin typeface="Roboto"/>
              <a:cs typeface="Roboto"/>
            </a:endParaRPr>
          </a:p>
        </p:txBody>
      </p:sp>
      <p:sp>
        <p:nvSpPr>
          <p:cNvPr id="9" name="object 6"/>
          <p:cNvSpPr txBox="1"/>
          <p:nvPr/>
        </p:nvSpPr>
        <p:spPr>
          <a:xfrm>
            <a:off x="8104877" y="4321225"/>
            <a:ext cx="2813300" cy="8694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b="1" spc="-20" dirty="0" smtClean="0">
                <a:uFill>
                  <a:solidFill>
                    <a:srgbClr val="FFFFFF"/>
                  </a:solidFill>
                </a:uFill>
                <a:latin typeface="Roboto"/>
                <a:cs typeface="Roboto"/>
              </a:rPr>
              <a:t>Ссылка на канал в </a:t>
            </a:r>
            <a:r>
              <a:rPr lang="en-US" b="1" spc="-20" dirty="0" smtClean="0">
                <a:uFill>
                  <a:solidFill>
                    <a:srgbClr val="FFFFFF"/>
                  </a:solidFill>
                </a:uFill>
                <a:latin typeface="Roboto"/>
                <a:cs typeface="Roboto"/>
              </a:rPr>
              <a:t>MAX</a:t>
            </a:r>
            <a:endParaRPr lang="ru-RU" b="1" spc="-20" dirty="0" smtClean="0">
              <a:uFill>
                <a:solidFill>
                  <a:srgbClr val="FFFFFF"/>
                </a:solidFill>
              </a:uFill>
              <a:latin typeface="Roboto"/>
              <a:cs typeface="Roboto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b="1" spc="-20" dirty="0" smtClean="0">
                <a:uFill>
                  <a:solidFill>
                    <a:srgbClr val="FFFFFF"/>
                  </a:solidFill>
                </a:uFill>
                <a:latin typeface="Roboto"/>
                <a:cs typeface="Roboto"/>
              </a:rPr>
              <a:t>МБОУ ООШ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b="1" spc="-20" dirty="0" smtClean="0">
                <a:uFill>
                  <a:solidFill>
                    <a:srgbClr val="FFFFFF"/>
                  </a:solidFill>
                </a:uFill>
                <a:latin typeface="Roboto"/>
                <a:cs typeface="Roboto"/>
              </a:rPr>
              <a:t>д. Ежово</a:t>
            </a:r>
            <a:endParaRPr b="1" dirty="0">
              <a:latin typeface="Roboto"/>
              <a:cs typeface="Roboto"/>
            </a:endParaRPr>
          </a:p>
        </p:txBody>
      </p:sp>
      <p:pic>
        <p:nvPicPr>
          <p:cNvPr id="1028" name="Picture 4" descr="http://qrcoder.ru/code/?https%3A%2F%2Fmax.ru%2Fid4322009559_gos&amp;4&amp;0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129" y="1915038"/>
            <a:ext cx="2141435" cy="199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01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t="12356" b="10818"/>
          <a:stretch/>
        </p:blipFill>
        <p:spPr>
          <a:xfrm>
            <a:off x="711723" y="3504573"/>
            <a:ext cx="4742023" cy="28680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1" b="7564"/>
          <a:stretch/>
        </p:blipFill>
        <p:spPr>
          <a:xfrm>
            <a:off x="6516661" y="3504573"/>
            <a:ext cx="4715402" cy="29050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09"/>
          <a:stretch/>
        </p:blipFill>
        <p:spPr>
          <a:xfrm>
            <a:off x="733492" y="110905"/>
            <a:ext cx="4742023" cy="2944467"/>
          </a:xfrm>
          <a:prstGeom prst="rect">
            <a:avLst/>
          </a:prstGeom>
        </p:spPr>
      </p:pic>
      <p:pic>
        <p:nvPicPr>
          <p:cNvPr id="7" name="Picture 6" descr="ЦЕНТР &quot;ТОЧКА РОСТА&quot;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7" b="34020"/>
          <a:stretch/>
        </p:blipFill>
        <p:spPr bwMode="auto">
          <a:xfrm>
            <a:off x="7158641" y="601091"/>
            <a:ext cx="3313416" cy="197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17404" y="3091697"/>
            <a:ext cx="3254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Физическая лаборатория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75005" y="6409985"/>
            <a:ext cx="4757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Химико-биологическая лаборатория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75893" y="6388989"/>
            <a:ext cx="3873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Технологическая лаборатория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7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2158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Arial Black" panose="020B0A04020102020204" pitchFamily="34" charset="0"/>
              </a:rPr>
              <a:t>Участники педагогической практики</a:t>
            </a:r>
            <a:endParaRPr lang="ru-RU" sz="3600" dirty="0">
              <a:latin typeface="Arial Black" panose="020B0A04020102020204" pitchFamily="34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4703804"/>
              </p:ext>
            </p:extLst>
          </p:nvPr>
        </p:nvGraphicFramePr>
        <p:xfrm>
          <a:off x="838200" y="1825624"/>
          <a:ext cx="10515600" cy="4357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https://altai-stend.ru/wp-content/uploads/2023/11/%D0%A2%D0%BE%D1%87%D0%BA%D0%B0-%D1%80%D0%BE%D1%81%D1%82%D0%B0-%D0%B8%D0%BD%D1%84%D0%BE%D1%80%D0%BC%D0%B0%D1%86%D0%B8%D0%BE%D0%BD%D0%BD%D1%8B%D0%B9-%D1%81%D1%82%D0%B5%D0%BD%D0%B4-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9" t="-249" r="79760" b="81041"/>
          <a:stretch/>
        </p:blipFill>
        <p:spPr bwMode="auto">
          <a:xfrm>
            <a:off x="11473544" y="10886"/>
            <a:ext cx="555171" cy="109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31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0807" y="105858"/>
            <a:ext cx="5355771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Arial Black" pitchFamily="34" charset="0"/>
              </a:rPr>
              <a:t>Актуальность</a:t>
            </a:r>
            <a:r>
              <a:rPr lang="ru-RU" sz="3200" b="1" dirty="0" smtClean="0">
                <a:latin typeface="Arial Black" pitchFamily="34" charset="0"/>
              </a:rPr>
              <a:t> </a:t>
            </a:r>
            <a:endParaRPr lang="ru-RU" sz="3200" dirty="0">
              <a:latin typeface="Arial Black" pitchFamily="34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8660885"/>
              </p:ext>
            </p:extLst>
          </p:nvPr>
        </p:nvGraphicFramePr>
        <p:xfrm>
          <a:off x="348343" y="1093055"/>
          <a:ext cx="5600700" cy="52936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https://altai-stend.ru/wp-content/uploads/2023/11/%D0%A2%D0%BE%D1%87%D0%BA%D0%B0-%D1%80%D0%BE%D1%81%D1%82%D0%B0-%D0%B8%D0%BD%D1%84%D0%BE%D1%80%D0%BC%D0%B0%D1%86%D0%B8%D0%BE%D0%BD%D0%BD%D1%8B%D0%B9-%D1%81%D1%82%D0%B5%D0%BD%D0%B4-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9" t="-249" r="79760" b="81041"/>
          <a:stretch/>
        </p:blipFill>
        <p:spPr bwMode="auto">
          <a:xfrm>
            <a:off x="11473544" y="-10886"/>
            <a:ext cx="555171" cy="109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468840" y="48430"/>
            <a:ext cx="53557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 smtClean="0">
                <a:latin typeface="Arial Black" pitchFamily="34" charset="0"/>
              </a:rPr>
              <a:t>Проблемы </a:t>
            </a:r>
            <a:endParaRPr lang="ru-RU" sz="3600" dirty="0">
              <a:latin typeface="Arial Black" pitchFamily="34" charset="0"/>
            </a:endParaRPr>
          </a:p>
        </p:txBody>
      </p:sp>
      <p:graphicFrame>
        <p:nvGraphicFramePr>
          <p:cNvPr id="6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7170123"/>
              </p:ext>
            </p:extLst>
          </p:nvPr>
        </p:nvGraphicFramePr>
        <p:xfrm>
          <a:off x="6332769" y="1191024"/>
          <a:ext cx="5633358" cy="50464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95028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81744" y="180571"/>
            <a:ext cx="8795657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Arial Black" pitchFamily="34" charset="0"/>
              </a:rPr>
              <a:t>Цель и задачи</a:t>
            </a:r>
            <a:endParaRPr lang="ru-RU" sz="3600" dirty="0"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9869" y="1462013"/>
            <a:ext cx="4789715" cy="24431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Совершенствование условий для повышения качества образования в сельской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школе.</a:t>
            </a:r>
          </a:p>
          <a:p>
            <a:pPr marL="0" indent="0" algn="ctr">
              <a:buNone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088941903"/>
              </p:ext>
            </p:extLst>
          </p:nvPr>
        </p:nvGraphicFramePr>
        <p:xfrm>
          <a:off x="3951513" y="409174"/>
          <a:ext cx="7478486" cy="64161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 descr="ЦЕНТР &quot;ТОЧКА РОСТА&quot;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7" b="34020"/>
          <a:stretch/>
        </p:blipFill>
        <p:spPr bwMode="auto">
          <a:xfrm>
            <a:off x="989869" y="3393353"/>
            <a:ext cx="3313416" cy="197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5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0"/>
          <p:cNvSpPr/>
          <p:nvPr/>
        </p:nvSpPr>
        <p:spPr>
          <a:xfrm>
            <a:off x="4402576" y="212855"/>
            <a:ext cx="3753151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469"/>
              </a:lnSpc>
            </a:pPr>
            <a:r>
              <a:rPr lang="ru-RU" sz="2800" b="1" dirty="0" smtClean="0">
                <a:latin typeface="Arial Black" panose="020B0A04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ЭТАПЫ РАБОТЫ</a:t>
            </a:r>
            <a:endParaRPr lang="en-US" sz="2800" b="1" dirty="0">
              <a:latin typeface="Arial Black" panose="020B0A040201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0111"/>
            <a:ext cx="4038079" cy="76200"/>
          </a:xfrm>
          <a:prstGeom prst="rect">
            <a:avLst/>
          </a:prstGeom>
        </p:spPr>
      </p:pic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2509" y="1293200"/>
            <a:ext cx="4038079" cy="76200"/>
          </a:xfrm>
          <a:prstGeom prst="rect">
            <a:avLst/>
          </a:prstGeom>
        </p:spPr>
      </p:pic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4833" y="3936160"/>
            <a:ext cx="4038079" cy="76200"/>
          </a:xfrm>
          <a:prstGeom prst="rect">
            <a:avLst/>
          </a:prstGeom>
        </p:spPr>
      </p:pic>
      <p:sp>
        <p:nvSpPr>
          <p:cNvPr id="9" name="Text 2"/>
          <p:cNvSpPr/>
          <p:nvPr/>
        </p:nvSpPr>
        <p:spPr>
          <a:xfrm>
            <a:off x="58140" y="1082169"/>
            <a:ext cx="2103611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ru-RU" sz="2000" b="1" dirty="0" smtClean="0">
                <a:solidFill>
                  <a:srgbClr val="49495A"/>
                </a:solidFill>
                <a:latin typeface="Arial" panose="020B0604020202020204" pitchFamily="34" charset="0"/>
                <a:ea typeface="Libre Baskerville" pitchFamily="34" charset="-122"/>
                <a:cs typeface="Arial" panose="020B0604020202020204" pitchFamily="34" charset="0"/>
              </a:rPr>
              <a:t>1. Подготовительный</a:t>
            </a:r>
            <a:r>
              <a:rPr lang="en-US" sz="2000" b="1" dirty="0" smtClean="0">
                <a:solidFill>
                  <a:srgbClr val="49495A"/>
                </a:solidFill>
                <a:latin typeface="Arial" panose="020B0604020202020204" pitchFamily="34" charset="0"/>
                <a:ea typeface="Libre Baskerville" pitchFamily="34" charset="-122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49495A"/>
                </a:solidFill>
                <a:latin typeface="Arial" panose="020B0604020202020204" pitchFamily="34" charset="0"/>
                <a:ea typeface="Libre Baskerville" pitchFamily="34" charset="-122"/>
                <a:cs typeface="Arial" panose="020B0604020202020204" pitchFamily="34" charset="0"/>
              </a:rPr>
              <a:t>этап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3"/>
          <p:cNvSpPr/>
          <p:nvPr/>
        </p:nvSpPr>
        <p:spPr>
          <a:xfrm>
            <a:off x="100071" y="1485182"/>
            <a:ext cx="4004965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1600" dirty="0">
                <a:solidFill>
                  <a:srgbClr val="49495A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Создание рабочей группы, </a:t>
            </a:r>
            <a:r>
              <a:rPr lang="ru-RU" sz="1600" dirty="0" smtClean="0">
                <a:solidFill>
                  <a:srgbClr val="49495A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разработка</a:t>
            </a:r>
            <a:r>
              <a:rPr lang="en-US" sz="1600" dirty="0" smtClean="0">
                <a:solidFill>
                  <a:srgbClr val="49495A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rgbClr val="49495A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нормативно-правовой базы</a:t>
            </a:r>
            <a:r>
              <a:rPr lang="en-US" sz="1600" dirty="0" smtClean="0">
                <a:solidFill>
                  <a:srgbClr val="49495A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,</a:t>
            </a:r>
            <a:r>
              <a:rPr lang="ru-RU" sz="1600" dirty="0" smtClean="0">
                <a:solidFill>
                  <a:srgbClr val="49495A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определение</a:t>
            </a:r>
            <a:r>
              <a:rPr lang="ru-RU" sz="1600" dirty="0">
                <a:solidFill>
                  <a:srgbClr val="49495A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 приоритетных направлений </a:t>
            </a:r>
            <a:r>
              <a:rPr lang="ru-RU" sz="1600" dirty="0" smtClean="0">
                <a:solidFill>
                  <a:srgbClr val="49495A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работы.</a:t>
            </a:r>
            <a:r>
              <a:rPr lang="ru-RU" sz="1600" dirty="0">
                <a:solidFill>
                  <a:srgbClr val="49495A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 </a:t>
            </a:r>
            <a:endParaRPr lang="en-US" sz="1600" dirty="0">
              <a:solidFill>
                <a:srgbClr val="49495A"/>
              </a:solidFill>
              <a:latin typeface="Arial" panose="020B0604020202020204" pitchFamily="34" charset="0"/>
              <a:ea typeface="Open Sans" pitchFamily="34" charset="-122"/>
              <a:cs typeface="Arial" panose="020B0604020202020204" pitchFamily="34" charset="0"/>
            </a:endParaRPr>
          </a:p>
        </p:txBody>
      </p:sp>
      <p:sp>
        <p:nvSpPr>
          <p:cNvPr id="11" name="Text 5"/>
          <p:cNvSpPr/>
          <p:nvPr/>
        </p:nvSpPr>
        <p:spPr>
          <a:xfrm>
            <a:off x="8285979" y="1684462"/>
            <a:ext cx="1785938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ru-RU" sz="2000" b="1" dirty="0">
                <a:solidFill>
                  <a:srgbClr val="49495A"/>
                </a:solidFill>
                <a:latin typeface="Arial" panose="020B0604020202020204" pitchFamily="34" charset="0"/>
                <a:ea typeface="Libre Baskerville" pitchFamily="34" charset="-122"/>
                <a:cs typeface="Arial" panose="020B0604020202020204" pitchFamily="34" charset="0"/>
              </a:rPr>
              <a:t>3</a:t>
            </a:r>
            <a:r>
              <a:rPr lang="ru-RU" sz="2000" b="1" dirty="0" smtClean="0">
                <a:solidFill>
                  <a:srgbClr val="49495A"/>
                </a:solidFill>
                <a:latin typeface="Arial" panose="020B0604020202020204" pitchFamily="34" charset="0"/>
                <a:ea typeface="Libre Baskerville" pitchFamily="34" charset="-122"/>
                <a:cs typeface="Arial" panose="020B0604020202020204" pitchFamily="34" charset="0"/>
              </a:rPr>
              <a:t>. Внедренческий</a:t>
            </a:r>
            <a:r>
              <a:rPr lang="en-US" sz="2000" b="1" dirty="0" smtClean="0">
                <a:solidFill>
                  <a:srgbClr val="49495A"/>
                </a:solidFill>
                <a:latin typeface="Arial" panose="020B0604020202020204" pitchFamily="34" charset="0"/>
                <a:ea typeface="Libre Baskerville" pitchFamily="34" charset="-122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49495A"/>
                </a:solidFill>
                <a:latin typeface="Arial" panose="020B0604020202020204" pitchFamily="34" charset="0"/>
                <a:ea typeface="Libre Baskerville" pitchFamily="34" charset="-122"/>
                <a:cs typeface="Arial" panose="020B0604020202020204" pitchFamily="34" charset="0"/>
              </a:rPr>
              <a:t>этап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137150" y="4838476"/>
            <a:ext cx="3640193" cy="5644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1600" dirty="0" smtClean="0">
                <a:solidFill>
                  <a:srgbClr val="49495A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Организация</a:t>
            </a:r>
            <a:r>
              <a:rPr lang="en-US" sz="1600" dirty="0" smtClean="0">
                <a:solidFill>
                  <a:srgbClr val="49495A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49495A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проектной деятельности, </a:t>
            </a:r>
            <a:r>
              <a:rPr lang="ru-RU" sz="1600" dirty="0" smtClean="0">
                <a:solidFill>
                  <a:srgbClr val="49495A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участие в</a:t>
            </a:r>
            <a:r>
              <a:rPr lang="en-US" sz="1600" dirty="0" smtClean="0">
                <a:solidFill>
                  <a:srgbClr val="49495A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rgbClr val="49495A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конкурсах </a:t>
            </a:r>
            <a:r>
              <a:rPr lang="en-US" sz="1600" dirty="0" smtClean="0">
                <a:solidFill>
                  <a:srgbClr val="49495A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и </a:t>
            </a:r>
            <a:r>
              <a:rPr lang="ru-RU" sz="1600" dirty="0" smtClean="0">
                <a:solidFill>
                  <a:srgbClr val="49495A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олимпиадах</a:t>
            </a:r>
            <a:r>
              <a:rPr lang="en-US" sz="1050" dirty="0" smtClean="0">
                <a:solidFill>
                  <a:srgbClr val="49495A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.</a:t>
            </a: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8"/>
          <p:cNvSpPr/>
          <p:nvPr/>
        </p:nvSpPr>
        <p:spPr>
          <a:xfrm>
            <a:off x="4159466" y="1501143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ru-RU" sz="2000" b="1" dirty="0">
                <a:solidFill>
                  <a:srgbClr val="49495A"/>
                </a:solidFill>
                <a:latin typeface="Arial" panose="020B0604020202020204" pitchFamily="34" charset="0"/>
                <a:ea typeface="Libre Baskerville" pitchFamily="34" charset="-122"/>
                <a:cs typeface="Arial" panose="020B0604020202020204" pitchFamily="34" charset="0"/>
              </a:rPr>
              <a:t>2</a:t>
            </a:r>
            <a:r>
              <a:rPr lang="ru-RU" sz="2000" b="1" dirty="0" smtClean="0">
                <a:solidFill>
                  <a:srgbClr val="49495A"/>
                </a:solidFill>
                <a:latin typeface="Arial" panose="020B0604020202020204" pitchFamily="34" charset="0"/>
                <a:ea typeface="Libre Baskerville" pitchFamily="34" charset="-122"/>
                <a:cs typeface="Arial" panose="020B0604020202020204" pitchFamily="34" charset="0"/>
              </a:rPr>
              <a:t>. Организационный</a:t>
            </a:r>
            <a:r>
              <a:rPr lang="en-US" sz="2000" b="1" dirty="0" smtClean="0">
                <a:solidFill>
                  <a:srgbClr val="49495A"/>
                </a:solidFill>
                <a:latin typeface="Arial" panose="020B0604020202020204" pitchFamily="34" charset="0"/>
                <a:ea typeface="Libre Baskerville" pitchFamily="34" charset="-122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49495A"/>
                </a:solidFill>
                <a:latin typeface="Arial" panose="020B0604020202020204" pitchFamily="34" charset="0"/>
                <a:ea typeface="Libre Baskerville" pitchFamily="34" charset="-122"/>
                <a:cs typeface="Arial" panose="020B0604020202020204" pitchFamily="34" charset="0"/>
              </a:rPr>
              <a:t>этап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9"/>
          <p:cNvSpPr/>
          <p:nvPr/>
        </p:nvSpPr>
        <p:spPr>
          <a:xfrm>
            <a:off x="4281014" y="4705678"/>
            <a:ext cx="4004965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dirty="0">
                <a:solidFill>
                  <a:srgbClr val="49495A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Мониторинг результатов, корректировка программ, </a:t>
            </a:r>
            <a:r>
              <a:rPr lang="ru-RU" dirty="0">
                <a:solidFill>
                  <a:srgbClr val="49495A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/>
            </a:r>
            <a:br>
              <a:rPr lang="ru-RU" dirty="0">
                <a:solidFill>
                  <a:srgbClr val="49495A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</a:br>
            <a:r>
              <a:rPr lang="ru-RU" dirty="0" smtClean="0">
                <a:solidFill>
                  <a:srgbClr val="49495A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обобщение опыта.</a:t>
            </a:r>
            <a:endParaRPr lang="en-US" dirty="0">
              <a:solidFill>
                <a:srgbClr val="49495A"/>
              </a:solidFill>
              <a:latin typeface="Arial" panose="020B0604020202020204" pitchFamily="34" charset="0"/>
              <a:ea typeface="Open Sans" pitchFamily="34" charset="-122"/>
              <a:cs typeface="Arial" panose="020B0604020202020204" pitchFamily="34" charset="0"/>
            </a:endParaRPr>
          </a:p>
        </p:txBody>
      </p:sp>
      <p:sp>
        <p:nvSpPr>
          <p:cNvPr id="15" name="Text 11"/>
          <p:cNvSpPr/>
          <p:nvPr/>
        </p:nvSpPr>
        <p:spPr>
          <a:xfrm>
            <a:off x="4275648" y="4166172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19"/>
              </a:lnSpc>
            </a:pP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ea typeface="Libre Baskerville" pitchFamily="34" charset="-122"/>
                <a:cs typeface="Arial" panose="020B0604020202020204" pitchFamily="34" charset="0"/>
              </a:rPr>
              <a:t>5. </a:t>
            </a:r>
            <a:r>
              <a:rPr lang="ru-RU" sz="2000" b="1" dirty="0">
                <a:solidFill>
                  <a:srgbClr val="49495A"/>
                </a:solidFill>
                <a:latin typeface="Arial" panose="020B0604020202020204" pitchFamily="34" charset="0"/>
                <a:ea typeface="Libre Baskerville" pitchFamily="34" charset="-122"/>
                <a:cs typeface="Arial" panose="020B0604020202020204" pitchFamily="34" charset="0"/>
              </a:rPr>
              <a:t>Этап мониторинга и </a:t>
            </a:r>
            <a:r>
              <a:rPr lang="ru-RU" sz="2000" b="1" dirty="0" smtClean="0">
                <a:solidFill>
                  <a:srgbClr val="49495A"/>
                </a:solidFill>
                <a:latin typeface="Arial" panose="020B0604020202020204" pitchFamily="34" charset="0"/>
                <a:ea typeface="Libre Baskerville" pitchFamily="34" charset="-122"/>
                <a:cs typeface="Arial" panose="020B0604020202020204" pitchFamily="34" charset="0"/>
              </a:rPr>
              <a:t/>
            </a:r>
            <a:br>
              <a:rPr lang="ru-RU" sz="2000" b="1" dirty="0" smtClean="0">
                <a:solidFill>
                  <a:srgbClr val="49495A"/>
                </a:solidFill>
                <a:latin typeface="Arial" panose="020B0604020202020204" pitchFamily="34" charset="0"/>
                <a:ea typeface="Libre Baskerville" pitchFamily="34" charset="-122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rgbClr val="49495A"/>
                </a:solidFill>
                <a:latin typeface="Arial" panose="020B0604020202020204" pitchFamily="34" charset="0"/>
                <a:ea typeface="Libre Baskerville" pitchFamily="34" charset="-122"/>
                <a:cs typeface="Arial" panose="020B0604020202020204" pitchFamily="34" charset="0"/>
              </a:rPr>
              <a:t>коррекции</a:t>
            </a:r>
            <a:r>
              <a:rPr lang="ru-RU" b="1" dirty="0"/>
              <a:t> 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2"/>
          <p:cNvSpPr/>
          <p:nvPr/>
        </p:nvSpPr>
        <p:spPr>
          <a:xfrm>
            <a:off x="8240615" y="5188344"/>
            <a:ext cx="4005039" cy="6804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dirty="0">
                <a:solidFill>
                  <a:srgbClr val="49495A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Расширение партнерских связей, внедрение новых технологий и методик, распространение передового опыта.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8"/>
          <p:cNvSpPr/>
          <p:nvPr/>
        </p:nvSpPr>
        <p:spPr>
          <a:xfrm>
            <a:off x="100072" y="3784583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ru-RU" sz="2000" b="1" dirty="0" smtClean="0">
                <a:solidFill>
                  <a:srgbClr val="49495A"/>
                </a:solidFill>
                <a:latin typeface="Arial" panose="020B0604020202020204" pitchFamily="34" charset="0"/>
                <a:ea typeface="Libre Baskerville" pitchFamily="34" charset="-122"/>
                <a:cs typeface="Arial" panose="020B0604020202020204" pitchFamily="34" charset="0"/>
              </a:rPr>
              <a:t>4. Этап развития</a:t>
            </a:r>
            <a:r>
              <a:rPr lang="ru-RU" sz="2000" b="1" dirty="0">
                <a:solidFill>
                  <a:srgbClr val="49495A"/>
                </a:solidFill>
                <a:latin typeface="Arial" panose="020B0604020202020204" pitchFamily="34" charset="0"/>
                <a:ea typeface="Libre Baskerville" pitchFamily="34" charset="-122"/>
                <a:cs typeface="Arial" panose="020B0604020202020204" pitchFamily="34" charset="0"/>
              </a:rPr>
              <a:t> проектной и </a:t>
            </a:r>
            <a:r>
              <a:rPr lang="ru-RU" sz="2000" b="1" dirty="0" smtClean="0">
                <a:solidFill>
                  <a:srgbClr val="49495A"/>
                </a:solidFill>
                <a:latin typeface="Arial" panose="020B0604020202020204" pitchFamily="34" charset="0"/>
                <a:ea typeface="Libre Baskerville" pitchFamily="34" charset="-122"/>
                <a:cs typeface="Arial" panose="020B0604020202020204" pitchFamily="34" charset="0"/>
              </a:rPr>
              <a:t/>
            </a:r>
            <a:br>
              <a:rPr lang="ru-RU" sz="2000" b="1" dirty="0" smtClean="0">
                <a:solidFill>
                  <a:srgbClr val="49495A"/>
                </a:solidFill>
                <a:latin typeface="Arial" panose="020B0604020202020204" pitchFamily="34" charset="0"/>
                <a:ea typeface="Libre Baskerville" pitchFamily="34" charset="-122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rgbClr val="49495A"/>
                </a:solidFill>
                <a:latin typeface="Arial" panose="020B0604020202020204" pitchFamily="34" charset="0"/>
                <a:ea typeface="Libre Baskerville" pitchFamily="34" charset="-122"/>
                <a:cs typeface="Arial" panose="020B0604020202020204" pitchFamily="34" charset="0"/>
              </a:rPr>
              <a:t>исследовательской</a:t>
            </a:r>
            <a:r>
              <a:rPr lang="ru-RU" sz="2000" b="1" dirty="0">
                <a:solidFill>
                  <a:srgbClr val="49495A"/>
                </a:solidFill>
                <a:latin typeface="Arial" panose="020B0604020202020204" pitchFamily="34" charset="0"/>
                <a:ea typeface="Libre Baskerville" pitchFamily="34" charset="-122"/>
                <a:cs typeface="Arial" panose="020B0604020202020204" pitchFamily="34" charset="0"/>
              </a:rPr>
              <a:t> </a:t>
            </a:r>
          </a:p>
          <a:p>
            <a:r>
              <a:rPr lang="ru-RU" sz="2000" b="1" dirty="0">
                <a:solidFill>
                  <a:srgbClr val="49495A"/>
                </a:solidFill>
                <a:latin typeface="Arial" panose="020B0604020202020204" pitchFamily="34" charset="0"/>
                <a:ea typeface="Libre Baskerville" pitchFamily="34" charset="-122"/>
                <a:cs typeface="Arial" panose="020B0604020202020204" pitchFamily="34" charset="0"/>
              </a:rPr>
              <a:t>деятельности</a:t>
            </a:r>
            <a:endParaRPr lang="en-US" sz="2000" b="1" dirty="0">
              <a:solidFill>
                <a:srgbClr val="49495A"/>
              </a:solidFill>
              <a:latin typeface="Arial" panose="020B0604020202020204" pitchFamily="34" charset="0"/>
              <a:ea typeface="Libre Baskerville" pitchFamily="34" charset="-122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05036" y="1938810"/>
            <a:ext cx="40586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800"/>
              </a:spcAft>
              <a:buSzPts val="1000"/>
              <a:tabLst>
                <a:tab pos="205105" algn="l"/>
              </a:tabLst>
            </a:pPr>
            <a:r>
              <a:rPr lang="ru-RU" sz="1600" dirty="0">
                <a:solidFill>
                  <a:srgbClr val="49495A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Подготовка помещения и </a:t>
            </a:r>
            <a:r>
              <a:rPr lang="ru-RU" sz="1600" dirty="0" smtClean="0">
                <a:solidFill>
                  <a:srgbClr val="49495A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оборудования, повышение</a:t>
            </a:r>
            <a:r>
              <a:rPr lang="ru-RU" sz="1600" dirty="0">
                <a:solidFill>
                  <a:srgbClr val="49495A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 квалификации </a:t>
            </a:r>
            <a:r>
              <a:rPr lang="ru-RU" sz="1600" dirty="0" smtClean="0">
                <a:solidFill>
                  <a:srgbClr val="49495A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педагогов, информирование</a:t>
            </a:r>
            <a:r>
              <a:rPr lang="ru-RU" sz="1600" dirty="0">
                <a:solidFill>
                  <a:srgbClr val="49495A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 участников </a:t>
            </a:r>
            <a:r>
              <a:rPr lang="ru-RU" sz="1600" dirty="0" smtClean="0">
                <a:solidFill>
                  <a:srgbClr val="49495A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/>
            </a:r>
            <a:br>
              <a:rPr lang="ru-RU" sz="1600" dirty="0" smtClean="0">
                <a:solidFill>
                  <a:srgbClr val="49495A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srgbClr val="49495A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образовательного</a:t>
            </a:r>
            <a:r>
              <a:rPr lang="ru-RU" sz="1600" dirty="0">
                <a:solidFill>
                  <a:srgbClr val="49495A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 процесса.</a:t>
            </a:r>
          </a:p>
        </p:txBody>
      </p:sp>
      <p:pic>
        <p:nvPicPr>
          <p:cNvPr id="22" name="Picture 2" descr="https://altai-stend.ru/wp-content/uploads/2023/11/%D0%A2%D0%BE%D1%87%D0%BA%D0%B0-%D1%80%D0%BE%D1%81%D1%82%D0%B0-%D0%B8%D0%BD%D1%84%D0%BE%D1%80%D0%BC%D0%B0%D1%86%D0%B8%D0%BE%D0%BD%D0%BD%D1%8B%D0%B9-%D1%81%D1%82%D0%B5%D0%BD%D0%B4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9" t="-249" r="79760" b="81041"/>
          <a:stretch/>
        </p:blipFill>
        <p:spPr bwMode="auto">
          <a:xfrm>
            <a:off x="11473544" y="-10886"/>
            <a:ext cx="555171" cy="109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1" y="3526826"/>
            <a:ext cx="4038079" cy="76200"/>
          </a:xfrm>
          <a:prstGeom prst="rect">
            <a:avLst/>
          </a:prstGeom>
        </p:spPr>
      </p:pic>
      <p:pic>
        <p:nvPicPr>
          <p:cNvPr id="25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9243" y="4276900"/>
            <a:ext cx="4038079" cy="76200"/>
          </a:xfrm>
          <a:prstGeom prst="rect">
            <a:avLst/>
          </a:prstGeom>
        </p:spPr>
      </p:pic>
      <p:pic>
        <p:nvPicPr>
          <p:cNvPr id="26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921" y="1620972"/>
            <a:ext cx="4038079" cy="76200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8163641" y="2047305"/>
            <a:ext cx="4158988" cy="1442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114935" algn="l"/>
              </a:tabLst>
            </a:pPr>
            <a:r>
              <a:rPr lang="ru-RU" sz="1600" dirty="0">
                <a:solidFill>
                  <a:srgbClr val="49495A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Интеграция оборудования в </a:t>
            </a:r>
            <a:r>
              <a:rPr lang="ru-RU" sz="1600" dirty="0" smtClean="0">
                <a:solidFill>
                  <a:srgbClr val="49495A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/>
            </a:r>
            <a:br>
              <a:rPr lang="ru-RU" sz="1600" dirty="0" smtClean="0">
                <a:solidFill>
                  <a:srgbClr val="49495A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srgbClr val="49495A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образовательную деятельность</a:t>
            </a:r>
            <a:r>
              <a:rPr lang="ru-RU" sz="1600" dirty="0">
                <a:solidFill>
                  <a:srgbClr val="49495A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, реализация </a:t>
            </a:r>
            <a:r>
              <a:rPr lang="ru-RU" sz="1600" dirty="0" smtClean="0">
                <a:solidFill>
                  <a:srgbClr val="49495A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программ,</a:t>
            </a:r>
            <a:r>
              <a:rPr lang="ru-RU" sz="1600" dirty="0">
                <a:solidFill>
                  <a:srgbClr val="49495A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rgbClr val="49495A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отработка</a:t>
            </a:r>
            <a:r>
              <a:rPr lang="ru-RU" sz="1600" dirty="0">
                <a:solidFill>
                  <a:srgbClr val="49495A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 методик работы с новым оборудованием</a:t>
            </a:r>
            <a:r>
              <a:rPr lang="ru-RU" dirty="0" smtClean="0">
                <a:solidFill>
                  <a:srgbClr val="49495A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8163641" y="4376913"/>
            <a:ext cx="34353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49495A"/>
                </a:solidFill>
                <a:latin typeface="Arial" panose="020B0604020202020204" pitchFamily="34" charset="0"/>
                <a:ea typeface="Libre Baskerville" pitchFamily="34" charset="-122"/>
                <a:cs typeface="Arial" panose="020B0604020202020204" pitchFamily="34" charset="0"/>
              </a:rPr>
              <a:t>6. Этап тиражирования и </a:t>
            </a:r>
            <a:br>
              <a:rPr lang="ru-RU" sz="2000" b="1" dirty="0" smtClean="0">
                <a:solidFill>
                  <a:srgbClr val="49495A"/>
                </a:solidFill>
                <a:latin typeface="Arial" panose="020B0604020202020204" pitchFamily="34" charset="0"/>
                <a:ea typeface="Libre Baskerville" pitchFamily="34" charset="-122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rgbClr val="49495A"/>
                </a:solidFill>
                <a:latin typeface="Arial" panose="020B0604020202020204" pitchFamily="34" charset="0"/>
                <a:ea typeface="Libre Baskerville" pitchFamily="34" charset="-122"/>
                <a:cs typeface="Arial" panose="020B0604020202020204" pitchFamily="34" charset="0"/>
              </a:rPr>
              <a:t>презентации опыта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394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178422" y="1366221"/>
            <a:ext cx="4034119" cy="123354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УРОЧНАЯ ДЕЯТЕЛЬНОСТЬ: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изика, информатика, биология, химия, труд (технология)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 rot="5400000">
            <a:off x="-795843" y="2768973"/>
            <a:ext cx="4039048" cy="123354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НОВОЕ  ОБОРУДОВАНИЕ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ЦЕНТРА «ТОЧКА РОСТА»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178422" y="2750370"/>
            <a:ext cx="4034119" cy="118468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ВНЕУРОЧНАЯ ДЕЯТЕЛЬНОСТЬ: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начальное техническое конструирование и моделирование, занимательная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математика, занимательная 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информатика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178422" y="4182482"/>
            <a:ext cx="4034119" cy="118468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ДОПОЛНИТЕЛЬНОЕ ОБРАЗОВАНИЕ: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робототехника занимательная физика, 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компьютерная графика (черчение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компьютерный дизайн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667174" y="5151568"/>
            <a:ext cx="3327303" cy="102063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СЕТЕВОЕ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ВЗАИМОДЕЙСТВИЕ  С ПАРТНЕРАМИ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 rot="5400000">
            <a:off x="8885613" y="2816262"/>
            <a:ext cx="4034119" cy="123354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МЕТОДИЧЕСКАЯ РАБОТА: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бучение кадров, обновленные программы,  различные мероприятия, распространение опыта  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682092" y="1982993"/>
            <a:ext cx="3327303" cy="895572"/>
          </a:xfrm>
          <a:prstGeom prst="round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глублённое обучение по обновленным программам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682092" y="3013165"/>
            <a:ext cx="3327303" cy="745160"/>
          </a:xfrm>
          <a:prstGeom prst="round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рофориентация в новых направлениях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667174" y="3917353"/>
            <a:ext cx="3327303" cy="895572"/>
          </a:xfrm>
          <a:prstGeom prst="round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участие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различных конкурсах, конференциях, форумах </a:t>
            </a:r>
          </a:p>
        </p:txBody>
      </p:sp>
      <p:sp>
        <p:nvSpPr>
          <p:cNvPr id="15" name="Стрелка вправо 14"/>
          <p:cNvSpPr/>
          <p:nvPr/>
        </p:nvSpPr>
        <p:spPr>
          <a:xfrm>
            <a:off x="1840453" y="1982993"/>
            <a:ext cx="337969" cy="208878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1840452" y="4611667"/>
            <a:ext cx="337969" cy="208878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>
            <a:off x="1844934" y="3216537"/>
            <a:ext cx="337969" cy="208878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авая фигурная скобка 18"/>
          <p:cNvSpPr/>
          <p:nvPr/>
        </p:nvSpPr>
        <p:spPr>
          <a:xfrm>
            <a:off x="6299943" y="1366221"/>
            <a:ext cx="143240" cy="4133626"/>
          </a:xfrm>
          <a:prstGeom prst="rightBrac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 flipH="1">
            <a:off x="10022459" y="5566024"/>
            <a:ext cx="680375" cy="19034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-440872" y="376517"/>
            <a:ext cx="13073744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latin typeface="Arial Black" pitchFamily="34" charset="0"/>
              </a:rPr>
              <a:t>Модель организации образовательного процесса</a:t>
            </a:r>
            <a:endParaRPr lang="ru-RU" sz="2800" dirty="0">
              <a:latin typeface="Arial Black" pitchFamily="34" charset="0"/>
            </a:endParaRPr>
          </a:p>
        </p:txBody>
      </p:sp>
      <p:pic>
        <p:nvPicPr>
          <p:cNvPr id="21" name="Picture 2" descr="https://altai-stend.ru/wp-content/uploads/2023/11/%D0%A2%D0%BE%D1%87%D0%BA%D0%B0-%D1%80%D0%BE%D1%81%D1%82%D0%B0-%D0%B8%D0%BD%D1%84%D0%BE%D1%80%D0%BC%D0%B0%D1%86%D0%B8%D0%BE%D0%BD%D0%BD%D1%8B%D0%B9-%D1%81%D1%82%D0%B5%D0%BD%D0%B4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9" t="-249" r="79760" b="81041"/>
          <a:stretch/>
        </p:blipFill>
        <p:spPr bwMode="auto">
          <a:xfrm>
            <a:off x="11425919" y="0"/>
            <a:ext cx="555171" cy="109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52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593634" y="1341225"/>
            <a:ext cx="10645866" cy="212365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Предметные области: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Физика, Химия, Биология, Труд, Информатика.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Используемое оборудование: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цифровые лаборатории (по химии, физике</a:t>
            </a:r>
            <a:r>
              <a:rPr lang="ru-RU" altLang="ru-RU" sz="2400" dirty="0" smtClean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биологии), образовательные конструкторы, ноутбуки, МФУ.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Виды деятельности: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проведение лабораторных работ, проектно-исследовательская деятельность, моделирование, конструирование.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3058" y="279284"/>
            <a:ext cx="114479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Arial Black" panose="020B0A04020102020204" pitchFamily="34" charset="0"/>
                <a:cs typeface="Arial" panose="020B0604020202020204" pitchFamily="34" charset="0"/>
              </a:rPr>
              <a:t>Урочная деятельность</a:t>
            </a:r>
            <a:r>
              <a:rPr lang="ru-RU" dirty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https://altai-stend.ru/wp-content/uploads/2023/11/%D0%A2%D0%BE%D1%87%D0%BA%D0%B0-%D1%80%D0%BE%D1%81%D1%82%D0%B0-%D0%B8%D0%BD%D1%84%D0%BE%D1%80%D0%BC%D0%B0%D1%86%D0%B8%D0%BE%D0%BD%D0%BD%D1%8B%D0%B9-%D1%81%D1%82%D0%B5%D0%BD%D0%B4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9" t="-249" r="79760" b="81041"/>
          <a:stretch/>
        </p:blipFill>
        <p:spPr bwMode="auto">
          <a:xfrm>
            <a:off x="11425919" y="0"/>
            <a:ext cx="555171" cy="109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34" y="3667125"/>
            <a:ext cx="3499511" cy="27241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1" t="12214" r="19846" b="9483"/>
          <a:stretch/>
        </p:blipFill>
        <p:spPr>
          <a:xfrm>
            <a:off x="4369174" y="3667125"/>
            <a:ext cx="3195288" cy="27424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4"/>
          <a:stretch/>
        </p:blipFill>
        <p:spPr>
          <a:xfrm>
            <a:off x="7863332" y="3667125"/>
            <a:ext cx="3675038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93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54409" y="956593"/>
            <a:ext cx="10944225" cy="369331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Основные направления:</a:t>
            </a:r>
            <a:endParaRPr lang="ru-RU" altLang="ru-RU" sz="2400" dirty="0">
              <a:solidFill>
                <a:srgbClr val="0A0A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altLang="ru-RU" sz="2400" i="1" dirty="0" smtClean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-т</a:t>
            </a:r>
            <a:r>
              <a:rPr kumimoji="0" lang="ru-RU" altLang="ru-RU" sz="2400" b="0" i="1" u="none" strike="noStrike" cap="none" normalizeH="0" baseline="0" dirty="0" smtClean="0">
                <a:ln>
                  <a:noFill/>
                </a:ln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ехническое:</a:t>
            </a:r>
            <a:r>
              <a:rPr lang="ru-RU" altLang="ru-RU" sz="2400" dirty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dirty="0" smtClean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«Н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ачальное техническое моделирование и конструирование»;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i="1" dirty="0" smtClean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-е</a:t>
            </a:r>
            <a:r>
              <a:rPr kumimoji="0" lang="ru-RU" altLang="ru-RU" sz="2400" b="0" i="1" u="none" strike="noStrike" cap="none" normalizeH="0" baseline="0" dirty="0" smtClean="0">
                <a:ln>
                  <a:noFill/>
                </a:ln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стественно-научное: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«Занимательная математика</a:t>
            </a:r>
            <a:r>
              <a:rPr lang="ru-RU" altLang="ru-RU" sz="2400" dirty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«Занимательная </a:t>
            </a:r>
            <a:r>
              <a:rPr lang="ru-RU" altLang="ru-RU" sz="2400" dirty="0" smtClean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информатика».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Виды деятельности:</a:t>
            </a:r>
            <a:r>
              <a:rPr lang="ru-RU" altLang="ru-RU" sz="2400" dirty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altLang="ru-RU" sz="2400" dirty="0" smtClean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проектно-исследовательская </a:t>
            </a:r>
            <a:r>
              <a:rPr lang="ru-RU" altLang="ru-RU" sz="2400" dirty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деятельность, моделирование, </a:t>
            </a:r>
            <a:r>
              <a:rPr lang="ru-RU" altLang="ru-RU" sz="2400" dirty="0" smtClean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профориентационная работа.</a:t>
            </a:r>
            <a:endParaRPr lang="ru-RU" altLang="ru-RU" sz="2400" dirty="0">
              <a:solidFill>
                <a:srgbClr val="0A0A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 smtClean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3058" y="279284"/>
            <a:ext cx="114479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Arial Black" panose="020B0A04020102020204" pitchFamily="34" charset="0"/>
                <a:cs typeface="Arial" panose="020B0604020202020204" pitchFamily="34" charset="0"/>
              </a:rPr>
              <a:t>Внеурочная деятельность</a:t>
            </a:r>
            <a:r>
              <a:rPr lang="ru-RU" sz="1600" dirty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https://altai-stend.ru/wp-content/uploads/2023/11/%D0%A2%D0%BE%D1%87%D0%BA%D0%B0-%D1%80%D0%BE%D1%81%D1%82%D0%B0-%D0%B8%D0%BD%D1%84%D0%BE%D1%80%D0%BC%D0%B0%D1%86%D0%B8%D0%BE%D0%BD%D0%BD%D1%8B%D0%B9-%D1%81%D1%82%D0%B5%D0%BD%D0%B4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9" t="-249" r="79760" b="81041"/>
          <a:stretch/>
        </p:blipFill>
        <p:spPr bwMode="auto">
          <a:xfrm>
            <a:off x="11425919" y="0"/>
            <a:ext cx="555171" cy="109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51" y="3682205"/>
            <a:ext cx="3867151" cy="29003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0" r="16231"/>
          <a:stretch/>
        </p:blipFill>
        <p:spPr>
          <a:xfrm rot="5400000">
            <a:off x="4611265" y="3712124"/>
            <a:ext cx="2900363" cy="28405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292" y="3682205"/>
            <a:ext cx="3797300" cy="28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92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982</TotalTime>
  <Words>607</Words>
  <Application>Microsoft Office PowerPoint</Application>
  <PresentationFormat>Широкоэкранный</PresentationFormat>
  <Paragraphs>170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8" baseType="lpstr">
      <vt:lpstr>Arial</vt:lpstr>
      <vt:lpstr>Arial Black</vt:lpstr>
      <vt:lpstr>Calibri</vt:lpstr>
      <vt:lpstr>Calibri Light</vt:lpstr>
      <vt:lpstr>Libre Baskerville</vt:lpstr>
      <vt:lpstr>Open Sans</vt:lpstr>
      <vt:lpstr>Roboto</vt:lpstr>
      <vt:lpstr>Tahoma</vt:lpstr>
      <vt:lpstr>Times New Roman</vt:lpstr>
      <vt:lpstr>Тема Office</vt:lpstr>
      <vt:lpstr>«ТОЧКА РОСТА» КАК ВЕКТОР РАЗВИТИЯ  СЕЛЬСКОЙ ШКОЛЫ</vt:lpstr>
      <vt:lpstr>Презентация PowerPoint</vt:lpstr>
      <vt:lpstr>Участники педагогической практики</vt:lpstr>
      <vt:lpstr>Актуальность </vt:lpstr>
      <vt:lpstr>Цель и задачи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Характеристика работы</vt:lpstr>
      <vt:lpstr>Районный дистанционный квиз  «Физический калейдоскоп» </vt:lpstr>
      <vt:lpstr>Критерии и способы оценки  эффективности работы</vt:lpstr>
      <vt:lpstr>Презентация PowerPoint</vt:lpstr>
      <vt:lpstr>Ключевые результаты работы  центра «Точка роста»</vt:lpstr>
      <vt:lpstr>Приглашаем к сотрудничеству!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User</cp:lastModifiedBy>
  <cp:revision>73</cp:revision>
  <dcterms:created xsi:type="dcterms:W3CDTF">2026-01-30T12:03:30Z</dcterms:created>
  <dcterms:modified xsi:type="dcterms:W3CDTF">2026-03-23T10:05:06Z</dcterms:modified>
</cp:coreProperties>
</file>