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352" r:id="rId6"/>
    <p:sldId id="260" r:id="rId7"/>
    <p:sldId id="297" r:id="rId8"/>
    <p:sldId id="298" r:id="rId9"/>
    <p:sldId id="299" r:id="rId10"/>
    <p:sldId id="275" r:id="rId11"/>
    <p:sldId id="276" r:id="rId12"/>
    <p:sldId id="282" r:id="rId13"/>
    <p:sldId id="283" r:id="rId14"/>
    <p:sldId id="285" r:id="rId15"/>
    <p:sldId id="269" r:id="rId16"/>
    <p:sldId id="342" r:id="rId17"/>
    <p:sldId id="343" r:id="rId18"/>
    <p:sldId id="344" r:id="rId19"/>
    <p:sldId id="345" r:id="rId20"/>
    <p:sldId id="346" r:id="rId21"/>
    <p:sldId id="347" r:id="rId22"/>
    <p:sldId id="287" r:id="rId23"/>
    <p:sldId id="291" r:id="rId24"/>
    <p:sldId id="293" r:id="rId25"/>
    <p:sldId id="290" r:id="rId26"/>
    <p:sldId id="321" r:id="rId27"/>
    <p:sldId id="322" r:id="rId28"/>
    <p:sldId id="328" r:id="rId29"/>
    <p:sldId id="336" r:id="rId30"/>
    <p:sldId id="337" r:id="rId31"/>
    <p:sldId id="338" r:id="rId32"/>
    <p:sldId id="339" r:id="rId33"/>
    <p:sldId id="349" r:id="rId34"/>
    <p:sldId id="350" r:id="rId35"/>
    <p:sldId id="340" r:id="rId36"/>
    <p:sldId id="327" r:id="rId37"/>
    <p:sldId id="326" r:id="rId38"/>
    <p:sldId id="286" r:id="rId39"/>
    <p:sldId id="278" r:id="rId40"/>
    <p:sldId id="279" r:id="rId41"/>
    <p:sldId id="335" r:id="rId42"/>
    <p:sldId id="262" r:id="rId43"/>
    <p:sldId id="263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48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9" r:id="rId66"/>
    <p:sldId id="330" r:id="rId67"/>
    <p:sldId id="331" r:id="rId68"/>
    <p:sldId id="333" r:id="rId69"/>
    <p:sldId id="334" r:id="rId70"/>
    <p:sldId id="265" r:id="rId71"/>
    <p:sldId id="271" r:id="rId72"/>
    <p:sldId id="272" r:id="rId73"/>
    <p:sldId id="351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8267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с. Сметанино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Санчурский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 Кировская область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покажу вам край родной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62779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365104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заведующий МКДОУ 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детский сад с. Сметанино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Петухова Нина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3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2105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 малая Родина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(экскурсии по селу)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3" y="1196752"/>
            <a:ext cx="4258817" cy="51845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96752"/>
            <a:ext cx="417646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Героя Советского Союза И.А.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Норкина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600200"/>
            <a:ext cx="4032448" cy="47811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600200"/>
            <a:ext cx="3754760" cy="47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Сметанинское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поселение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220072" y="2060848"/>
            <a:ext cx="3273425" cy="349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417638"/>
            <a:ext cx="4174851" cy="49636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1417638"/>
            <a:ext cx="4067125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Сметанинский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417638"/>
            <a:ext cx="3888432" cy="49636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999" y="1417638"/>
            <a:ext cx="4491480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 с. Сметанино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4124263" cy="51845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694" y="1268760"/>
            <a:ext cx="421379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«Виктория»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341438"/>
            <a:ext cx="4104454" cy="518390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340768"/>
            <a:ext cx="417646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пособия для проведения НОД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34" y="1417638"/>
            <a:ext cx="3842034" cy="496369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9" y="1464649"/>
            <a:ext cx="4042792" cy="49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4638"/>
            <a:ext cx="3826768" cy="6126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152" y="274638"/>
            <a:ext cx="4089648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4638"/>
            <a:ext cx="4104456" cy="61786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74638"/>
            <a:ext cx="4243192" cy="61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4639"/>
            <a:ext cx="4068960" cy="62123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74637"/>
            <a:ext cx="4104456" cy="62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ТИП ПРОЕКТА: познавательно-речевой.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КОЛИЧЕСТВУ УЧАСТНИКОВ: групповой.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ПРОДОЛЖИТЕЛЬНОСТИ: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УЧАСТНИКИ:    воспитанники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разновозрастной группы,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родители воспитанников, воспитатели.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ВОЗРАСТ:        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АВТОР ПРОЕКТА: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Заведующий МКДОУ детский сад с. Сметанино Н.Г. Петухова.                                    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060848"/>
            <a:ext cx="2952328" cy="266429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4638"/>
            <a:ext cx="3816424" cy="59626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74638"/>
            <a:ext cx="4104456" cy="59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060848"/>
            <a:ext cx="2952328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276872"/>
            <a:ext cx="3240360" cy="331236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476673"/>
            <a:ext cx="4258816" cy="592412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76674"/>
            <a:ext cx="4176463" cy="59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традиции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кскурсия в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Санчурский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исторический музей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ffff\Desktop\родина\фото\SAM_14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05264" y="2500613"/>
            <a:ext cx="4649079" cy="309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7638"/>
            <a:ext cx="3960440" cy="49572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004" y="1417638"/>
            <a:ext cx="4419475" cy="49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9525"/>
            <a:ext cx="91694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ffff\Desktop\родина\фото\SAM_14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28803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4638"/>
            <a:ext cx="4176464" cy="6183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204" y="274638"/>
            <a:ext cx="4272284" cy="61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363" y="-569722"/>
            <a:ext cx="9250363" cy="753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3"/>
            <a:ext cx="8229600" cy="4594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358" y="-504056"/>
            <a:ext cx="8280920" cy="1124744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музей школы с. </a:t>
            </a:r>
            <a:r>
              <a:rPr lang="ru-RU" sz="32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Кувшинское</a:t>
            </a:r>
            <a:endParaRPr lang="ru-RU" sz="32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7"/>
            <a:ext cx="4041775" cy="936104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146" name="Picture 2" descr="C:\Users\ffff\Desktop\родина\фото\SAM_14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68" y="1628801"/>
            <a:ext cx="3217096" cy="21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764704"/>
            <a:ext cx="4609529" cy="56082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764703"/>
            <a:ext cx="4176463" cy="56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4638"/>
            <a:ext cx="4176464" cy="58515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08" y="274638"/>
            <a:ext cx="3928872" cy="5851525"/>
          </a:xfrm>
        </p:spPr>
      </p:pic>
    </p:spTree>
    <p:extLst>
      <p:ext uri="{BB962C8B-B14F-4D97-AF65-F5344CB8AC3E}">
        <p14:creationId xmlns:p14="http://schemas.microsoft.com/office/powerpoint/2010/main" val="36531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храм Вознесения Господня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Сметанино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4032448" cy="485740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628800"/>
            <a:ext cx="4039684" cy="4857403"/>
          </a:xfrm>
        </p:spPr>
      </p:pic>
    </p:spTree>
    <p:extLst>
      <p:ext uri="{BB962C8B-B14F-4D97-AF65-F5344CB8AC3E}">
        <p14:creationId xmlns:p14="http://schemas.microsoft.com/office/powerpoint/2010/main" val="37824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7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4207"/>
            <a:ext cx="4042792" cy="59375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64207"/>
            <a:ext cx="3856864" cy="5937523"/>
          </a:xfrm>
        </p:spPr>
      </p:pic>
    </p:spTree>
    <p:extLst>
      <p:ext uri="{BB962C8B-B14F-4D97-AF65-F5344CB8AC3E}">
        <p14:creationId xmlns:p14="http://schemas.microsoft.com/office/powerpoint/2010/main" val="34546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" y="11112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937"/>
            <a:ext cx="8229600" cy="98182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музей ДОУ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https://sun9-7.userapi.com/impg/r5hRw6dFUYnVXZr4ZTE8FEsQNnfjGf-u9etUOA/CxrDcje9Fkk.jpg?size=607x807&amp;quality=95&amp;sign=1e5bc031ce15f126ddf91da8f1330021&amp;type=album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3915534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https://sun9-65.userapi.com/impg/phOW7ykhTNB8pFD4clWxQF51gOr9pZ8G1A__Og/WovcA8UC4qY.jpg?size=607x807&amp;quality=95&amp;sign=3c93fd32c995e30dee5814a42f4b9ade&amp;type=album"/>
          <p:cNvPicPr>
            <a:picLocks noGrp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826768" cy="4857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6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" y="11112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937"/>
            <a:ext cx="8229600" cy="98182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285" y="994983"/>
            <a:ext cx="3880203" cy="515339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16632"/>
            <a:ext cx="4711939" cy="310975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7765"/>
            <a:ext cx="4711939" cy="33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402" y="1628800"/>
            <a:ext cx="8229600" cy="187208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взрослые, хотим воспитать у наших детей любовь к Родине, а оказывается не в состоянии воспитать даже любовь к самому близкому – к родному дому и детскому саду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прежде должен осознать себя членом семьи, неотъемлемой частью своей малой родины, а потом и гражданином России.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7507" y="3422587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>Цель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Формирование у детей дошкольного возраста патриотического отношения и чувств к своей семье, родному селу, к </a:t>
            </a:r>
            <a:r>
              <a:rPr lang="ru-RU" sz="2400" dirty="0" err="1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Санчурскому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краю, к природе, культуре на основе исторических и природных особенностей родного края. Воспитание собственного достоинства как представителя своего народа, уважения к прошлому, настоящему, 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будущему</a:t>
            </a:r>
          </a:p>
          <a:p>
            <a:pPr algn="just"/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родного края.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5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" y="11112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937"/>
            <a:ext cx="8229600" cy="981823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2083942"/>
            <a:ext cx="3034680" cy="334159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248472" cy="61926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08" y="188640"/>
            <a:ext cx="3928872" cy="6192688"/>
          </a:xfrm>
        </p:spPr>
      </p:pic>
    </p:spTree>
    <p:extLst>
      <p:ext uri="{BB962C8B-B14F-4D97-AF65-F5344CB8AC3E}">
        <p14:creationId xmlns:p14="http://schemas.microsoft.com/office/powerpoint/2010/main" val="3087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" y="11112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937"/>
            <a:ext cx="8229600" cy="981823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2083942"/>
            <a:ext cx="3034680" cy="334159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6936"/>
            <a:ext cx="4176464" cy="6211516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0648"/>
            <a:ext cx="4255708" cy="6236813"/>
          </a:xfrm>
        </p:spPr>
      </p:pic>
    </p:spTree>
    <p:extLst>
      <p:ext uri="{BB962C8B-B14F-4D97-AF65-F5344CB8AC3E}">
        <p14:creationId xmlns:p14="http://schemas.microsoft.com/office/powerpoint/2010/main" val="9085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" y="11112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937"/>
            <a:ext cx="8229600" cy="981823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57201" y="1844824"/>
            <a:ext cx="3034680" cy="23911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208"/>
            <a:ext cx="4525898" cy="31572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9" y="3717032"/>
            <a:ext cx="4513392" cy="286662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280" y="275188"/>
            <a:ext cx="4120520" cy="63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" y="11112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937"/>
            <a:ext cx="8229600" cy="981823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57201" y="1844824"/>
            <a:ext cx="3034680" cy="23911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08" y="3579871"/>
            <a:ext cx="4513392" cy="286662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08" y="286936"/>
            <a:ext cx="8901688" cy="6159563"/>
          </a:xfrm>
        </p:spPr>
      </p:pic>
    </p:spTree>
    <p:extLst>
      <p:ext uri="{BB962C8B-B14F-4D97-AF65-F5344CB8AC3E}">
        <p14:creationId xmlns:p14="http://schemas.microsoft.com/office/powerpoint/2010/main" val="42429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" y="11112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937"/>
            <a:ext cx="8229600" cy="981823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57201" y="1844824"/>
            <a:ext cx="3034680" cy="23911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08" y="3579871"/>
            <a:ext cx="4513392" cy="2866629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08" y="286937"/>
            <a:ext cx="8901688" cy="6310415"/>
          </a:xfrm>
        </p:spPr>
      </p:pic>
    </p:spTree>
    <p:extLst>
      <p:ext uri="{BB962C8B-B14F-4D97-AF65-F5344CB8AC3E}">
        <p14:creationId xmlns:p14="http://schemas.microsoft.com/office/powerpoint/2010/main" val="1817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937"/>
            <a:ext cx="8229600" cy="981823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57201" y="1844824"/>
            <a:ext cx="3034680" cy="23911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45850"/>
            <a:ext cx="46038" cy="346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86937"/>
            <a:ext cx="8496944" cy="6338117"/>
          </a:xfrm>
        </p:spPr>
      </p:pic>
    </p:spTree>
    <p:extLst>
      <p:ext uri="{BB962C8B-B14F-4D97-AF65-F5344CB8AC3E}">
        <p14:creationId xmlns:p14="http://schemas.microsoft.com/office/powerpoint/2010/main" val="21235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масленицы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196752"/>
            <a:ext cx="4247135" cy="5328592"/>
          </a:xfrm>
        </p:spPr>
      </p:pic>
      <p:pic>
        <p:nvPicPr>
          <p:cNvPr id="9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96752"/>
            <a:ext cx="4024800" cy="5328592"/>
          </a:xfrm>
        </p:spPr>
      </p:pic>
    </p:spTree>
    <p:extLst>
      <p:ext uri="{BB962C8B-B14F-4D97-AF65-F5344CB8AC3E}">
        <p14:creationId xmlns:p14="http://schemas.microsoft.com/office/powerpoint/2010/main" val="6787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7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32656"/>
            <a:ext cx="4032448" cy="5976664"/>
          </a:xfrm>
        </p:spPr>
      </p:pic>
      <p:pic>
        <p:nvPicPr>
          <p:cNvPr id="9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32656"/>
            <a:ext cx="3997771" cy="5976664"/>
          </a:xfrm>
        </p:spPr>
      </p:pic>
    </p:spTree>
    <p:extLst>
      <p:ext uri="{BB962C8B-B14F-4D97-AF65-F5344CB8AC3E}">
        <p14:creationId xmlns:p14="http://schemas.microsoft.com/office/powerpoint/2010/main" val="3880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Белых журавлей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80703"/>
            <a:ext cx="4104456" cy="167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55679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Просмотр книг, чтение </a:t>
            </a:r>
            <a:r>
              <a:rPr lang="ru-RU" sz="2400" dirty="0">
                <a:solidFill>
                  <a:srgbClr val="7030A0"/>
                </a:solidFill>
              </a:rPr>
              <a:t>и разучивание  стихотворений о Родине, природе родного края.</a:t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39" y="1412776"/>
            <a:ext cx="4153849" cy="52060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776" y="1412776"/>
            <a:ext cx="4350920" cy="52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844825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Храм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Покрова </a:t>
            </a:r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ресвятой Богородицы до 2009 года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4638"/>
            <a:ext cx="4104456" cy="603468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74638"/>
            <a:ext cx="4176464" cy="6034682"/>
          </a:xfrm>
        </p:spPr>
      </p:pic>
    </p:spTree>
    <p:extLst>
      <p:ext uri="{BB962C8B-B14F-4D97-AF65-F5344CB8AC3E}">
        <p14:creationId xmlns:p14="http://schemas.microsoft.com/office/powerpoint/2010/main" val="11545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635"/>
            <a:ext cx="8640960" cy="646673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у воспитанников интерес к родному селу, 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его достопримечательностям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, событиям прошлого и настоящего.</a:t>
            </a:r>
            <a:b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Познакомить 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детей с красотой родной природы, воспитывать у дошкольников бережное и созидательное отношение к природе родного села.</a:t>
            </a:r>
            <a:b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Развивать 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чувство гордости за свою малую родину, бережное отношение к родному селу. 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Расширять </a:t>
            </a: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представления детей о том, что делает малую родину, родное село красивым, развивать эмоциональную отзывчивость на красоту родных мест.</a:t>
            </a:r>
            <a:b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Учить устанавливать причинные связи, делать выводы, развивать умение сравнивать и мыслить логически, развивать воображение, фантазию, творческие способности, обогащать речь и словарный запас.</a:t>
            </a:r>
            <a:b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Способствовать повышению активности родителей в воспитании у детей любви к родному селу, содействовать становлению желания принимать участие в социальных акциях</a:t>
            </a:r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фото 4 группа\SAM_082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347170" y="3991124"/>
            <a:ext cx="815359" cy="23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638"/>
            <a:ext cx="9153525" cy="6322714"/>
          </a:xfrm>
        </p:spPr>
      </p:pic>
    </p:spTree>
    <p:extLst>
      <p:ext uri="{BB962C8B-B14F-4D97-AF65-F5344CB8AC3E}">
        <p14:creationId xmlns:p14="http://schemas.microsoft.com/office/powerpoint/2010/main" val="2413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6305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фото 4 группа\SAM_082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347170" y="3991124"/>
            <a:ext cx="815359" cy="23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4113076" cy="629213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0648"/>
            <a:ext cx="4133994" cy="63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«День матери»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(предварительная работа)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67" y="836712"/>
            <a:ext cx="802026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Подгтовка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выставке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«Путешествие в детство»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63046"/>
            <a:ext cx="4016423" cy="5372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616" y="1353878"/>
            <a:ext cx="4433579" cy="53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dirty="0" smtClean="0">
                <a:solidFill>
                  <a:srgbClr val="7030A0"/>
                </a:solidFill>
              </a:rPr>
              <a:t>Выставка «Путешествие в прошлое»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4176464" cy="5976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48680"/>
            <a:ext cx="42129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dirty="0" smtClean="0">
                <a:solidFill>
                  <a:srgbClr val="7030A0"/>
                </a:solidFill>
              </a:rPr>
              <a:t>Выставка «Путешествие в прошлое»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4638"/>
            <a:ext cx="8640960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dirty="0" smtClean="0">
                <a:solidFill>
                  <a:srgbClr val="7030A0"/>
                </a:solidFill>
              </a:rPr>
              <a:t>Выставка «Путешествие в прошлое»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82790"/>
            <a:ext cx="4392487" cy="6250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6822"/>
            <a:ext cx="4392488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dirty="0" smtClean="0">
                <a:solidFill>
                  <a:srgbClr val="7030A0"/>
                </a:solidFill>
              </a:rPr>
              <a:t>Выставка «Путешествие в прошлое»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4638"/>
            <a:ext cx="8568952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dirty="0" smtClean="0">
                <a:solidFill>
                  <a:srgbClr val="7030A0"/>
                </a:solidFill>
              </a:rPr>
              <a:t>Выставка «Путешествие в прошлое»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274638"/>
            <a:ext cx="4320479" cy="6250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680" y="274638"/>
            <a:ext cx="4114800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200" dirty="0" smtClean="0">
                <a:solidFill>
                  <a:srgbClr val="7030A0"/>
                </a:solidFill>
              </a:rPr>
              <a:t>Выставка «Путешествие в прошлое»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4638"/>
            <a:ext cx="8640960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309"/>
            <a:ext cx="8229600" cy="73840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908720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ru-RU" sz="28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Наличие у детей знаний о родной семье, родном </a:t>
            </a:r>
            <a:r>
              <a:rPr lang="ru-RU" sz="28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селе, Санчурском крае, </a:t>
            </a:r>
            <a:r>
              <a:rPr lang="ru-RU" sz="28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России.</a:t>
            </a:r>
          </a:p>
          <a:p>
            <a:pPr algn="just">
              <a:buFont typeface="Arial"/>
              <a:buChar char="•"/>
            </a:pPr>
            <a:r>
              <a:rPr lang="ru-RU" sz="28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Возникновение у детей стойкого интереса к прошлому, настоящему и будущему родного </a:t>
            </a:r>
            <a:r>
              <a:rPr lang="ru-RU" sz="28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села, </a:t>
            </a:r>
            <a:r>
              <a:rPr lang="ru-RU" sz="28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страны; чувства ответственности, гордости, любви и патриотизма.</a:t>
            </a:r>
          </a:p>
          <a:p>
            <a:pPr algn="just">
              <a:buFont typeface="Arial"/>
              <a:buChar char="•"/>
            </a:pPr>
            <a:r>
              <a:rPr lang="ru-RU" sz="28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 педагогов по нравственно-патриотическому воспитанию дошкольников.</a:t>
            </a:r>
          </a:p>
          <a:p>
            <a:pPr algn="just">
              <a:buFont typeface="Arial"/>
              <a:buChar char="•"/>
            </a:pPr>
            <a:r>
              <a:rPr lang="ru-RU" sz="28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Расширение сотрудничества с семьёй по нравственно-патриотическому воспитанию</a:t>
            </a:r>
            <a:r>
              <a:rPr lang="ru-RU" sz="28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Сплочение коллектива детей, педагогов, родителей в воспитании будущих граждан своей малой Родины.</a:t>
            </a:r>
            <a:endParaRPr lang="ru-RU" sz="2800" b="0" i="0" dirty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-34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«В гости к самовару»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(предварительная работа «Чайные традиции в семье»)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52736"/>
            <a:ext cx="770485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-34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«Какой бывает чай»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859594"/>
            <a:ext cx="4176464" cy="5963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69" y="859593"/>
            <a:ext cx="4258815" cy="59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-34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88640"/>
            <a:ext cx="4104455" cy="6264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417" y="188640"/>
            <a:ext cx="426406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-34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274638"/>
            <a:ext cx="4248471" cy="6178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33" y="274638"/>
            <a:ext cx="4120045" cy="61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-34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4638"/>
            <a:ext cx="4145183" cy="6322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382" y="274638"/>
            <a:ext cx="4290097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-34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274638"/>
            <a:ext cx="4305902" cy="6250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4638"/>
            <a:ext cx="4104455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-34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-34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дней не смолкнет слава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«Ленинградский хлеб».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60" y="1412776"/>
            <a:ext cx="75608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-34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4248473" cy="6192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32656"/>
            <a:ext cx="417646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0"/>
            <a:ext cx="9144000" cy="6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-315768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старты «Тропа к генералу»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78" y="908368"/>
            <a:ext cx="4176464" cy="5544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05" y="908368"/>
            <a:ext cx="3986374" cy="55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 ОРГАНИЗАЦИОННЫЙ.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Педагог: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раскрывает проблему, 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-определяет цель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-намечает задачи для реализации поставленной цели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Основной (реализация намеченных мероприятий).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Заключительный.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0"/>
            <a:ext cx="9144000" cy="6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-315768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старты «           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генералу»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88640"/>
            <a:ext cx="4248473" cy="6336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31" y="188640"/>
            <a:ext cx="412005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0"/>
            <a:ext cx="9144000" cy="6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-315768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старты «           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генералу»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260648"/>
            <a:ext cx="4161887" cy="6192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865" y="260648"/>
            <a:ext cx="406261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0"/>
            <a:ext cx="9144000" cy="6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-315768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старты «           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генералу»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0"/>
            <a:ext cx="9144000" cy="6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280" y="80628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«Наша армия родная»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77" y="836712"/>
            <a:ext cx="4300657" cy="5832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857" y="836712"/>
            <a:ext cx="413462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0"/>
            <a:ext cx="9144000" cy="6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-315768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«Наша армия родная»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0"/>
            <a:ext cx="9144000" cy="6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280" y="116632"/>
            <a:ext cx="8229600" cy="64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«Дорогами поколений»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025000"/>
            <a:ext cx="4392487" cy="5572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687" y="1025000"/>
            <a:ext cx="4042792" cy="55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0"/>
            <a:ext cx="9144000" cy="6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фильма «Блокада Ленинграда»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908368"/>
            <a:ext cx="4392488" cy="5616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50" y="908368"/>
            <a:ext cx="3976029" cy="56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" y="3472"/>
            <a:ext cx="9144000" cy="6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280" y="188640"/>
            <a:ext cx="8229600" cy="64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цветов к памятнику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78432"/>
            <a:ext cx="4443576" cy="5760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80728"/>
            <a:ext cx="431253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0"/>
            <a:ext cx="9144000" cy="6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сопровождение семьи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4"/>
            <a:ext cx="4104456" cy="5544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020" y="1124744"/>
            <a:ext cx="433082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20" y="0"/>
            <a:ext cx="9144000" cy="6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сопровождение семьи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79" cy="4929411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СЕНТЯБРЬ: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Целевая прогулка по селу Сметанино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День солидарности борьбы с терроризмом. Возложение цветов к памятнику.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Изготовление папки – передвижки для родителей «Воспитываем маленького патриота»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Родительское собрание «Что и как рассказать детям о малой Родине»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ОКТЯБРЬ: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1.Беседа «Моё село родное»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Выставка рисунков «Бабушка и дедушка – милые родные»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Праздник «Белых журавлей»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НОЯБРЬ: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1.День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осударственного герба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Конкурс рисунков «С чего начинается Родина»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3.Праздник «Солнышко моё»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Фоточелендж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«Я и моя мама»</a:t>
            </a:r>
          </a:p>
          <a:p>
            <a:pPr marL="0" lvl="0" indent="0">
              <a:buNone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проекта: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19907"/>
            <a:ext cx="7560840" cy="4824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Подготовлена выставка семейных макетов «Русский самовар» и 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Военная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техника» в музее детского сада;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Оформлены стенды: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«Чай пить – хорошо жить»,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«Эти нежные строки о ней…»,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«Путешествие в прошлое»;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Оформлены папки – передвижки для родителей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Разработаны сценарии мероприятий;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Изготовлены дидактические материалы.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Дети получили первоначальные знания о родной семье, родном селе, Санчурском крае, России, у них появился интерес к прошлому, настоящему и будущему родного села, страны.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В группе создана благодатная эмоциональная атмосфера для дальнейшего изучения своего края, своей Родины.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Повысилось профессиональное мастерство педагогов по нравственно-патриотическому воспитанию дошкольников.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Установились партнёрские отношения с семьёй каждого ребёнка, родители стали активными участниками в проведении совместных праздников, концертов, выставок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4400" dirty="0" smtClean="0"/>
          </a:p>
          <a:p>
            <a:pPr algn="just">
              <a:spcBef>
                <a:spcPts val="575"/>
              </a:spcBef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/>
              </a:rPr>
              <a:t>Методическое руководство «Учусь говорить», «Познаю мир»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Bef>
                <a:spcPts val="575"/>
              </a:spcBef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/>
              </a:rPr>
              <a:t>Общение педагога с родителями в ДОУ: Методический аспект. – М.: ТЦ Сфера, 2005.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Bef>
                <a:spcPts val="575"/>
              </a:spcBef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/>
              </a:rPr>
              <a:t>Парциальная программа «Приобщение дошкольников к истокам русской народной культуры» 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Bef>
                <a:spcPts val="575"/>
              </a:spcBef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/>
              </a:rPr>
              <a:t>Родительские собрания в ДОУ: методическое пособие / О.Л. Зверева, Т.В. Кротова. – М.: Айрис-пресс, 2006.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Bef>
                <a:spcPts val="575"/>
              </a:spcBef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/>
              </a:rPr>
              <a:t>Стихотворения, песни о Родине.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spcBef>
                <a:spcPts val="575"/>
              </a:spcBef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/>
              </a:rPr>
              <a:t>«Школа родителей». Сборник материалов для организации работы с семьями детей, имеющих трудности в воспитании. – Курск: МУ «Издательский центр «ЮМЭКС», 2006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4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40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" y="-90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ts val="1800"/>
              </a:lnSpc>
              <a:spcAft>
                <a:spcPts val="0"/>
              </a:spcAft>
              <a:buNone/>
            </a:pPr>
            <a:endParaRPr lang="ru-RU" sz="4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lnSpc>
                <a:spcPts val="1800"/>
              </a:lnSpc>
              <a:spcAft>
                <a:spcPts val="0"/>
              </a:spcAft>
              <a:buNone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Малая </a:t>
            </a:r>
            <a:r>
              <a:rPr lang="ru-RU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 algn="ctr" fontAlgn="base">
              <a:lnSpc>
                <a:spcPts val="1800"/>
              </a:lnSpc>
              <a:spcAft>
                <a:spcPts val="0"/>
              </a:spcAft>
              <a:buNone/>
            </a:pP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lnSpc>
                <a:spcPts val="1800"/>
              </a:lnSpc>
              <a:spcAft>
                <a:spcPts val="0"/>
              </a:spcAft>
              <a:buNone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каждого человека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своя</a:t>
            </a:r>
            <a:r>
              <a:rPr lang="ru-RU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44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ctr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всех является той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путеводной звездой,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протяжении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всей жизни</a:t>
            </a:r>
          </a:p>
          <a:p>
            <a:pPr marL="0" indent="457200" algn="ctr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многое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457200" algn="ctr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не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сказать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всё.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166" y="117484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79" cy="64087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1.День неизвестного солдата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Беседа «Новогодние традиции в России»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Фоточелендж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«Семейное чаепитие»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Новогодний праздник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Презентация «Транспорт родного села»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Игра – тренинг «Мой дом. Домашний адрес»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Виртуальная экскурсия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Пискарёвское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кладбище»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родительский проект «Самовар в моей семье»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Праздник «В гости к самовару»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ФЕВРАЛЬ: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Аппликация «Наше село»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Виртуальная экскурсия «Мамаев курган»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Парад макетов военной техники</a:t>
            </a:r>
          </a:p>
          <a:p>
            <a:pPr marL="457200" lvl="0" indent="-457200"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166" y="117484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79" cy="64087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МАРТ: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 в исторический музей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Санчурского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Экскурсия в музей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Кувшинской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школы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Беседа «с рассматриванием презентации «Труд людей в моём селе»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АПРЕЛЬ:</a:t>
            </a:r>
          </a:p>
          <a:p>
            <a:pPr marL="457200" lvl="0" indent="-457200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Фоточелендж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 Природа родных мест»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Творческая встреча «Русские посиделки» в музее «Бабушкина светёлка»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МАЙ: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Встреча с бывшими военными – родственниками войны.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Оформление стенда «Детство опалённое войной»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Праздник «День ПОБЕДЫ»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ИЮНЬ: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к юбилею детского сада (50 лет)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стенда «Нам 50»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Встреча с бывшими работниками детского сада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Праздник «Нам 50»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964</Words>
  <Application>Microsoft Office PowerPoint</Application>
  <PresentationFormat>Экран (4:3)</PresentationFormat>
  <Paragraphs>172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Тема Office</vt:lpstr>
      <vt:lpstr>Муниципальное казенное дошкольное образовательное учреждение  детский сад с. Сметанино Санчурский район Кировская область    Педагогический проект  Я покажу вам край родной  </vt:lpstr>
      <vt:lpstr>Паспорт проекта</vt:lpstr>
      <vt:lpstr>Проблема Мы, взрослые, хотим воспитать у наших детей любовь к Родине, а оказывается не в состоянии воспитать даже любовь к самому близкому – к родному дому и детскому саду</vt:lpstr>
      <vt:lpstr> Задачи    Развивать у воспитанников интерес к родному селу, его достопримечательностям, событиям прошлого и настоящего.   Познакомить детей с красотой родной природы, воспитывать у дошкольников бережное и созидательное отношение к природе родного села.   Развивать чувство гордости за свою малую родину, бережное отношение к родному селу.    Расширять представления детей о том, что делает малую родину, родное село красивым, развивать эмоциональную отзывчивость на красоту родных мест. Учить устанавливать причинные связи, делать выводы, развивать умение сравнивать и мыслить логически, развивать воображение, фантазию, творческие способности, обогащать речь и словарный запас. Способствовать повышению активности родителей в воспитании у детей любви к родному селу, содействовать становлению желания принимать участие в социальных акциях. </vt:lpstr>
      <vt:lpstr>Ожидаемые результаты</vt:lpstr>
      <vt:lpstr>Этапы реализации проекта</vt:lpstr>
      <vt:lpstr>Планирование деятельности</vt:lpstr>
      <vt:lpstr>Презентация PowerPoint</vt:lpstr>
      <vt:lpstr>Презентация PowerPoint</vt:lpstr>
      <vt:lpstr>Я и малая Родина (экскурсии по селу)</vt:lpstr>
      <vt:lpstr>Дом Героя Советского Союза И.А. Норкина</vt:lpstr>
      <vt:lpstr>Сметанинское поселение</vt:lpstr>
      <vt:lpstr>Сметанинский ДК</vt:lpstr>
      <vt:lpstr>ФАП с. Сметанино</vt:lpstr>
      <vt:lpstr> Магазин «Виктория»  </vt:lpstr>
      <vt:lpstr> Методические пособия для проведения НОД  </vt:lpstr>
      <vt:lpstr>  </vt:lpstr>
      <vt:lpstr>  </vt:lpstr>
      <vt:lpstr>  </vt:lpstr>
      <vt:lpstr>  </vt:lpstr>
      <vt:lpstr>  </vt:lpstr>
      <vt:lpstr>Культура и традиции Экскурсия в Санчурский исторический музей</vt:lpstr>
      <vt:lpstr>Презентация PowerPoint</vt:lpstr>
      <vt:lpstr>Презентация PowerPoint</vt:lpstr>
      <vt:lpstr>Презентация PowerPoint</vt:lpstr>
      <vt:lpstr>Экскурсия в храм Вознесения Господня с. Сметанино</vt:lpstr>
      <vt:lpstr>Презентация PowerPoint</vt:lpstr>
      <vt:lpstr>Экскурсия в музей ДОУ</vt:lpstr>
      <vt:lpstr>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Встреча масленицы</vt:lpstr>
      <vt:lpstr>Презентация PowerPoint</vt:lpstr>
      <vt:lpstr>Наши праздники Праздник Белых журавлей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Подгтовка к выставке  «Путешествие в детство» </vt:lpstr>
      <vt:lpstr>Выставка «Путешествие в прошлое»</vt:lpstr>
      <vt:lpstr>Выставка «Путешествие в прошлое»</vt:lpstr>
      <vt:lpstr>Выставка «Путешествие в прошлое»</vt:lpstr>
      <vt:lpstr>Выставка «Путешествие в прошлое»</vt:lpstr>
      <vt:lpstr>Выставка «Путешествие в прошлое»</vt:lpstr>
      <vt:lpstr>Выставка «Путешествие в прошлое»</vt:lpstr>
      <vt:lpstr>Праздник «В гости к самовару» (предварительная работа «Чайные традиции в семье») </vt:lpstr>
      <vt:lpstr>НОД «Какой бывает чай»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Этих дней не смолкнет слава НОД «Ленинградский хлеб».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Продукты проекта:</vt:lpstr>
      <vt:lpstr>Вывод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«Бесединская средняя общеобразовательная школа» Курского района Курской области.     Проект: «Моя малая Родина».  Подготовила и провела: воспитатель групп дошкольного образования  Косынко О.А.</dc:title>
  <dc:creator>ffff</dc:creator>
  <cp:lastModifiedBy>metod</cp:lastModifiedBy>
  <cp:revision>150</cp:revision>
  <dcterms:created xsi:type="dcterms:W3CDTF">2018-01-24T11:46:06Z</dcterms:created>
  <dcterms:modified xsi:type="dcterms:W3CDTF">2026-03-19T10:50:40Z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1455152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