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A69F6D-8BB3-4E72-93EA-749124837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229C57C-70D3-4D3F-ABB7-015B7411B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9FFDB2-C5BE-4087-A65B-289FF524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96A505-B6FF-4196-AC04-BB602C18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070A48-AD64-4DC8-8B27-98B8565B9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018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F1BECC-FDF3-4082-898E-DED4E0D88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72382E4-0A57-4538-A212-7F2CB85D7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74F70E-CCE7-4A86-9923-5374E77C2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01F65C-81D6-4B60-AEE7-6CC389DB4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883BA7-9434-4F6B-8B19-2419FD6C6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148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8BCBF8E-662F-4687-8083-C4ED371D3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D5950E-001D-4C0E-A600-ABED9B17FD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8E82A2-B593-4125-8EC9-008DC960E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A8376C-D686-42A3-89C4-9787A8A5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38893D-5A36-48CD-A010-197BCB18D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0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6CE20-381E-4868-A07B-7F773D824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0F0056-E011-4B8F-A101-C2AD2A6B1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6097C2-22FF-49DA-A244-E552BB654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2FCC80-B610-4990-B93C-D75D2A46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9A65CD-98E3-4234-8D8A-BA01FD835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46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4C8D7-F186-4EED-B5AD-948F9D0D9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0E53BC-C4E3-4019-BA63-1A83107754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7310177-0A04-4A73-B14C-63803A7E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8BCAC0-E1F9-48FE-92FB-171FCB9B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3B956D-68E6-4EC5-B6EE-07143EC5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28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A24CAF-4C65-461B-8528-95067246B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07613D-4267-4080-9273-88096DC966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6E104DC-CEB1-4BF4-9DFE-DE4B24291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CF3C08-A778-4AD3-8730-0059D19F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366DCE-B8B5-440B-8D39-E4F725EE7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D388F0-E992-4421-B427-54A956CD1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812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EABA25-5704-4639-AC7B-D18257A13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94B078-79C8-4079-9A64-6E307E17B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50056F-2FE7-4C60-B2C7-4796936EE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7A61E2D-45A2-479E-BE10-432FBB3F1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C59B296-764D-4703-94C0-888CCD89C6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AB7C475-F272-49AD-B617-9FDE62CCC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9597146-5965-4BE1-9D60-B0EB77EC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5A5556D-B5E4-40CD-95E8-5380ECDE4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987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48C71-A899-4B37-85F6-8117E30DF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F83D320-45AA-458B-886A-AC2F14479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E4BEB5-AA22-419D-83EA-A036C26A8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9F7698-E354-48FD-BDDA-7BED9B22E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03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39CF2BC-CF3E-47D4-AF8D-D45C6698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8D72833-2E52-4E0B-BEFB-481786E02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4B34014-B789-4446-A5DD-9F2FAA209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25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CAA52-F2EB-4FE1-9C17-59B62F663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6DDF11-6A7C-43F6-B4CB-B98AF1BE9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497728-ED42-4A1E-8E24-0DF51B16F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3B1E94-AA79-4C73-AAAF-F016ABF76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17D53E-A810-49CE-A89F-38F59EF1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7009E1-03C8-43CB-869A-F3C6AF96C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8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8ECCD9-B4A4-4700-B9F0-DCD7E3007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D5A59E-19D0-4E04-BBE5-1BFF79FA9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7388740-0B04-4252-A4B4-ED160643D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DC0E9D-0419-40EC-9124-F7EE707B2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5036F3-C2CF-4DD7-9AC6-51C33C16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F1DBB6-FF71-41B2-9B8A-8FEA82AA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81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CD3CE5-C653-4FA9-BE0E-9B75B0BC9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878506-DC2F-4466-8C1F-7601693709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33E32B-26A0-45DC-8A7F-255C9BDB7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F6C50-1022-4C3E-823A-06C6FF1DE932}" type="datetimeFigureOut">
              <a:rPr lang="ru-RU" smtClean="0"/>
              <a:t>13.01.2026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3F85E-DE0D-4438-8CC8-FE1DC9DC81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3756F2-5D60-4DDE-A94C-C9F309585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5F05B-D20F-40F9-AFFD-24F1ECED67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920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6E4C4B3-0EFE-4E84-9114-688C1F1566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79"/>
          <a:stretch/>
        </p:blipFill>
        <p:spPr bwMode="auto">
          <a:xfrm>
            <a:off x="2312157" y="1093726"/>
            <a:ext cx="7276530" cy="4226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BEDABC-6372-4741-9997-EB7029BC3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33" y="163774"/>
            <a:ext cx="11709779" cy="92995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духовно-нравственных и общечеловеческих ценностей на уроках по современной литературе в старших классах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A6C7E31-EEDA-4D89-9F10-AE57070F2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8490" y="5199797"/>
            <a:ext cx="11709779" cy="1494429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Цель литературы - помогать человеку понимать самого себя, бороться с пошлостью, уметь найти хорошее в людях, возбуждать в душах стыд, мужество, делать все для того, чтоб люди стали благородными и могли одухотворить свою жизнь святым духом красоты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9660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6B6A4-A54F-4337-B935-5BE7E5F65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6961" y="365125"/>
            <a:ext cx="4106838" cy="672105"/>
          </a:xfrm>
        </p:spPr>
        <p:txBody>
          <a:bodyPr>
            <a:normAutofit/>
          </a:bodyPr>
          <a:lstStyle/>
          <a:p>
            <a:r>
              <a:rPr lang="ru-RU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ПОСТМОДЕРНИЗМ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3047D5-E43D-4726-AC52-8DFEDFA12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0484" y="1173707"/>
            <a:ext cx="4804012" cy="5319167"/>
          </a:xfrm>
        </p:spPr>
        <p:txBody>
          <a:bodyPr>
            <a:normAutofit lnSpcReduction="10000"/>
          </a:bodyPr>
          <a:lstStyle/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Отсутствие воспитательных целей и положительных героев. (Герои – бомжи, алкоголики, сумасшедшие…)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Отмена ТАБУ – нет запретных тем. Всё имеет место быть описанным: ужасы, садизм, извращение, мистика. Нет запретных слов.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Отказ от событий, сюжета (нет логики, причинно-следственных связей). Характерен стиль рваной прозы.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Обилие иронии, пародийности.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Отсылки к классике.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872CE52C-BE4A-4049-913B-DC2A5A0F0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01177"/>
            <a:ext cx="6837528" cy="4549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8903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Елтышевы (Роман Сенчин) Библиотека им. Некрасова г. Ижевск">
            <a:extLst>
              <a:ext uri="{FF2B5EF4-FFF2-40B4-BE49-F238E27FC236}">
                <a16:creationId xmlns:a16="http://schemas.microsoft.com/office/drawing/2014/main" id="{47CE6223-4269-49B8-8543-4E6A4B2F01E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5687" y="92995"/>
            <a:ext cx="4689143" cy="6765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F1A407-E352-4161-9161-56B48E1AB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2250" y="365125"/>
            <a:ext cx="7096837" cy="6008379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252626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Книга чудесная, несмотря на всю её поверхностную безнадёгу; сюжетно — абсолютно завершённая, все её составляющие на месте…история словно вырвана из жизни, но здесь всё выстроено точно: завязка, развитие событий, кульминация и развязка. Это история одной очень заурядной семьи, которая в самый сложный период жизни переселяется в деревню. И тут начинается проверка на выживание: сама жизнь встряхивает их и даёт две возможности — идти вверх или скатываться вниз.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337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7C717B2A-F8B8-4257-A834-0047A65F0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2787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64D98D-98E5-4C93-BD01-597213EE9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2686" y="177421"/>
            <a:ext cx="5377218" cy="1255595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темы романа - Судьба, Любовь  и Вера.</a:t>
            </a:r>
            <a:r>
              <a:rPr lang="ru-RU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5357F0-CAB8-44DC-B43A-999572C4D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1994" y="2115402"/>
            <a:ext cx="5117910" cy="4377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1)Какое положение занимает Артём в лагерном социуме?  </a:t>
            </a:r>
            <a:b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2)Какими показаны начальник лагеря Фёдор </a:t>
            </a:r>
            <a:r>
              <a:rPr lang="ru-RU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Эйхманис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и сотрудник следственного отдела Галина Кучеренко?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423532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869E27-E960-4906-B4F1-9B8C41389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399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7902B4-1886-41A8-91F0-2A1D2FE76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1558" y="846161"/>
            <a:ext cx="6605517" cy="5646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Вообще говоря, я прихожу к понимаю того, что войны вообще не выигрываются. Война - всегда проигрыш, какой бы славной победой она ни кончилась. Выигранная война - это та война, которой не было…Человеческая жизнь абсолютна, и утрата ее невосполнима</a:t>
            </a:r>
            <a:endParaRPr lang="ru-RU" sz="3200" b="1" i="1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60F8B082-1CEB-4F80-992C-ACDFCBDC1C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87" t="7575" r="18159" b="7575"/>
          <a:stretch/>
        </p:blipFill>
        <p:spPr bwMode="auto">
          <a:xfrm>
            <a:off x="8506" y="78474"/>
            <a:ext cx="4931657" cy="670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812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1BA951-35F0-4F83-8BEF-7A8C7A986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DB4E32-C310-48C1-A2C3-B1163F0A9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364" y="365125"/>
            <a:ext cx="5374435" cy="6335926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вы объясните заглавие рассказа?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Где встретились Данила и Марина? 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известно о довоенном прошлом героев? 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складывается жизнь героев после войны?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Какая семья контрастна  Солодовниковым? </a:t>
            </a:r>
            <a:endParaRPr lang="ru-RU" sz="24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Почему, по-вашему,  рассказ заканчивается строчкой «Шел тысяча девятьсот сорок девятый год»?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692C3A38-D7EE-4E40-B13D-C96A10F946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83" r="6020"/>
          <a:stretch/>
        </p:blipFill>
        <p:spPr bwMode="auto">
          <a:xfrm>
            <a:off x="5592799" y="940226"/>
            <a:ext cx="6599201" cy="497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449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5024A-4F64-4267-ADB6-B5F09B6EA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660" y="204717"/>
            <a:ext cx="11108140" cy="113276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Грустные обстоятельства героев</a:t>
            </a:r>
            <a:r>
              <a:rPr lang="ru-RU" sz="3200" b="1" cap="smal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ru-RU" sz="3200" b="1" cap="small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рассказов Татьяны Толстой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42D3A2-2C4A-4BB9-B1F1-EB7A9BC7F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660" y="1337481"/>
            <a:ext cx="6155140" cy="5315801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1983 году состоялся дебют Татьяны Толстой-прозаика: в журнале «Аврора» был опубликован рассказ «На золотом крыльце сидели». Её проза переведена на многие языки мира.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В 1988  Году Татьяна Толстая была принята в Союз писателей СССР. С 1990 по 2000 год Татьяна Толстая жила по преимуществу в США, преподавая в различных университетах и колледжах русскую литературу.      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    В 2001 году вернулась на Родину. Сейчас Та</a:t>
            </a:r>
            <a:r>
              <a:rPr lang="ru-RU" sz="2000" dirty="0">
                <a:solidFill>
                  <a:srgbClr val="007F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ть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яна Никитична Толстая входит в состав многих и разнообразных российских литературных жюри, культурных фондов.</a:t>
            </a:r>
            <a:endParaRPr lang="ru-RU" sz="2000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F1289A2E-67C7-46FF-B201-D1DBBFA2D9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5434" y="1692322"/>
            <a:ext cx="5686566" cy="4046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188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id="{A224AF7A-83B6-45E6-9A10-BEEC5EC6B0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A91FF-4773-4161-91B0-9DB54D58F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12" y="365126"/>
            <a:ext cx="7792871" cy="1409084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Рассказ </a:t>
            </a:r>
            <a:b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«Сомнамбула в тумане» 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66B394-4B1A-437D-A49D-2F0E1509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012" y="2988859"/>
            <a:ext cx="8611737" cy="38247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Всем, кто блуждает в поисках смысла жизни, обретения себя. Автор желает им это сделать. Их путь сложен и мучителен: жизнь всегда противоречива для тех, кто живёт по совести, кто хочет сохранить в себе достоинство, кто способен анализировать свои поступки и старается стать лучше</a:t>
            </a:r>
            <a:endParaRPr lang="ru-RU" sz="2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833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B45A8-1F31-4D65-AD79-AAB559282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125"/>
            <a:ext cx="10515600" cy="783041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Рассказ  «</a:t>
            </a:r>
            <a:r>
              <a:rPr lang="ru-RU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Поэт и муза»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3C6CC6-45CE-4453-9ED9-C18D77265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53887"/>
            <a:ext cx="10515600" cy="183898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Они разные, по-разному и счастье понимали: Нина – рационалист. Она сильнее, Гриша – поэт, мечтатель, он слабее. Счастье для него в творчестве, в самой жизни, он не замечал своей неудачливости. Жизнь стала ему немила, и стихи перестали получаться.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EC48426F-E98F-484D-9DE7-28DB26E64B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6553" y="805218"/>
            <a:ext cx="6842077" cy="3848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04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18410B-2E52-43C8-BA95-21FD9BCBC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842" y="116006"/>
            <a:ext cx="4449170" cy="1057701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Рассказ </a:t>
            </a:r>
            <a:r>
              <a:rPr lang="ru-RU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«Соня»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652FAA-6B5D-4FDF-8D75-EB42FC5C5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716" y="968991"/>
            <a:ext cx="4787421" cy="5773003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Лучше погибнуть во имя любви, стремясь помочь любимому человеку, чем доживать век парализованной старухой, которую никто не любит?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Б) Ада спасена за доброе дело, которое невольно совершает, даря Соне иллюзию любви.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В нашем несправедливом мире погибают лучшие.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Судьба героинь не связана с их «заслугами»</a:t>
            </a:r>
          </a:p>
          <a:p>
            <a:pPr marL="0" indent="0">
              <a:buNone/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«…голубков огонь не берёт»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8F58E33-3A4C-4FAC-B113-1F1B5F5B2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659" y="644856"/>
            <a:ext cx="7492342" cy="524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856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622</Words>
  <Application>Microsoft Office PowerPoint</Application>
  <PresentationFormat>Широкоэкранный</PresentationFormat>
  <Paragraphs>33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Формирование духовно-нравственных и общечеловеческих ценностей на уроках по современной литературе в старших классах</vt:lpstr>
      <vt:lpstr>Книга чудесная, несмотря на всю её поверхностную безнадёгу; сюжетно — абсолютно завершённая, все её составляющие на месте…история словно вырвана из жизни, но здесь всё выстроено точно: завязка, развитие событий, кульминация и развязка. Это история одной очень заурядной семьи, которая в самый сложный период жизни переселяется в деревню. И тут начинается проверка на выживание: сама жизнь встряхивает их и даёт две возможности — идти вверх или скатываться вниз. </vt:lpstr>
      <vt:lpstr>Основные темы романа - Судьба, Любовь  и Вера.  </vt:lpstr>
      <vt:lpstr>Презентация PowerPoint</vt:lpstr>
      <vt:lpstr>Презентация PowerPoint</vt:lpstr>
      <vt:lpstr>Грустные обстоятельства героев  рассказов Татьяны Толстой</vt:lpstr>
      <vt:lpstr>Рассказ  «Сомнамбула в тумане» </vt:lpstr>
      <vt:lpstr>Рассказ  «Поэт и муза»</vt:lpstr>
      <vt:lpstr>Рассказ «Соня»</vt:lpstr>
      <vt:lpstr>ПОСТМОДЕРНИЗМ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духовно-нравственных и общечеловеческих ценностей на уроках внеклассного чтения в старших классах</dc:title>
  <dc:creator>Raskat</dc:creator>
  <cp:lastModifiedBy>User</cp:lastModifiedBy>
  <cp:revision>13</cp:revision>
  <dcterms:created xsi:type="dcterms:W3CDTF">2026-01-08T19:05:40Z</dcterms:created>
  <dcterms:modified xsi:type="dcterms:W3CDTF">2026-01-13T05:22:33Z</dcterms:modified>
</cp:coreProperties>
</file>