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58" r:id="rId5"/>
    <p:sldId id="260" r:id="rId6"/>
    <p:sldId id="267" r:id="rId7"/>
    <p:sldId id="268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C269-8432-4B5B-827D-D76E0B4C5323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B7401-4CEC-4B7E-BB1F-25D137E1F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C269-8432-4B5B-827D-D76E0B4C5323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B7401-4CEC-4B7E-BB1F-25D137E1F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C269-8432-4B5B-827D-D76E0B4C5323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B7401-4CEC-4B7E-BB1F-25D137E1F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C269-8432-4B5B-827D-D76E0B4C5323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B7401-4CEC-4B7E-BB1F-25D137E1F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C269-8432-4B5B-827D-D76E0B4C5323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B7401-4CEC-4B7E-BB1F-25D137E1F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C269-8432-4B5B-827D-D76E0B4C5323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B7401-4CEC-4B7E-BB1F-25D137E1F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C269-8432-4B5B-827D-D76E0B4C5323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B7401-4CEC-4B7E-BB1F-25D137E1F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C269-8432-4B5B-827D-D76E0B4C5323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B7401-4CEC-4B7E-BB1F-25D137E1F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C269-8432-4B5B-827D-D76E0B4C5323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B7401-4CEC-4B7E-BB1F-25D137E1F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C269-8432-4B5B-827D-D76E0B4C5323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B7401-4CEC-4B7E-BB1F-25D137E1F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2C269-8432-4B5B-827D-D76E0B4C5323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B7401-4CEC-4B7E-BB1F-25D137E1F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2C269-8432-4B5B-827D-D76E0B4C5323}" type="datetimeFigureOut">
              <a:rPr lang="ru-RU" smtClean="0"/>
              <a:pPr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B7401-4CEC-4B7E-BB1F-25D137E1F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4;&#1080;&#1090;&#1072;&#1083;&#1080;&#1081;72\Desktop\&#1054;&#1090;&#1082;&#1088;&#1099;&#1090;&#1099;&#1081;%20&#1091;&#1088;&#1086;&#1082;%20&#1042;.&#1041;&#1080;&#1072;&#1085;&#1082;&#1080;%20&#1057;&#1086;&#1074;&#1072;\&#1057;&#1086;&#1074;&#1072;%20&#1042;.&#1041;&#1080;&#1072;&#1085;&#1082;&#1080;.mp3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56176" y="5085184"/>
            <a:ext cx="2664296" cy="1440160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</a:p>
          <a:p>
            <a:r>
              <a:rPr lang="ru-RU" sz="1500" dirty="0">
                <a:solidFill>
                  <a:schemeClr val="tx1"/>
                </a:solidFill>
              </a:rPr>
              <a:t>КОГОБУ «СШ пгт Лебяжье»</a:t>
            </a:r>
          </a:p>
          <a:p>
            <a:r>
              <a:rPr lang="ru-RU" sz="1500" dirty="0">
                <a:solidFill>
                  <a:schemeClr val="tx1"/>
                </a:solidFill>
              </a:rPr>
              <a:t>Учитель Теплых Ирина Алексеевна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611560" y="2130425"/>
            <a:ext cx="7846640" cy="173062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УРОК ЛИТЕРАТУРНОГО ЧТЕНИЯ </a:t>
            </a:r>
            <a:br>
              <a:rPr lang="ru-RU" dirty="0"/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2 КЛАСС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1412776"/>
            <a:ext cx="4546848" cy="223224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В.В. Бианки</a:t>
            </a:r>
            <a:br>
              <a:rPr lang="ru-RU" dirty="0"/>
            </a:br>
            <a:r>
              <a:rPr lang="ru-RU" dirty="0"/>
              <a:t>«СОВА»</a:t>
            </a:r>
          </a:p>
        </p:txBody>
      </p:sp>
      <p:pic>
        <p:nvPicPr>
          <p:cNvPr id="4" name="Picture 10" descr="C:\Users\1\Desktop\2815553_w200_h200_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80728"/>
            <a:ext cx="3816424" cy="4770530"/>
          </a:xfrm>
          <a:prstGeom prst="rect">
            <a:avLst/>
          </a:prstGeom>
          <a:noFill/>
        </p:spPr>
      </p:pic>
      <p:pic>
        <p:nvPicPr>
          <p:cNvPr id="5" name="Сова В.Биан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99992" y="5373216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16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numCol="2"/>
          <a:lstStyle/>
          <a:p>
            <a:pPr>
              <a:buNone/>
            </a:pPr>
            <a:r>
              <a:rPr lang="ru-RU" dirty="0"/>
              <a:t>ЦВЕТЀНЬ -</a:t>
            </a:r>
          </a:p>
          <a:p>
            <a:pPr>
              <a:buNone/>
            </a:pPr>
            <a:r>
              <a:rPr lang="ru-RU" dirty="0"/>
              <a:t>ПО̀ЙЛО  -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КАК БЫ ХУ̀ДА НЕ  -ВЫШЛО</a:t>
            </a:r>
          </a:p>
          <a:p>
            <a:pPr>
              <a:buNone/>
            </a:pPr>
            <a:r>
              <a:rPr lang="ru-RU" dirty="0"/>
              <a:t>УТЕКА̀Й  -</a:t>
            </a:r>
          </a:p>
          <a:p>
            <a:pPr>
              <a:buNone/>
            </a:pPr>
            <a:r>
              <a:rPr lang="ru-RU" dirty="0"/>
              <a:t>КОРМОВЍСТЫЙ  - </a:t>
            </a:r>
          </a:p>
          <a:p>
            <a:pPr>
              <a:buNone/>
            </a:pPr>
            <a:r>
              <a:rPr lang="ru-RU" dirty="0"/>
              <a:t>пыльца</a:t>
            </a:r>
          </a:p>
          <a:p>
            <a:pPr>
              <a:buNone/>
            </a:pPr>
            <a:r>
              <a:rPr lang="ru-RU" dirty="0"/>
              <a:t>питательное питьё для скота</a:t>
            </a:r>
          </a:p>
          <a:p>
            <a:pPr>
              <a:buNone/>
            </a:pPr>
            <a:r>
              <a:rPr lang="ru-RU" dirty="0"/>
              <a:t>как бы беды не было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убегай</a:t>
            </a:r>
          </a:p>
          <a:p>
            <a:pPr>
              <a:buNone/>
            </a:pPr>
            <a:r>
              <a:rPr lang="ru-RU" dirty="0"/>
              <a:t>клевер для корма животным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476672"/>
            <a:ext cx="73003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FF0000"/>
                </a:solidFill>
                <a:effectLst/>
              </a:rPr>
              <a:t>Объясни значение слов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568952" cy="626469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хо-ро̀-нишь-ся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-       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хоро̀нишься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сто-ро̀-нишь-ся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-      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сторо̀нишься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рас-сер-дѝ-лась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-     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рассердѝлась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от-ча̀-ян-на-я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-          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отча̀янная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пе-ре-кли-ка̀-ют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-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переклика̀ются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за-гля̀-ды-ва-ют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-      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загля̀дывают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стар -старик -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старико̀вом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>
              <a:buNone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бѐлый-бѐлит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(молоком)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C:\Users\1\Desktop\c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356992"/>
            <a:ext cx="2448273" cy="1512168"/>
          </a:xfrm>
          <a:prstGeom prst="rect">
            <a:avLst/>
          </a:prstGeom>
          <a:noFill/>
        </p:spPr>
      </p:pic>
      <p:pic>
        <p:nvPicPr>
          <p:cNvPr id="7" name="Picture 3" descr="C:\Users\Наташа\Downloads\4e08887dcab25c1e6b523982e5f3138b_151449_tribune_fanfici_about_celebrities_and_your_stori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9824" y="2492896"/>
            <a:ext cx="1584176" cy="2414786"/>
          </a:xfrm>
          <a:prstGeom prst="rect">
            <a:avLst/>
          </a:prstGeom>
          <a:noFill/>
        </p:spPr>
      </p:pic>
      <p:pic>
        <p:nvPicPr>
          <p:cNvPr id="1030" name="Picture 6" descr="C:\Users\1\Desktop\461_4086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348880"/>
            <a:ext cx="2376264" cy="1628800"/>
          </a:xfrm>
          <a:prstGeom prst="rect">
            <a:avLst/>
          </a:prstGeom>
          <a:noFill/>
        </p:spPr>
      </p:pic>
      <p:pic>
        <p:nvPicPr>
          <p:cNvPr id="1031" name="Picture 7" descr="C:\Users\1\Desktop\tn_gallery_11327_4714_1606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2708920"/>
            <a:ext cx="2160240" cy="1626247"/>
          </a:xfrm>
          <a:prstGeom prst="rect">
            <a:avLst/>
          </a:prstGeom>
          <a:noFill/>
        </p:spPr>
      </p:pic>
      <p:pic>
        <p:nvPicPr>
          <p:cNvPr id="1032" name="Picture 8" descr="C:\Users\1\Desktop\1383068430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1988840"/>
            <a:ext cx="2476500" cy="1571625"/>
          </a:xfrm>
          <a:prstGeom prst="rect">
            <a:avLst/>
          </a:prstGeom>
          <a:noFill/>
        </p:spPr>
      </p:pic>
      <p:pic>
        <p:nvPicPr>
          <p:cNvPr id="1033" name="Picture 9" descr="C:\Users\1\Desktop\moloko-320x2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4509120"/>
            <a:ext cx="2419469" cy="1512168"/>
          </a:xfrm>
          <a:prstGeom prst="rect">
            <a:avLst/>
          </a:prstGeom>
          <a:noFill/>
        </p:spPr>
      </p:pic>
      <p:pic>
        <p:nvPicPr>
          <p:cNvPr id="1034" name="Picture 10" descr="C:\Users\1\Desktop\2815553_w200_h200_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188640"/>
            <a:ext cx="2032000" cy="2304256"/>
          </a:xfrm>
          <a:prstGeom prst="rect">
            <a:avLst/>
          </a:prstGeom>
          <a:noFill/>
        </p:spPr>
      </p:pic>
      <p:pic>
        <p:nvPicPr>
          <p:cNvPr id="11" name="Picture 2" descr="I:\Чай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264" y="4941167"/>
            <a:ext cx="1913061" cy="1530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ln/>
                <a:solidFill>
                  <a:srgbClr val="FF0000"/>
                </a:solidFill>
              </a:rPr>
              <a:t>Найди пословицу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Сова – отчаянная голова, уши торчком, нос крючком.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Дружно не грузно, а врозь хоть брось.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Была здорова, стала тощать, стала молока сбавлять.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579350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1743" y="1700809"/>
            <a:ext cx="664053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Животные помогают </a:t>
            </a:r>
          </a:p>
          <a:p>
            <a:pPr algn="ctr"/>
            <a:r>
              <a: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человеку, </a:t>
            </a:r>
          </a:p>
          <a:p>
            <a:pPr algn="ctr"/>
            <a:r>
              <a: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 человек должен</a:t>
            </a:r>
          </a:p>
          <a:p>
            <a:pPr algn="ctr"/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помогать животным.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33913" y="2967335"/>
            <a:ext cx="5476179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Спасибо за урок!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134</Words>
  <Application>Microsoft Office PowerPoint</Application>
  <PresentationFormat>Экран (4:3)</PresentationFormat>
  <Paragraphs>38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Тема Office</vt:lpstr>
      <vt:lpstr>УРОК ЛИТЕРАТУРНОГО ЧТЕНИЯ  2 КЛАСС</vt:lpstr>
      <vt:lpstr>В.В. Бианки «СОВА»</vt:lpstr>
      <vt:lpstr>Презентация PowerPoint</vt:lpstr>
      <vt:lpstr>Презентация PowerPoint</vt:lpstr>
      <vt:lpstr>Презентация PowerPoint</vt:lpstr>
      <vt:lpstr>Найди пословицу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ЧТЕНИЯ  2 КЛАСС</dc:title>
  <dc:creator>1</dc:creator>
  <cp:lastModifiedBy>Пользователь</cp:lastModifiedBy>
  <cp:revision>39</cp:revision>
  <dcterms:created xsi:type="dcterms:W3CDTF">2016-11-26T16:00:23Z</dcterms:created>
  <dcterms:modified xsi:type="dcterms:W3CDTF">2025-12-08T15:36:16Z</dcterms:modified>
</cp:coreProperties>
</file>