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2" d="100"/>
          <a:sy n="82" d="100"/>
        </p:scale>
        <p:origin x="-355" y="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4977F-EFCF-4734-9A02-8CB43AF1D89C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216F2-1AC1-449A-A137-46C114E15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инновационный педагогический опыт: кино как инструмент обучения истории и обществознания
</a:t>
            </a:r>
            <a:endParaRPr lang="en-US" sz="209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кинолекториев Березиной А.Ю. повышает мотивацию и развивает критическое мышление у школьников.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0" y="952627"/>
            <a:ext cx="4124700" cy="378634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кинолектория в школе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просмотр и обсуждение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просмотр формирует единое эмоциональное восприятие. Экспликация обеспечивает обсуждение социальных проблем с акцентом на педагогические задачи и объективный критический анализ.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Этюд и подготовка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этапе этюда педагог настраивает учащихся, представляя фильм и его социальный контекст. Создаётся психологический настрой, задаются основные вопросы для рефлексии.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150520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87483"/>
            <a:ext cx="218400" cy="194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инновации и межпредметный подход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киноискусства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кинофильмов объединяет историю, обществознание, литературу и искусство для формирования комплексного восприятия изучаемых тем.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учатся критически анализировать фильмы, выявлять авторскую позицию и отличать исторические факты от художественных допущений.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950900" y="3281400"/>
            <a:ext cx="777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медиаграмотности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07365" y="3802400"/>
            <a:ext cx="83235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анализа визуальной информации усиливают способность учеников осмысленно воспринимать и интерпретировать современные медиа-тексты.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75" y="2114598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педагогического опыта Березиной А.Ю.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сбалансированный взгляд на положительные аспекты и возможные ограничения использования кино в учебном процессе.
Осознанный подход к выбору и организации киноуроков минимизирует риски и усиливает позитивный образовательный эффект.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 использования кино в образовании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 кинолекториев в школе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кинолекториев значительно повышает качество исторического образования, способствует патриотическому воспитанию и развитию критического мышления. Планируется расширение практики с учётом современных технических и методических требований.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активно воспринимают визуальную информацию. Кино становится важным инструментом для формирования взглядов и мотивации, компенсируя ограниченную эффективность традиционных методов.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кино в современном образовательном процессе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инновационного опыта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истории через кино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фильмов помогает ученикам проникнуть в суть исторических событий, оживляя материал и расширяя знания вне учебного текста.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медиаграмотности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киносюжетов учит распознавать авторские взгляды и манипуляции, что формирует у школьников навыки критического анализа информации.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Межпредметный подход и патриотическое воспитание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Кинообразы объединяют историю, обществознание, литературу и искусство, способствуя воспитанию патриотизма и нравственных ценностей.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кинолекториев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тематических фильмов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кино и сериалов по темам 1812 года, династий Романовых, Великой Отечественной войны и других исторических периодов.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методических материалов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заданий, вопросов для обсуждения и рабочих листов для систематизации анализа кинофрагментов.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Загрузка и организация материалов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фильмов на флеш-картах и других носителях для удобства проведения уроков и дополнительных занятий.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учителей методике проведения кинолекториев и организации обсуждений с учениками.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просмотра и анализа кинофрагментов
</a:t>
            </a:r>
            <a:endParaRPr lang="en-US" sz="2074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Учителю важно кратко познакомить учеников с историческим контекстом и значимостью выбранного фильма.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 урока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5-15 минутных отрывков с акцентом на достоверность и авторское мнение.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ключевых эпизодов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фиксируют впечатления и анализируют исторические детали во время просмотра.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записей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вопросов, направляющих критическое мышление и эмоциональное восприятие материала.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обсуждению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учащимися и педагогом помогает оценить историческую достоверность увиденного и выявить авторские интерпретации.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эмоциональных реакций позволяет понять психологический эффект фильма и его воспитательное значение.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кинофрагментов с учебными источниками выявляет факты и художественные допущения.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позиции режиссера стимулирует формирование самостоятельной точки зрения и критического мышления.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критический разбор после просмотра
</a:t>
            </a:r>
            <a:endParaRPr lang="en-US" sz="2231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исследование исторических консультантов и процесса создания фильма для глубокого погружения в тему.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 урока с акцентом на новые знания и возникающие вопросы у учащихся.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творческих заданий: эссе «История глазами режиссера» и презентации с анализом фильма.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этап: рефлексия и проектная деятельность
</a:t>
            </a:r>
            <a:endParaRPr lang="en-US" sz="192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545957"/>
            <a:ext cx="4152000" cy="232634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опыт Березиной А.Ю.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тематический подбор фильмов по ключевым историческим периодам и их образовательные цели.
Тематический подбор фильмов усиливает воспитательный и образовательный эффект уроков.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фильмов и основные исторические темы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требует значительных временных затрат на выбор, анализ и формирование заданий, что является главной трудностью методики.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часа в среднем занимает подготовка каждого кинолекторного урока для обеспечения качества и глубины анализа.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Березиной А.Ю.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443</Words>
  <Application>Microsoft Office PowerPoint</Application>
  <PresentationFormat>Экран (16:9)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Владелец</cp:lastModifiedBy>
  <cp:revision>4</cp:revision>
  <dcterms:created xsi:type="dcterms:W3CDTF">2025-11-08T11:59:40Z</dcterms:created>
  <dcterms:modified xsi:type="dcterms:W3CDTF">2025-11-12T14:31:41Z</dcterms:modified>
</cp:coreProperties>
</file>