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76" r:id="rId3"/>
    <p:sldId id="277" r:id="rId4"/>
    <p:sldId id="278" r:id="rId5"/>
    <p:sldId id="273" r:id="rId6"/>
    <p:sldId id="274" r:id="rId7"/>
    <p:sldId id="279" r:id="rId8"/>
    <p:sldId id="280" r:id="rId9"/>
    <p:sldId id="258" r:id="rId10"/>
    <p:sldId id="263" r:id="rId11"/>
    <p:sldId id="283" r:id="rId12"/>
    <p:sldId id="284" r:id="rId13"/>
    <p:sldId id="281" r:id="rId14"/>
    <p:sldId id="282" r:id="rId15"/>
    <p:sldId id="285" r:id="rId16"/>
    <p:sldId id="264" r:id="rId17"/>
    <p:sldId id="287" r:id="rId18"/>
    <p:sldId id="265" r:id="rId19"/>
    <p:sldId id="286" r:id="rId20"/>
    <p:sldId id="266" r:id="rId21"/>
    <p:sldId id="275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664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58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398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485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23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9169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544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415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78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92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16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970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620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79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8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34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536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40161C5-8AFA-4E3E-9E0C-F637355600DA}" type="datetimeFigureOut">
              <a:rPr lang="ru-RU" smtClean="0"/>
              <a:t>24.04.2025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FB8B584-D775-4737-9488-92A57B219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157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внеклассного чтения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Т.Г. Корниенко «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Espressivo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726" y="5637576"/>
            <a:ext cx="5957377" cy="101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80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лет из жизни Даши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музыке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Самоотверженный труд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Талант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Наполненность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Счастье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Зависть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Интриги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Предательство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Ревность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Бойкот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284" y="5126320"/>
            <a:ext cx="5957377" cy="101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62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Даша Заяц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с самого раннего возраста Даше повезло, она почувствовала и поняла, что не может жить без музыки. А еще ей повезло с педагогом: талантливая, чуткая, добрая, человечная Ирина Вениаминовна тоже поняла, что Даша-настоящий музыкант.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Даша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теряла: отца, одноклассников, подругу. Но сумела сохранить трудолюбие, талант, честь, достоинство, доброту, справедливость, любовь к музыке. Поэтому она и счастлива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727" y="5410525"/>
            <a:ext cx="4294934" cy="73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39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Ирина Вениаминовна Ильина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161309"/>
            <a:ext cx="9601196" cy="3714559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«Реши для себя, что важнее: дело или оценки и победы»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«Зависть-это чувство, которое может отравить человеку всю его жизнь»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«Все мы корабли, плывущие по неизвестным нам морям. У каждого своего курса, свой   фарватер, глубокий и свободный. Если ты занята своей жизнью, не вихляешь из стороны в сторону, пройдешь к порту назначения, минуя все рифы и мели»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«Он в душу каждого помещает какие-то дровишки. Мама с папой огонек зажигают, а мы сами потом его в себе поддерживаем»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«Умница! Все у тебя получится. Обязательно получится!»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«Главное, иди и не останавливайся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Учитель-помощник, наставник, друг, нравственный авторитет, образец творческого и человеческого поведения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636" y="5459927"/>
            <a:ext cx="4017843" cy="68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37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514159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Мать и дочь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Дельцовы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234333"/>
              </p:ext>
            </p:extLst>
          </p:nvPr>
        </p:nvGraphicFramePr>
        <p:xfrm>
          <a:off x="1295400" y="1782620"/>
          <a:ext cx="9601200" cy="4408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7800">
                  <a:extLst>
                    <a:ext uri="{9D8B030D-6E8A-4147-A177-3AD203B41FA5}">
                      <a16:colId xmlns:a16="http://schemas.microsoft.com/office/drawing/2014/main" val="3523450165"/>
                    </a:ext>
                  </a:extLst>
                </a:gridCol>
                <a:gridCol w="3073400">
                  <a:extLst>
                    <a:ext uri="{9D8B030D-6E8A-4147-A177-3AD203B41FA5}">
                      <a16:colId xmlns:a16="http://schemas.microsoft.com/office/drawing/2014/main" val="591518282"/>
                    </a:ext>
                  </a:extLst>
                </a:gridCol>
              </a:tblGrid>
              <a:tr h="3199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Эпизод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Нравственный портрет Лиды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Дельцовой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/ее мамы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33657938"/>
                  </a:ext>
                </a:extLst>
              </a:tr>
              <a:tr h="54594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«На Лиде было «Дашино» платье! Платье, которое хотелось надеть на день рождения, которое Лиде совершенно не понравилось, которое…»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0947089"/>
                  </a:ext>
                </a:extLst>
              </a:tr>
              <a:tr h="54594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«Отстань от меня!.. Я лучше маме скажу. Играй своего Шопена сколько влезет. Мне еще труднее пьесу найдут! А ты еще…а я…пожалеешь»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819225"/>
                  </a:ext>
                </a:extLst>
              </a:tr>
              <a:tr h="36094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«Дашка завидует, что тебе, а не ей дали играть на первом рояле. Ноты порваны. Все понял?»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2297727"/>
                  </a:ext>
                </a:extLst>
              </a:tr>
              <a:tr h="54594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«Завидовать плохо. И врать плохо. И подлость делать тоже. Слушать этого шептуна было Лиде неприятно, но она приказала себе не обращать на совесть внимания»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8050237"/>
                  </a:ext>
                </a:extLst>
              </a:tr>
              <a:tr h="36094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«Мама говорит, все равно потом замуж выйдем, детей нарожаем, и будет нам на эти этюдики-митюдики начхать!»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6927025"/>
                  </a:ext>
                </a:extLst>
              </a:tr>
              <a:tr h="91595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«Я хочу получить от вас гарантии, что моя Лидочка обязательно примет участие в следующем и всех будущих конкурсах. Включая и международные»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«Бросьте! Знаю я эти конкурсы! Какие там способности! В общем, победы я беру на себя»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3628283"/>
                  </a:ext>
                </a:extLst>
              </a:tr>
              <a:tr h="36094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«Прекрати! Какая я тебе ласточка? Дура! Дура! Поняла?.. Вечно лезешь, куда тебя не просят!»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0288450"/>
                  </a:ext>
                </a:extLst>
              </a:tr>
              <a:tr h="31990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«Прости меня. Не спрашивай за что. Просто прости. Лида»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9382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48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Лида и Вера Филипповна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Дельцовы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0673" y="2285999"/>
            <a:ext cx="9601196" cy="3532909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мать и дочь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Дельцовы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-это люди, которые добиваются того, чего хотят, любыми средствами: обман, клевета, зависть, бойкот, интриги. Слепая любовь матери к дочери дала свои плоды: девочка груба с матерью, не считается с ее мнением. Не верим также и в их набожность, показную и неискреннюю. Однако в финале повести Лида пишет покаянную записку. И хотя она не признается напрямую в своей вине, мы понимаем, что не все потеряно, жива душа Лиды, что она тоже ученица Ирины Вениаминовны.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218" y="5353680"/>
            <a:ext cx="4627443" cy="79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56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?????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ситуация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детский музыкальный конкурс.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Дашу лишили заслуженного Гран-при.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-Как бы я поступил, когда столкнулся с такой несправедливостью?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от меня не отвалилось от их решения…Я чуточку пореву и успокоюсь.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Делов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</p:txBody>
      </p:sp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533" y="5195119"/>
            <a:ext cx="5566831" cy="95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25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517237"/>
            <a:ext cx="9601196" cy="142509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Дарья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Несторовна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068945"/>
            <a:ext cx="9601196" cy="3806923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коридоре разрывается звонок. Стоп! А дополнительный урок?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-Дарья </a:t>
            </a:r>
            <a:r>
              <a:rPr lang="ru-RU" sz="2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Несторовна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Олька мою партию выучила!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-Не твою. Я не буду за вторым роялем играть!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-Нет, будешь! Тебе сказали-ты и будешь!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 вот и нет!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-А вот и да!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Дарья </a:t>
            </a:r>
            <a:r>
              <a:rPr lang="ru-RU" sz="2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Несторовна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еще раз скажет!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-Дарья </a:t>
            </a:r>
            <a:r>
              <a:rPr lang="ru-RU" sz="2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Несторовна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Скажите ей!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-Пожалуйста, еще раз, четко и доходчиво, словно я  совсем глупая, объясните, чем вторая партия хуже первой. Договорились? </a:t>
            </a:r>
            <a:r>
              <a:rPr lang="ru-RU" sz="2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Итак, я вас слушаю</a:t>
            </a:r>
            <a:r>
              <a:rPr lang="ru-RU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19" y="5629043"/>
            <a:ext cx="5957377" cy="101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88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Осмысление идеи произведения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вас привлекло в характере Даши Заяц?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роль в судьбе Даши сыграла ее первая учительница музыки Ирина Вениаминовна?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понимаете смысл названия повести?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232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40632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запало в меня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156958" y="2022765"/>
            <a:ext cx="9601196" cy="358986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«Реши для себя, что важнее: дело или оценки и победы»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«Очень часто в жизни бывает, что людей, не умеющих и не желающих что-то делать, чего-то добиваться, начинает раздражать целеустремленность других, менее ленивых»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«Удивительное дело! Иногда минуты общения бывает достаточно, чтобы довериться человеку полностью и навсегда»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 мы ее просто любили. Впрочем, она нас тоже»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«Юные, бескомпромиссные, справедливые ее ученики. Смотрят в глаза. Ждут. Отвечать нужно правду. Только правду. Правду!»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326" y="5541817"/>
            <a:ext cx="4905679" cy="83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68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Жить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ESPRESSIVO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-это…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я вижу свое будущее и что мне для этого нужно сделать?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Учитель, которого я люблю (портрет учителя)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Чему я научился у Даши Заяц?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05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2454564" cy="2139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1295401" y="2780145"/>
            <a:ext cx="3793836" cy="30957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осознания и осмысления идеи повести Татьяны Корниенко «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Espressivo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6180671" y="2503055"/>
            <a:ext cx="4718304" cy="2770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5015345" y="2658534"/>
            <a:ext cx="5883630" cy="32173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Задачи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урока: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обучающихся с творчеством Татьяны Корниенко, помочь определить нравственные ценности, отраженные в повести. </a:t>
            </a:r>
          </a:p>
          <a:p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развивать устную и письменную речь; развивать навыки чтения текста с извлечением конкретной информации; развивать ассоциативно- образное мышление; развивать умение применять логические операции (сравнивать, обобщать, делать выводы).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формировать духовно-нравственные ценности современных подростков (взаимопомощь и взаимоуважение, доброта, честь, достоинство, гуманизм, приоритет духовного над материальным, справедливость); способствовать формированию целеустремлённой личности, ответственной за свои поступки, умеющей преодолевать трудности, находящей своё место в жизни; воспитывать интерес к современной литературе и потребность в чтении. 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236" y="5467369"/>
            <a:ext cx="3962425" cy="67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11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Послесловие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Жить надо</a:t>
            </a:r>
            <a:endParaRPr lang="ru-RU" sz="4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ESPRESSIVO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666" y="5054461"/>
            <a:ext cx="5957377" cy="101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41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666" y="5054461"/>
            <a:ext cx="5957377" cy="101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2562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378530" y="1028314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Наш 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очень разнообразен</a:t>
            </a: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b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нем есть место для </a:t>
            </a: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всех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1855" y="2197381"/>
            <a:ext cx="9104743" cy="2628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Формируемые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ценности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жизнь, взаимопомощь и взаимоуважение, справедливость, высокие нравственные идеалы.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смыслы урока: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 понять себя и найти свое призвание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люди не всегда правдивы? Что такое смерть? Нужно ли бороться с несправедливостью? Первая любовь. Учитель продолжается в своем ученике.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873" y="5277888"/>
            <a:ext cx="5070788" cy="86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03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920559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занятия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295401" y="1902691"/>
            <a:ext cx="9601196" cy="34636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Мотивационная.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вступительном слове учитель знакомит обучающихся с писателем Т. Корниенко, дает краткий обзор ее жизни и творчества.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2. Основная.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обсуждения анализируются мотивы поступков героев, рисуется нравственный портрет героев повести. Кроме того, работа сопровождается творческой деятельностью в рабочих листах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3. Заключение.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урока обучающиеся приходят к идее осмысления произведения и личному восприятию. «Строки, которые запали» (обращение к тексту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Домашнее задание (сочинение-размышление).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927" y="5445263"/>
            <a:ext cx="4091734" cy="69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06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831272"/>
            <a:ext cx="9601196" cy="1330037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авторе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209308" y="2484582"/>
            <a:ext cx="6289965" cy="3385866"/>
          </a:xfrm>
        </p:spPr>
        <p:txBody>
          <a:bodyPr>
            <a:normAutofit lnSpcReduction="1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Начинала писать стихи и прозу для взрослых, потом поняла, что для подростков –интереснее. Почему? Потому что подростки интереснее взрослых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 Союза писателей России, лауреат Международных конкурсов им. С.В. Михалкова, обладатель Гран-при международного литературного  фестиваля «Крымская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Альгамбра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призер литературного конкурса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В.Крапивина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5402" y="2560320"/>
            <a:ext cx="3020291" cy="300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965" y="5521588"/>
            <a:ext cx="4232199" cy="6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27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словаря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Espressivo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итал.)-выразительно, экспрессивно, ярко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Музыкант должен выложиться, отдать все, на что способен, заставить слушателя замереть или схватиться за сердце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словом,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ESPRESSIVO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889" y="5277357"/>
            <a:ext cx="5957377" cy="101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90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композиции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рассказчика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временных пласта: рассказ о детстве прерывается лирическими отступлениями-размышлениями о времени, о людях и о себе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главных героини: Даша маленькая и Дарья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Несторовна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Исповедальный характер повествования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811" y="5327312"/>
            <a:ext cx="4793571" cy="81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17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таблицей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Даша Заяц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8400255"/>
              </p:ext>
            </p:extLst>
          </p:nvPr>
        </p:nvGraphicFramePr>
        <p:xfrm>
          <a:off x="1295400" y="2557463"/>
          <a:ext cx="9601200" cy="3656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>
                  <a:extLst>
                    <a:ext uri="{9D8B030D-6E8A-4147-A177-3AD203B41FA5}">
                      <a16:colId xmlns:a16="http://schemas.microsoft.com/office/drawing/2014/main" val="2853262615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37418198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Эпизод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Нравственный портрет Даши Заяц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8944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«Дашка ду-роч-ка! С пере-у-лоч-ка!»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«В кустах стоит. Будто думает и улыбается. Или прислушивается к чему. И впрямь, дурочка»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8264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«Дашу обступили звуки…Теперь она пряталась от чужих глаз, слушала живущую в ней музыку и мечтала…»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«Крылатый! Я хочу играть на фортепьяно!»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3505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«Даша, ты умеешь и любишь трудиться»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«Даша, не замечая ни голода, ни времени, уже пять часов билась над длиннющими пассажами ноктюрна»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5504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«Когда я училась в седьмом классе, умер папа… После этого горького события моя жизнь и жизнь семьи изменилась»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89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«Ничего от меня не отвалилось от их решения…Я чуточку пореву и успокоюсь. Делов-то!»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928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«Прирожденный музыкант. Чуткая, тонкая. А мыслит как!»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7743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«Я люблю вас, Ирина Вениаминовна!»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0882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224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Даша Заяц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947" y="1634065"/>
            <a:ext cx="2598089" cy="3995531"/>
          </a:xfrm>
        </p:spPr>
      </p:pic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5227781" y="2715491"/>
            <a:ext cx="6493163" cy="329983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«Она-это я. Я-это она»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«Пианино-член семьи»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«Давай учи!»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«Это будет! Обязательно будет!»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673" y="5120371"/>
            <a:ext cx="5957377" cy="101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48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478</TotalTime>
  <Words>1453</Words>
  <Application>Microsoft Office PowerPoint</Application>
  <PresentationFormat>Широкоэкранный</PresentationFormat>
  <Paragraphs>140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Garamond</vt:lpstr>
      <vt:lpstr>Symbol</vt:lpstr>
      <vt:lpstr>Times New Roman</vt:lpstr>
      <vt:lpstr>Натуральные материалы</vt:lpstr>
      <vt:lpstr>Урок внеклассного чтения</vt:lpstr>
      <vt:lpstr>Цель и задачи</vt:lpstr>
      <vt:lpstr>  Наш мир очень разнообразен:  в нем есть место для всех   </vt:lpstr>
      <vt:lpstr> Структура занятия </vt:lpstr>
      <vt:lpstr>Об авторе</vt:lpstr>
      <vt:lpstr>Из словаря</vt:lpstr>
      <vt:lpstr>Особенности композиции  Образ рассказчика</vt:lpstr>
      <vt:lpstr>Работа с таблицей Даша Заяц</vt:lpstr>
      <vt:lpstr>Даша Заяц</vt:lpstr>
      <vt:lpstr>10 лет из жизни Даши</vt:lpstr>
      <vt:lpstr>Даша Заяц</vt:lpstr>
      <vt:lpstr>Ирина Вениаминовна Ильина</vt:lpstr>
      <vt:lpstr>Мать и дочь Дельцовы</vt:lpstr>
      <vt:lpstr>Лида и Вера Филипповна Дельцовы</vt:lpstr>
      <vt:lpstr>????? Проблемная ситуация</vt:lpstr>
      <vt:lpstr>Дарья Несторовна</vt:lpstr>
      <vt:lpstr>Осмысление идеи произведения</vt:lpstr>
      <vt:lpstr>Это запало в меня</vt:lpstr>
      <vt:lpstr>Домашнее задание</vt:lpstr>
      <vt:lpstr>Послесловие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Татьяна Корниенко</dc:title>
  <dc:creator>ИВан Загарских</dc:creator>
  <cp:lastModifiedBy>ИВан Загарских</cp:lastModifiedBy>
  <cp:revision>33</cp:revision>
  <dcterms:created xsi:type="dcterms:W3CDTF">2025-03-15T15:49:30Z</dcterms:created>
  <dcterms:modified xsi:type="dcterms:W3CDTF">2025-04-24T05:50:39Z</dcterms:modified>
</cp:coreProperties>
</file>