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62" r:id="rId5"/>
    <p:sldId id="263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433" autoAdjust="0"/>
  </p:normalViewPr>
  <p:slideViewPr>
    <p:cSldViewPr snapToGrid="0">
      <p:cViewPr varScale="1">
        <p:scale>
          <a:sx n="95" d="100"/>
          <a:sy n="95" d="100"/>
        </p:scale>
        <p:origin x="97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Детство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481136" y="1588168"/>
            <a:ext cx="5034213" cy="4588795"/>
          </a:xfrm>
        </p:spPr>
        <p:txBody>
          <a:bodyPr>
            <a:normAutofit fontScale="92500"/>
          </a:bodyPr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Родилась в 1995 году в поселке Лев Толстой Липецкой области. В девятилетнем возрасте с родителями переехала в подмосковное Домодедово, но, по ее собственному признанию, «оттуда изо всех сил уезжала. Изо всех сил росла, изо всех сил училась, изо всех сил ждала каникул».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5E62618-75AC-4C5A-9567-91F812989D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6501"/>
            <a:ext cx="3190598" cy="423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66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7742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способности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111690" y="1487606"/>
            <a:ext cx="5403660" cy="4689357"/>
          </a:xfrm>
        </p:spPr>
        <p:txBody>
          <a:bodyPr>
            <a:normAutofit/>
          </a:bodyPr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Будучи человеком творческим, окончила музыкальную и художественную школы. По словам писательницы, она «в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художке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музыкалке научилась одному искусству – совмещать миллион дел». 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50413D7-9818-4F49-9B02-4B4F79FC19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13" y="1282868"/>
            <a:ext cx="3026840" cy="530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41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4285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Карьера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657600" y="1299411"/>
            <a:ext cx="4857750" cy="487755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Некоторое время работала в рекламных агентствах. «Было неплохо, карьера шла быстро. Но я-то планировала быть писательницей». На пути к этой цели автор окончила магистратуру по направлению «Литературное мастерство» в Высшей школе экономики. Говоря о своей жизни на данный момент,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Колмыкова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отмечает «воспитываю кота, веду блог и коплю в заметках идеи для новых произведений».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0A76DEA-4D76-40B0-85AE-3110684300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2" y="1483894"/>
            <a:ext cx="3472260" cy="435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02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4536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Писательская деятельность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111690" y="1487606"/>
            <a:ext cx="5403660" cy="4689357"/>
          </a:xfrm>
        </p:spPr>
        <p:txBody>
          <a:bodyPr>
            <a:normAutofit lnSpcReduction="10000"/>
          </a:bodyPr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Первая проба пера случилась в 9 лет: «попробовала написать свою книгу, но вскоре забуксовала. Меня остановили серьёзные проблемы: как строить сюжет, как рассказывать все максимально подробно, но избежать скучных моментов?»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Много лет после первой брошенной рукописи Марина загадывала «написать книгу».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488793B-11AD-408D-B2C2-38B1B201F1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0" y="1612232"/>
            <a:ext cx="3245668" cy="433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2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8242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Литературный дебют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111690" y="1387642"/>
            <a:ext cx="5403660" cy="5309937"/>
          </a:xfrm>
        </p:spPr>
        <p:txBody>
          <a:bodyPr>
            <a:normAutofit fontScale="85000" lnSpcReduction="20000"/>
          </a:bodyPr>
          <a:lstStyle/>
          <a:p>
            <a:pPr indent="0">
              <a:lnSpc>
                <a:spcPct val="107000"/>
              </a:lnSpc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ерез шестнадцать лет, в 2021 году, книга «Вынеси попить» была напечатана. Она стала литературным дебютом автора. С этой книгой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Колмыкова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победила в Первом сезоне литературного конкурса «Белой вороны».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«У меня вышла книга. Теперь в книжном шкафу ждут подписи авторские экземпляры. Читатели шлют отзывы. Меня поздравляют как на десять дней рождений сразу. А я иногда не до конца осознаю, что это взаправду. Иногда – ужасно радуюсь.»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2340FE0-FD5B-48C6-B0D1-B120D91445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84" y="1565194"/>
            <a:ext cx="2671011" cy="473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933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845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 «Вынеси попить»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200400" y="1780674"/>
            <a:ext cx="5314950" cy="43962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рассказов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Классические короткие истории о проблемах, актуальных для возраста взросления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Произведения о сегодняшних подростках, но их родители тоже узнают в героях себя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75D26DB-342F-4409-BAE9-B1C5BFC23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1565860"/>
            <a:ext cx="3124200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405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688</TotalTime>
  <Words>313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Детство</vt:lpstr>
      <vt:lpstr>Творческие способности</vt:lpstr>
      <vt:lpstr>Карьера</vt:lpstr>
      <vt:lpstr>Писательская деятельность</vt:lpstr>
      <vt:lpstr>Литературный дебют</vt:lpstr>
      <vt:lpstr>Сборник «Вынеси попить»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Лариса Александровна</cp:lastModifiedBy>
  <cp:revision>62</cp:revision>
  <dcterms:created xsi:type="dcterms:W3CDTF">2013-11-19T05:52:05Z</dcterms:created>
  <dcterms:modified xsi:type="dcterms:W3CDTF">2025-04-13T15:51:43Z</dcterms:modified>
</cp:coreProperties>
</file>