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1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2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5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18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2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94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0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2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6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7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2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1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2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5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35C94D-5E8C-455C-BAD4-C32A41C5D4F0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594D7-1078-436B-BB65-DFF31ECD6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8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D2BC9-4635-F886-1340-A0EDC764A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«Возьмите в дом пушистого друга»</a:t>
            </a:r>
            <a:br>
              <a:rPr lang="ru-RU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2F79AB-97A9-BE71-A479-DE8C83E3F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внеклассного чтения в 6 классе </a:t>
            </a:r>
          </a:p>
          <a:p>
            <a:r>
              <a:rPr lang="ru-RU" sz="32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повести </a:t>
            </a:r>
            <a:r>
              <a:rPr lang="ru-RU" sz="3200" kern="100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Т.Крюковой</a:t>
            </a:r>
            <a:endParaRPr lang="ru-RU" sz="3200" kern="1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«Дневник Кото-сапиенса»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26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9E8BB-A0B8-7F5E-0336-2002ED4C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 урока: 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FAFB7-A0C7-61F8-F8D6-7D4A59DF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Знакомство с творчеством </a:t>
            </a:r>
            <a:r>
              <a:rPr lang="ru-RU" sz="4800" kern="0" dirty="0" err="1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Т.Крюковой</a:t>
            </a:r>
            <a:r>
              <a:rPr lang="ru-RU" sz="4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и ее книгой «Дневник Кото-сапиенса», формирование навыка самостоятельного прочтения и анализа произведения. </a:t>
            </a:r>
            <a:endParaRPr lang="ru-RU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85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018B3-E143-67F1-9900-FDF297B2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Задачи урока: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FB5002-16A2-4CC4-7383-43300548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509"/>
            <a:ext cx="10515600" cy="50834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обогащать читательский опыт: познакомить с творчеством </a:t>
            </a:r>
            <a:r>
              <a:rPr lang="ru-RU" sz="1800" kern="100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Т.Крюковой</a:t>
            </a: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особенности дневниковых записей как жанра литературы;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умение анализировать текст: определять главную мысль, характеризовать образы героев, давать оценку их поступкам;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умение создавать дневниковые записи.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познавательную активность, способствовать расширению кругозора;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читательскую грамотность с помощью развития навыков поиска и нахождения информации в тексте, её интерпретации и оценки посредством привлечения дополнительных знаний и собственного жизненного опыта;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делать выводы на основе проведения сравнительного анализа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Воспитательные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показать на примере художественного произведения ценности общения между людьми и домашними животными;</a:t>
            </a:r>
            <a:endParaRPr lang="ru-RU" sz="1800" kern="0" dirty="0">
              <a:solidFill>
                <a:srgbClr val="333333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помочь в осознании ценностей своей семьи.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36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D4387-3E16-05E7-6B41-88C994AE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Планируемые результаты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1F3B1-F210-2143-DE32-2A60BB8F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911"/>
            <a:ext cx="10515600" cy="494205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Личностные: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формировать духовно развитую личность;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развивать интеллектуальные и творческие способности учащихся, необходимые для успешной социализации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Предметные: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учить читать и анализировать художественное произведение, опираясь на связь сюжета с жизнью;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учить давать оценку прочитанного;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-развивать творческие способности и навыки связной речи.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Метапредметные: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учить умению понимать проблему текста;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подбирать аргументы для подтверждения собственной позиции;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формулировать выводы.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19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BE890-E561-8761-9D30-2B39E9BA8754}"/>
              </a:ext>
            </a:extLst>
          </p:cNvPr>
          <p:cNvSpPr txBox="1"/>
          <p:nvPr/>
        </p:nvSpPr>
        <p:spPr>
          <a:xfrm>
            <a:off x="1272619" y="2070503"/>
            <a:ext cx="9737888" cy="4032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Формирующиеся ценности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Любовь к домашним животным, ответственность за них, осознание важности семьи в жизни каждого человека-семьи со своими ценностями и традициями, умение оптимистически воспринимать происходящие события.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Продолжительность урока</a:t>
            </a:r>
            <a:r>
              <a:rPr lang="ru-RU" sz="2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-40 минут.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Форма урока</a:t>
            </a:r>
            <a:r>
              <a:rPr lang="ru-RU" sz="2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беседа-обсуждение и анализ прочитанной книги.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01DA7-8B5F-BD62-F892-883AA14E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Комплект материалов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6174B-FDE4-9ABC-025F-6A1F6E644D70}"/>
              </a:ext>
            </a:extLst>
          </p:cNvPr>
          <p:cNvSpPr txBox="1"/>
          <p:nvPr/>
        </p:nvSpPr>
        <p:spPr>
          <a:xfrm>
            <a:off x="677844" y="1999971"/>
            <a:ext cx="5986907" cy="4250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Выставка книг </a:t>
            </a:r>
            <a:r>
              <a:rPr lang="ru-RU" sz="2400" kern="0" dirty="0" err="1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Т.Крюковой</a:t>
            </a: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посвященных котам.</a:t>
            </a:r>
            <a:endParaRPr lang="ru-RU" sz="2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Сочинения учащихся «Дневник моего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домашнего питомца»</a:t>
            </a:r>
            <a:endParaRPr lang="ru-RU" sz="2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Эпизоды книги «Дневник Кото-сапиенса»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(распечатки для анализа)</a:t>
            </a:r>
            <a:endParaRPr lang="ru-RU" sz="2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Презентация к уроку</a:t>
            </a:r>
            <a:endParaRPr lang="ru-RU" sz="2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Заготовка для письма Барсику-коту </a:t>
            </a:r>
            <a:r>
              <a:rPr lang="ru-RU" sz="2400" kern="0" dirty="0" err="1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Т.Крюковой</a:t>
            </a:r>
            <a:r>
              <a:rPr lang="ru-RU" sz="24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прототипу героя книги.</a:t>
            </a:r>
            <a:endParaRPr lang="ru-RU" sz="2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792601-12A0-9272-AB7E-724D3474A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20" y="73057"/>
            <a:ext cx="4444818" cy="3354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9A1185-8794-451B-084F-8217C1A76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37" y="3440908"/>
            <a:ext cx="5965663" cy="33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7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8AA07-07C8-A638-F201-B525209C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Этапы урока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A316CB-7B2E-FC57-2EC4-0552C2E8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u="sng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Мотивационно-целевой этап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конверте-пять понятий, символизирующих определение счастливой семьи: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и забота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интересы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Совместный труд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Общность поколений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Домашние животные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3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E3119-2863-E0BC-887C-32E3BA65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часть урока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78C72C-062B-E14B-EB18-C34E1F9F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45616"/>
            <a:ext cx="9601196" cy="3830252"/>
          </a:xfrm>
        </p:spPr>
        <p:txBody>
          <a:bodyPr>
            <a:normAutofit fontScale="85000" lnSpcReduction="20000"/>
          </a:bodyPr>
          <a:lstStyle/>
          <a:p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писательницей Тамарой Крюковой и ее котом Барсиком.</a:t>
            </a:r>
          </a:p>
          <a:p>
            <a:r>
              <a:rPr lang="ru-RU" sz="1800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понятия «дневник», «дневниковые записи»</a:t>
            </a:r>
          </a:p>
          <a:p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основных пробле</a:t>
            </a:r>
            <a:r>
              <a:rPr lang="ru-RU" sz="1800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повести</a:t>
            </a:r>
          </a:p>
          <a:p>
            <a:r>
              <a:rPr lang="ru-RU" sz="1800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повести:  члены семьи глазами кота Барсика. Смысл названия и постижение авторской позиции.</a:t>
            </a:r>
          </a:p>
          <a:p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эпизодов (смешных и грустных, поучительных и самых запоминающихся)</a:t>
            </a:r>
          </a:p>
          <a:p>
            <a:r>
              <a:rPr lang="ru-RU" sz="1800" kern="0" dirty="0">
                <a:solidFill>
                  <a:srgbClr val="333333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Чтение сочинений учащихся «Дневник моего домашнего питомца»</a:t>
            </a:r>
          </a:p>
          <a:p>
            <a:pPr marL="0" indent="0">
              <a:buNone/>
            </a:pPr>
            <a:endParaRPr lang="ru-RU" sz="18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1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этап урока</a:t>
            </a:r>
          </a:p>
          <a:p>
            <a:pPr marL="0" indent="0">
              <a:buNone/>
            </a:pPr>
            <a:endParaRPr lang="ru-RU" sz="18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финала повести</a:t>
            </a:r>
            <a:r>
              <a:rPr lang="ru-RU" sz="1800" kern="1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«И тут я понял, в чем моё предназначение: создавать гармонию. Так что не верьте тем, кто говорит, будто кошки существа бесполезные. Мы можем создать такой уют, что фэншуй отдыхает. Сомневаетесь? Возьмите в дом пушистого друга-и убедитесь сами».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5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6AAD9-5FEC-B3D9-4480-33FEB07A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AD19E-6D1B-EB3C-DE7B-688624188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Написать письмо прототипу героя книги коту Барсику и отправить его писательнице </a:t>
            </a:r>
            <a:r>
              <a:rPr lang="ru-RU" sz="3600" dirty="0" err="1"/>
              <a:t>Т.Ш.Крюковой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25081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491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Aptos Display</vt:lpstr>
      <vt:lpstr>Arial</vt:lpstr>
      <vt:lpstr>Calibri</vt:lpstr>
      <vt:lpstr>Garamond</vt:lpstr>
      <vt:lpstr>Symbol</vt:lpstr>
      <vt:lpstr>Натуральные материалы</vt:lpstr>
      <vt:lpstr>«Возьмите в дом пушистого друга» </vt:lpstr>
      <vt:lpstr>Цель урока:  </vt:lpstr>
      <vt:lpstr>Задачи урока: </vt:lpstr>
      <vt:lpstr>Планируемые результаты </vt:lpstr>
      <vt:lpstr>Презентация PowerPoint</vt:lpstr>
      <vt:lpstr>Комплект материалов </vt:lpstr>
      <vt:lpstr>Этапы урока </vt:lpstr>
      <vt:lpstr>Основная часть урока 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Elena</dc:creator>
  <cp:lastModifiedBy>Elena</cp:lastModifiedBy>
  <cp:revision>1</cp:revision>
  <dcterms:created xsi:type="dcterms:W3CDTF">2025-04-23T16:36:46Z</dcterms:created>
  <dcterms:modified xsi:type="dcterms:W3CDTF">2025-04-23T17:22:37Z</dcterms:modified>
</cp:coreProperties>
</file>