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9" r:id="rId4"/>
    <p:sldId id="260" r:id="rId5"/>
    <p:sldId id="262" r:id="rId6"/>
    <p:sldId id="265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3697-8958-4B9A-8FB2-0E04F1DDAED2}" type="datetimeFigureOut">
              <a:rPr lang="ru-RU" smtClean="0"/>
              <a:t>28.05.2025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EF134-12E5-4BE6-BBD7-722259616A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3697-8958-4B9A-8FB2-0E04F1DDAED2}" type="datetimeFigureOut">
              <a:rPr lang="ru-RU" smtClean="0"/>
              <a:t>28.05.2025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EF134-12E5-4BE6-BBD7-722259616A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3697-8958-4B9A-8FB2-0E04F1DDAED2}" type="datetimeFigureOut">
              <a:rPr lang="ru-RU" smtClean="0"/>
              <a:t>28.05.2025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EF134-12E5-4BE6-BBD7-722259616A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3697-8958-4B9A-8FB2-0E04F1DDAED2}" type="datetimeFigureOut">
              <a:rPr lang="ru-RU" smtClean="0"/>
              <a:t>28.05.2025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EF134-12E5-4BE6-BBD7-722259616A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3697-8958-4B9A-8FB2-0E04F1DDAED2}" type="datetimeFigureOut">
              <a:rPr lang="ru-RU" smtClean="0"/>
              <a:t>28.05.2025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EF134-12E5-4BE6-BBD7-722259616A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3697-8958-4B9A-8FB2-0E04F1DDAED2}" type="datetimeFigureOut">
              <a:rPr lang="ru-RU" smtClean="0"/>
              <a:t>28.05.2025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EF134-12E5-4BE6-BBD7-722259616A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3697-8958-4B9A-8FB2-0E04F1DDAED2}" type="datetimeFigureOut">
              <a:rPr lang="ru-RU" smtClean="0"/>
              <a:t>28.05.2025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EF134-12E5-4BE6-BBD7-722259616A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3697-8958-4B9A-8FB2-0E04F1DDAED2}" type="datetimeFigureOut">
              <a:rPr lang="ru-RU" smtClean="0"/>
              <a:t>28.05.2025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EF134-12E5-4BE6-BBD7-722259616A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3697-8958-4B9A-8FB2-0E04F1DDAED2}" type="datetimeFigureOut">
              <a:rPr lang="ru-RU" smtClean="0"/>
              <a:t>28.05.2025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EF134-12E5-4BE6-BBD7-722259616A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3697-8958-4B9A-8FB2-0E04F1DDAED2}" type="datetimeFigureOut">
              <a:rPr lang="ru-RU" smtClean="0"/>
              <a:t>28.05.2025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EF134-12E5-4BE6-BBD7-722259616A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3697-8958-4B9A-8FB2-0E04F1DDAED2}" type="datetimeFigureOut">
              <a:rPr lang="ru-RU" smtClean="0"/>
              <a:t>28.05.2025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EF134-12E5-4BE6-BBD7-722259616A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93697-8958-4B9A-8FB2-0E04F1DDAED2}" type="datetimeFigureOut">
              <a:rPr lang="ru-RU" smtClean="0"/>
              <a:t>28.05.2025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EF134-12E5-4BE6-BBD7-722259616A2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4572000" y="2009908"/>
            <a:ext cx="4104456" cy="34163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Для сохранения исторической памяти и в ознаменование 80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летия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 Победы в Великой Отечественной войне 1941-1945 годов Указом президента 2025 год учреждён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Годом защитника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Отечества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sun9-42.userapi.com/s/v1/ig2/RJsM5dgpt5_RybuDAQjXT2glZ7AGzreciJmCPc_4URAVpxuKkVrb9wZq1nB60Hr-gHqmJR4foZsutZkvLc532YvS.jpg?quality=96&amp;as=32x32,48x48,72x72,108x108,160x160,240x240,360x360,480x480,540x540,640x641,720x721,1079x1080&amp;from=bu&amp;u=tBv2puYoHnpLus1yIJm0Lb-A9j89kpgtnBixD-O-mUc&amp;cs=806x8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6672"/>
            <a:ext cx="3888432" cy="59766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067944" y="443711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AutoShape 3" descr="https://imo10.labirint.ru/books/740475/cover.jpg/484-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5" name="AutoShape 5" descr="https://imo10.labirint.ru/books/740475/cover.jpg/484-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Picture 2" descr="https://avatars.mds.yandex.net/i?id=2e760e2b53f60f8fc450e6fcfe34b1e0_sr-8485986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182" y="404664"/>
            <a:ext cx="8294282" cy="597666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11560" y="620688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692696"/>
            <a:ext cx="244827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347864" y="548680"/>
            <a:ext cx="5328592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Елена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Коровина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родилась в 1983 г.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Тульской области, выросла в Москве, живёт в Будапеште. С детства любила сочинять, рисовать и лечить. Учась в седьмом классе, впервые поняла, что рассказы можно не только сочинять, но и записывать.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Окончила факультет журналистики и массовых коммуникаций Университета Российской Академии Образования, медицинский колледж при Первой Градской больнице в Москве, изучала языки, педагогику (в том числе коррекционную) в Англии и Бельгии.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реподаватель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английского, французского и русского как иностранного,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Монтессори-педагог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журналист, медик. О себе Елена Коровина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пишет :«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Работаю в основном с детьми и очень люблю свою работу. Люблю писать для детей разных возрастов. Пишу на русском и английском».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сборник ее замечательных рассказов «Поиграй со мной» вышел в свет в 2008 г.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адресован молодежи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221088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037"/>
            <a:ext cx="9144000" cy="687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2924944"/>
            <a:ext cx="3456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Награда присуждается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пяти номинациях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 книги об исторических событиях и </a:t>
            </a:r>
            <a:r>
              <a:rPr lang="ru-RU" dirty="0"/>
              <a:t>лицах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628800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литературной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премии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способствовать появлению новых книг и авторов, которые правдиво и талантливо отражают на страницах литературных произведений исторические события, героическое прошлое, настоящее и будущее нашей страны, армии и </a:t>
            </a:r>
            <a:r>
              <a:rPr lang="ru-RU" dirty="0"/>
              <a:t>флота, героев прошлого и современной России.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476672"/>
            <a:ext cx="8136904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Книга </a:t>
            </a:r>
            <a:r>
              <a:rPr lang="ru-RU" sz="2000" b="1" dirty="0" smtClean="0">
                <a:solidFill>
                  <a:srgbClr val="FF0000"/>
                </a:solidFill>
              </a:rPr>
              <a:t>«У Лёки большие щёки» </a:t>
            </a:r>
            <a:r>
              <a:rPr lang="ru-RU" sz="2000" dirty="0" smtClean="0"/>
              <a:t>в </a:t>
            </a:r>
            <a:r>
              <a:rPr lang="ru-RU" sz="2000" b="1" dirty="0" smtClean="0">
                <a:solidFill>
                  <a:srgbClr val="FF0000"/>
                </a:solidFill>
              </a:rPr>
              <a:t>2022 </a:t>
            </a:r>
            <a:r>
              <a:rPr lang="ru-RU" sz="2000" dirty="0" smtClean="0"/>
              <a:t>году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получила премию</a:t>
            </a:r>
          </a:p>
          <a:p>
            <a:pPr algn="ctr"/>
            <a:r>
              <a:rPr lang="ru-RU" sz="2000" dirty="0" smtClean="0"/>
              <a:t> </a:t>
            </a:r>
            <a:r>
              <a:rPr lang="ru-RU" sz="2000" b="1" dirty="0" smtClean="0">
                <a:solidFill>
                  <a:schemeClr val="tx2"/>
                </a:solidFill>
              </a:rPr>
              <a:t>«Наука побеждать»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 </a:t>
            </a:r>
            <a:r>
              <a:rPr lang="ru-RU" sz="2000" dirty="0" smtClean="0"/>
              <a:t>в номинации </a:t>
            </a:r>
            <a:r>
              <a:rPr lang="ru-RU" sz="2000" b="1" dirty="0" smtClean="0">
                <a:solidFill>
                  <a:schemeClr val="tx2"/>
                </a:solidFill>
              </a:rPr>
              <a:t>«Молодая гвардия»</a:t>
            </a:r>
          </a:p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endParaRPr lang="ru-RU" sz="2000" b="1" dirty="0" smtClean="0">
              <a:solidFill>
                <a:schemeClr val="tx2"/>
              </a:solidFill>
            </a:endParaRPr>
          </a:p>
          <a:p>
            <a:pPr algn="ctr"/>
            <a:endParaRPr lang="ru-RU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4221088"/>
            <a:ext cx="37444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«Молодая гвардия»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книги для детей и юношества, написанные отечественными авторами и повествующие о подвиге российского народа в разные периоды истории Отечества.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4" descr="https://sun9-57.userapi.com/impg/mBJmv8l11Fbji22g8WlxAeRB9osehhEHsUez6A/GtCRnebM7kc.jpg?size=323x401&amp;quality=96&amp;sign=78139519cae32a7da418f728b92fa681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780928"/>
            <a:ext cx="4104456" cy="35283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067944" y="4437112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AutoShape 3" descr="https://imo10.labirint.ru/books/740475/cover.jpg/484-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5" name="AutoShape 5" descr="https://imo10.labirint.ru/books/740475/cover.jpg/484-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692696"/>
            <a:ext cx="4391786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037"/>
            <a:ext cx="9144000" cy="687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548681"/>
            <a:ext cx="4861692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037"/>
            <a:ext cx="9144000" cy="687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404664"/>
            <a:ext cx="6048672" cy="60411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037"/>
            <a:ext cx="9144000" cy="687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s://klike.net/uploads/posts/2022-09/1664535267_j-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4"/>
            <a:ext cx="8280920" cy="59766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278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5</cp:revision>
  <dcterms:created xsi:type="dcterms:W3CDTF">2025-05-28T12:14:07Z</dcterms:created>
  <dcterms:modified xsi:type="dcterms:W3CDTF">2025-05-28T12:38:50Z</dcterms:modified>
</cp:coreProperties>
</file>