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2143116"/>
            <a:ext cx="4672018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«Любые горести и беды стоят того, чтобы их вынести»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(Урок внеклассного чтения в 9 классе </a:t>
            </a:r>
            <a:br>
              <a:rPr lang="ru-RU" sz="3600" b="1" dirty="0" smtClean="0"/>
            </a:br>
            <a:r>
              <a:rPr lang="ru-RU" sz="3600" b="1" dirty="0" smtClean="0"/>
              <a:t>по повести Инны </a:t>
            </a:r>
            <a:r>
              <a:rPr lang="ru-RU" sz="3600" b="1" dirty="0" err="1" smtClean="0"/>
              <a:t>Манаховой</a:t>
            </a:r>
            <a:r>
              <a:rPr lang="ru-RU" sz="3600" b="1" dirty="0" smtClean="0"/>
              <a:t> «Монолог»)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Ekaterina\Desktop\conte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857232"/>
            <a:ext cx="269954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/>
              <a:t>образовательная: </a:t>
            </a:r>
            <a:r>
              <a:rPr lang="ru-RU" dirty="0" smtClean="0"/>
              <a:t>развивать навыки анализа текста на основе анализа эпизодов; </a:t>
            </a:r>
          </a:p>
          <a:p>
            <a:pPr algn="just">
              <a:buNone/>
            </a:pPr>
            <a:r>
              <a:rPr lang="ru-RU" b="1" dirty="0" smtClean="0"/>
              <a:t>развивающая: </a:t>
            </a:r>
            <a:r>
              <a:rPr lang="ru-RU" dirty="0" smtClean="0"/>
              <a:t>формировать у обучающихся умение аналитического чтения прозаического произведения и критического мышления; </a:t>
            </a:r>
          </a:p>
          <a:p>
            <a:pPr algn="just">
              <a:buNone/>
            </a:pPr>
            <a:r>
              <a:rPr lang="ru-RU" b="1" dirty="0" smtClean="0"/>
              <a:t>воспитательная: </a:t>
            </a:r>
            <a:r>
              <a:rPr lang="ru-RU" dirty="0" smtClean="0"/>
              <a:t>воспитывать правильный взгляд на отношения в семье, на понимание дружбы, на составляющие счастья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Формирующиеся ценности: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взаимопонимание и  доверие между членами семьи, </a:t>
            </a:r>
          </a:p>
          <a:p>
            <a:r>
              <a:rPr lang="ru-RU" dirty="0" smtClean="0"/>
              <a:t>настоящая дружба, </a:t>
            </a:r>
          </a:p>
          <a:p>
            <a:r>
              <a:rPr lang="ru-RU" dirty="0" smtClean="0"/>
              <a:t>сострадание, </a:t>
            </a:r>
          </a:p>
          <a:p>
            <a:r>
              <a:rPr lang="ru-RU" dirty="0" smtClean="0"/>
              <a:t>ценность жизни,  </a:t>
            </a:r>
          </a:p>
          <a:p>
            <a:r>
              <a:rPr lang="ru-RU" dirty="0" smtClean="0"/>
              <a:t>счастье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10 глав – 11 дней, которые перевернули судьбу главной героини. Предлагаю прожить эти дни с Таней ещё раз и посмотреть, какой она стала в конце.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51" y="166232"/>
            <a:ext cx="8573697" cy="65255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51920" y="22048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51" y="166232"/>
            <a:ext cx="8575966" cy="6527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221846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7" y="165368"/>
            <a:ext cx="8575966" cy="6527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1448" y="221846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7" y="165368"/>
            <a:ext cx="8575966" cy="6527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221846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4,5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7" y="165368"/>
            <a:ext cx="8575966" cy="65272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26977" y="22361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7" y="165368"/>
            <a:ext cx="8575966" cy="65272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31448" y="221846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7" y="165368"/>
            <a:ext cx="8575966" cy="65272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26977" y="220486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7" y="165368"/>
            <a:ext cx="8575966" cy="65272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1448" y="220486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17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7" y="165368"/>
            <a:ext cx="8575966" cy="65272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16022" y="220486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29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7" y="165368"/>
            <a:ext cx="8575966" cy="65272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94524" y="22053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48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7" y="165368"/>
            <a:ext cx="8575966" cy="65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3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«Между жизнью и смертью»</a:t>
            </a:r>
          </a:p>
          <a:p>
            <a:pPr>
              <a:buNone/>
            </a:pPr>
            <a:r>
              <a:rPr lang="ru-RU" dirty="0" smtClean="0"/>
              <a:t>«Мне плохо»</a:t>
            </a:r>
          </a:p>
          <a:p>
            <a:pPr>
              <a:buNone/>
            </a:pPr>
            <a:r>
              <a:rPr lang="ru-RU" dirty="0" smtClean="0"/>
              <a:t>«В плену воспоминаний»</a:t>
            </a:r>
          </a:p>
          <a:p>
            <a:pPr>
              <a:buNone/>
            </a:pPr>
            <a:r>
              <a:rPr lang="ru-RU" dirty="0" smtClean="0"/>
              <a:t>«Боль и одиночество»</a:t>
            </a:r>
          </a:p>
          <a:p>
            <a:pPr>
              <a:buNone/>
            </a:pPr>
            <a:r>
              <a:rPr lang="ru-RU" dirty="0" smtClean="0"/>
              <a:t>«Начало диалога с миром»</a:t>
            </a:r>
          </a:p>
          <a:p>
            <a:pPr>
              <a:buNone/>
            </a:pPr>
            <a:r>
              <a:rPr lang="ru-RU" dirty="0" smtClean="0"/>
              <a:t>«Вопросы и ответы»</a:t>
            </a:r>
          </a:p>
          <a:p>
            <a:pPr>
              <a:buNone/>
            </a:pPr>
            <a:r>
              <a:rPr lang="ru-RU" dirty="0" smtClean="0"/>
              <a:t>«Открытия»</a:t>
            </a:r>
          </a:p>
          <a:p>
            <a:pPr>
              <a:buNone/>
            </a:pPr>
            <a:r>
              <a:rPr lang="ru-RU" dirty="0" smtClean="0"/>
              <a:t>«Шаг к новой жизни»</a:t>
            </a:r>
          </a:p>
          <a:p>
            <a:pPr>
              <a:buNone/>
            </a:pPr>
            <a:r>
              <a:rPr lang="ru-RU" dirty="0" smtClean="0"/>
              <a:t>«Планы на новую жизнь»</a:t>
            </a:r>
          </a:p>
          <a:p>
            <a:pPr>
              <a:buNone/>
            </a:pPr>
            <a:r>
              <a:rPr lang="ru-RU" dirty="0" smtClean="0"/>
              <a:t>«Новый год – новая жизнь»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</a:t>
            </a:r>
            <a:r>
              <a:rPr lang="ru-RU" b="1" dirty="0" smtClean="0"/>
              <a:t>«любые горести и беды стоят того, чтобы их вынести»?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- жизнь может измениться в любой момент как к худшему, так и к лучшем;</a:t>
            </a:r>
          </a:p>
          <a:p>
            <a:pPr algn="just">
              <a:buNone/>
            </a:pPr>
            <a:r>
              <a:rPr lang="ru-RU" dirty="0" smtClean="0"/>
              <a:t>- истинная любовь -  большая редкость, и узнать её можно по простому признаку: человек терпит долгую печать с вами;</a:t>
            </a:r>
          </a:p>
          <a:p>
            <a:pPr algn="just">
              <a:buNone/>
            </a:pPr>
            <a:r>
              <a:rPr lang="ru-RU" dirty="0" smtClean="0"/>
              <a:t>- тех, кто рядом с вами в плохие времена, возьмите с собой во времена хорошие;</a:t>
            </a:r>
          </a:p>
          <a:p>
            <a:pPr algn="just">
              <a:buNone/>
            </a:pPr>
            <a:r>
              <a:rPr lang="ru-RU" dirty="0" smtClean="0"/>
              <a:t>- даже если наступает непростые времена, всегда помните: чудеса случаются, если в них верить, если не отчаиваться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27" y="141277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Если что-то случилось в жизни, не спрашивай «за что?», а думай…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8566" y="4288199"/>
            <a:ext cx="4027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«для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чего?»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8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 ЗАДАНИЕ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Напишите: </a:t>
            </a:r>
          </a:p>
          <a:p>
            <a:pPr lvl="0">
              <a:buNone/>
            </a:pPr>
            <a:r>
              <a:rPr lang="ru-RU" dirty="0" smtClean="0"/>
              <a:t>- Отзыв-впечатление </a:t>
            </a:r>
            <a:r>
              <a:rPr lang="ru-RU" dirty="0" smtClean="0"/>
              <a:t>о книге И. </a:t>
            </a:r>
            <a:r>
              <a:rPr lang="ru-RU" dirty="0" err="1" smtClean="0"/>
              <a:t>Манаховой</a:t>
            </a:r>
            <a:r>
              <a:rPr lang="ru-RU" dirty="0" smtClean="0"/>
              <a:t> «Монолог»</a:t>
            </a:r>
          </a:p>
          <a:p>
            <a:pPr>
              <a:buNone/>
            </a:pPr>
            <a:r>
              <a:rPr lang="ru-RU" dirty="0" smtClean="0"/>
              <a:t>или</a:t>
            </a:r>
          </a:p>
          <a:p>
            <a:pPr lvl="0">
              <a:buNone/>
            </a:pPr>
            <a:r>
              <a:rPr lang="ru-RU" smtClean="0"/>
              <a:t>- записку </a:t>
            </a:r>
            <a:r>
              <a:rPr lang="ru-RU" dirty="0" smtClean="0"/>
              <a:t>своему однокласснику, который попал в больницу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312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«Любые горести и беды стоят того, чтобы их вынести»  (Урок внеклассного чтения в 9 классе  по повести Инны Манаховой «Монолог») </vt:lpstr>
      <vt:lpstr>Цель </vt:lpstr>
      <vt:lpstr>Формирующиеся ценности:</vt:lpstr>
      <vt:lpstr>Основные этапы урока</vt:lpstr>
      <vt:lpstr>Слайд 5</vt:lpstr>
      <vt:lpstr>Слайд 6</vt:lpstr>
      <vt:lpstr>Почему «любые горести и беды стоят того, чтобы их вынести»?</vt:lpstr>
      <vt:lpstr>Слайд 8</vt:lpstr>
      <vt:lpstr>ДОМАШНЕЕ  ЗАДАНИЕ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«Любые горести и беды стоят того, чтобы их вынести»  (Урок внеклассного чтения в 9 классе  по повести Инны Манаховой «Монолог») </dc:title>
  <dc:creator>Ekaterina</dc:creator>
  <cp:lastModifiedBy>asus</cp:lastModifiedBy>
  <cp:revision>5</cp:revision>
  <dcterms:created xsi:type="dcterms:W3CDTF">2025-04-21T10:29:49Z</dcterms:created>
  <dcterms:modified xsi:type="dcterms:W3CDTF">2025-06-03T07:25:23Z</dcterms:modified>
</cp:coreProperties>
</file>