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71" r:id="rId3"/>
    <p:sldId id="257" r:id="rId4"/>
    <p:sldId id="284" r:id="rId5"/>
    <p:sldId id="258" r:id="rId6"/>
    <p:sldId id="286" r:id="rId7"/>
    <p:sldId id="285" r:id="rId8"/>
    <p:sldId id="259" r:id="rId9"/>
    <p:sldId id="269" r:id="rId10"/>
    <p:sldId id="274" r:id="rId11"/>
    <p:sldId id="275" r:id="rId12"/>
    <p:sldId id="276" r:id="rId13"/>
    <p:sldId id="270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8" r:id="rId22"/>
    <p:sldId id="267" r:id="rId23"/>
    <p:sldId id="272" r:id="rId24"/>
    <p:sldId id="277" r:id="rId25"/>
    <p:sldId id="273" r:id="rId26"/>
    <p:sldId id="279" r:id="rId27"/>
    <p:sldId id="280" r:id="rId28"/>
    <p:sldId id="281" r:id="rId29"/>
    <p:sldId id="282" r:id="rId30"/>
    <p:sldId id="283" r:id="rId31"/>
    <p:sldId id="27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1948" y="1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B31370-FCC4-40DF-9EC3-0EF8B71C4CAF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F70B76-92E5-4CD6-B34E-62AF5BC25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современном мире многие сказочные и мультипликационные герои могли бы работать в различных сферах деятельности.</a:t>
            </a:r>
            <a:r>
              <a:rPr lang="ru-RU" baseline="0" dirty="0" smtClean="0"/>
              <a:t> Давайте немного пофантазируем! Вот, например, кем могла бы работать </a:t>
            </a:r>
            <a:r>
              <a:rPr lang="ru-RU" dirty="0" smtClean="0"/>
              <a:t>Мальвина?</a:t>
            </a:r>
            <a:r>
              <a:rPr lang="ru-RU" baseline="0" dirty="0" smtClean="0"/>
              <a:t> Конечно же она со своим терпением и знаниями могла бы воспитывать детей в детском саду или же работать в школе учителем.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255A2-D580-4A35-8DF6-DB9017FB8FD1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651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Карлсон</a:t>
            </a:r>
            <a:r>
              <a:rPr lang="ru-RU" baseline="0" dirty="0" smtClean="0"/>
              <a:t> любитель варенья, пирожных и торта, мог бы работать дегустатором! Быстрое передвижение, благодаря пропеллеру, дает возможность </a:t>
            </a:r>
            <a:r>
              <a:rPr lang="ru-RU" baseline="0" dirty="0" err="1" smtClean="0"/>
              <a:t>Карлсону</a:t>
            </a:r>
            <a:r>
              <a:rPr lang="ru-RU" baseline="0" dirty="0" smtClean="0"/>
              <a:t> устроиться доставщиком еды. Любые «пробки» на дорогах не мешали бы ему быстро доставить заказ клиенту. Весёлый характер и различные затеи помогут </a:t>
            </a:r>
            <a:r>
              <a:rPr lang="ru-RU" baseline="0" dirty="0" err="1" smtClean="0"/>
              <a:t>Карлсону</a:t>
            </a:r>
            <a:r>
              <a:rPr lang="ru-RU" baseline="0" dirty="0" smtClean="0"/>
              <a:t> стать детским аниматором.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255A2-D580-4A35-8DF6-DB9017FB8FD1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3997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Предприимчивый</a:t>
            </a:r>
            <a:r>
              <a:rPr lang="ru-RU" baseline="0" dirty="0" smtClean="0"/>
              <a:t> кот </a:t>
            </a:r>
            <a:r>
              <a:rPr lang="ru-RU" baseline="0" dirty="0" err="1" smtClean="0"/>
              <a:t>Матроскин</a:t>
            </a:r>
            <a:r>
              <a:rPr lang="ru-RU" baseline="0" dirty="0" smtClean="0"/>
              <a:t> смог бы стать хорошим фермером, коммерсантом, экономистом.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255A2-D580-4A35-8DF6-DB9017FB8FD1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2393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Добродушный и отзывчивый доктор</a:t>
            </a:r>
            <a:r>
              <a:rPr lang="ru-RU" baseline="0" dirty="0" smtClean="0"/>
              <a:t> Айболит конечно же – ветеринаром.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255A2-D580-4A35-8DF6-DB9017FB8FD1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64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Ниф-Ниф</a:t>
            </a:r>
            <a:r>
              <a:rPr lang="ru-RU" baseline="0" dirty="0" smtClean="0"/>
              <a:t> и </a:t>
            </a:r>
            <a:r>
              <a:rPr lang="ru-RU" baseline="0" dirty="0" err="1" smtClean="0"/>
              <a:t>Нуф-Нуф</a:t>
            </a:r>
            <a:r>
              <a:rPr lang="ru-RU" baseline="0" dirty="0" smtClean="0"/>
              <a:t> под бдительным руководством своего брата </a:t>
            </a:r>
            <a:r>
              <a:rPr lang="ru-RU" baseline="0" dirty="0" err="1" smtClean="0"/>
              <a:t>Наф-Нафа</a:t>
            </a:r>
            <a:r>
              <a:rPr lang="ru-RU" baseline="0" dirty="0" smtClean="0"/>
              <a:t> смогли бы открыть строительную компанию.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255A2-D580-4A35-8DF6-DB9017FB8FD1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696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Животные</a:t>
            </a:r>
            <a:r>
              <a:rPr lang="ru-RU" baseline="0" dirty="0" smtClean="0"/>
              <a:t> из города Бремена конечно же стали бы настоящими путешественниками, музыкантами.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255A2-D580-4A35-8DF6-DB9017FB8FD1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131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Баба-Яга</a:t>
            </a:r>
            <a:r>
              <a:rPr lang="ru-RU" baseline="0" dirty="0" smtClean="0"/>
              <a:t> в сказках варила волшебное зелье. Из нее бы получился хороший фармацевт! А еще она могла бы стать водителем воздушного такси. Ведь она ловко управляется со своей ступой.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255A2-D580-4A35-8DF6-DB9017FB8FD1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811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F70B76-92E5-4CD6-B34E-62AF5BC25A6F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583C1-682B-4CDC-87C1-ABC17B0E16E7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BBB61-1AAF-4B4A-B9BD-432B00E63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470025"/>
          </a:xfrm>
        </p:spPr>
        <p:txBody>
          <a:bodyPr>
            <a:prstTxWarp prst="textDeflate">
              <a:avLst/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 w="3810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3"/>
                </a:solidFill>
              </a:rPr>
              <a:t>Лабиринт профессий</a:t>
            </a:r>
            <a:endParaRPr lang="ru-RU" b="1" dirty="0"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143768" y="4929198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44f085c9-4709-5d62-9416-94102a8b6bc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3214686"/>
            <a:ext cx="6318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UserXYZ\Desktop\для мероприятия 21.03\3uJg8OrWYV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857356" y="1643050"/>
            <a:ext cx="5104718" cy="5043499"/>
          </a:xfrm>
          <a:prstGeom prst="rect">
            <a:avLst/>
          </a:prstGeom>
          <a:noFill/>
        </p:spPr>
      </p:pic>
      <p:pic>
        <p:nvPicPr>
          <p:cNvPr id="1030" name="Picture 6" descr="44f085c9-4709-5d62-9416-94102a8b6bc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9058" y="1643050"/>
            <a:ext cx="6318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44f085c9-4709-5d62-9416-94102a8b6bc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60" y="5143512"/>
            <a:ext cx="6318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44f085c9-4709-5d62-9416-94102a8b6bc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3214686"/>
            <a:ext cx="6318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44f085c9-4709-5d62-9416-94102a8b6bc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6" y="4214818"/>
            <a:ext cx="6318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44f085c9-4709-5d62-9416-94102a8b6bc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3714752"/>
            <a:ext cx="6318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44f085c9-4709-5d62-9416-94102a8b6bc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5715016"/>
            <a:ext cx="6318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Переворачиватель </a:t>
            </a:r>
            <a:br>
              <a:rPr lang="ru-RU" dirty="0" smtClean="0"/>
            </a:br>
            <a:r>
              <a:rPr lang="ru-RU" dirty="0" smtClean="0"/>
              <a:t> пингвинов</a:t>
            </a:r>
            <a:endParaRPr lang="ru-RU" dirty="0"/>
          </a:p>
        </p:txBody>
      </p:sp>
      <p:pic>
        <p:nvPicPr>
          <p:cNvPr id="4" name="Содержимое 3" descr="28813324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8250" y="1939131"/>
            <a:ext cx="6667500" cy="38481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9f09a1a2368e1124fa7048a041c9cc7e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045" y="1600200"/>
            <a:ext cx="5077910" cy="4525963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Обниматель</a:t>
            </a:r>
            <a:r>
              <a:rPr lang="ru-RU" dirty="0" smtClean="0"/>
              <a:t>» панд</a:t>
            </a:r>
            <a:endParaRPr lang="ru-RU" dirty="0"/>
          </a:p>
        </p:txBody>
      </p:sp>
      <p:pic>
        <p:nvPicPr>
          <p:cNvPr id="4" name="Содержимое 3" descr="Няня в костюме панд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393017"/>
            <a:ext cx="6786610" cy="5089958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715272" y="142852"/>
            <a:ext cx="1179498" cy="1179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Сказочные профессии</a:t>
            </a:r>
            <a:endParaRPr lang="ru-RU" dirty="0"/>
          </a:p>
        </p:txBody>
      </p:sp>
      <p:pic>
        <p:nvPicPr>
          <p:cNvPr id="5" name="Содержимое 4" descr="44f085c9-4709-5d62-9416-94102a8b6bc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042" y="1514858"/>
            <a:ext cx="5857916" cy="5157140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709986_27-p-odnotonnii-fon-dlya-prezentatsii-spokoinii-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ukazka.ru/img/g/uk8766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1779" y="332656"/>
            <a:ext cx="3960440" cy="533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51920" y="5877272"/>
            <a:ext cx="1368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Мальвина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43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i.ytimg.com/vi/LVukBajQXfc/maxresdefaul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2" y="5949280"/>
            <a:ext cx="106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papik.pro/uploads/posts/2021-12/1639285478_1-papik-pro-p-karlson-klipart-1.pn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71880">
            <a:off x="2483768" y="1081886"/>
            <a:ext cx="4519295" cy="5052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ttps://i.pinimg.com/originals/4b/e6/5e/4be65e29d869fc78a52385e011e33c1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6967612" cy="59766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0416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atherineasquithgallery.com/uploads/posts/2021-02/1612750167_34-p-fon-dlya-prezentatsii-goluboi-nezhnii-s-ra-4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www.vzsar.ru/i/news/xxl/2018/04/16452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320923" cy="4680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07904" y="580526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Матроскин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904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2750167_34-p-fon-dlya-prezentatsii-goluboi-nezhnii-s-ra-4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printonic.ru/uploads/images/2016/02/22/img_56cab86d38ed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103" y="332656"/>
            <a:ext cx="7750345" cy="581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35896" y="630932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Айболит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3284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2750167_34-p-fon-dlya-prezentatsii-goluboi-nezhnii-s-ra-4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thejigsawpuzzles.com/img-puzzle-7125254-1024/The-Three-Little-Pig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764" y="637698"/>
            <a:ext cx="8820472" cy="5383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3563888" y="6237312"/>
            <a:ext cx="1726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поросенка</a:t>
            </a:r>
          </a:p>
        </p:txBody>
      </p:sp>
    </p:spTree>
    <p:extLst>
      <p:ext uri="{BB962C8B-B14F-4D97-AF65-F5344CB8AC3E}">
        <p14:creationId xmlns:p14="http://schemas.microsoft.com/office/powerpoint/2010/main" val="3973422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atherineasquithgallery.com/uploads/posts/2021-02/1612471177_16-p-fon-dlya-prezentatsii-serii-stilnii-1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i.ytimg.com/vi/5w0pvO31sbA/maxresdefault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332656"/>
            <a:ext cx="7481024" cy="56425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3563888" y="6165304"/>
            <a:ext cx="2744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Бременские музыканты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157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«профессия»?</a:t>
            </a:r>
            <a:endParaRPr lang="ru-RU" dirty="0"/>
          </a:p>
        </p:txBody>
      </p:sp>
      <p:pic>
        <p:nvPicPr>
          <p:cNvPr id="5" name="Содержимое 4" descr="44f085c9-4709-5d62-9416-94102a8b6bc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232" y="1637968"/>
            <a:ext cx="5929354" cy="5220032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1.slide-share.ru/s_slide/af43b7aad2c65c80b5ce284773427217/86067644-f67b-47a4-8c6b-4ab3228d11b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Picture 2" descr="https://catherineasquithgallery.com/uploads/posts/2021-02/1612750167_34-p-fon-dlya-prezentatsii-goluboi-nezhnii-s-ra-4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mycdn.me/i?r=AzEPZsRbOZEKgBhR0XGMT1RkNO_HcDolbF-rbb0Cev5fW6aKTM5SRkZCeTgDn6uOyic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7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5736" y="160338"/>
            <a:ext cx="5128455" cy="59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6237312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Баба-Яга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24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Такой разный мир </a:t>
            </a:r>
            <a:br>
              <a:rPr lang="ru-RU" dirty="0" smtClean="0"/>
            </a:br>
            <a:r>
              <a:rPr lang="ru-RU" dirty="0" smtClean="0"/>
              <a:t>профессий</a:t>
            </a:r>
            <a:endParaRPr lang="ru-RU" dirty="0"/>
          </a:p>
        </p:txBody>
      </p:sp>
      <p:pic>
        <p:nvPicPr>
          <p:cNvPr id="5" name="Содержимое 4" descr="44f085c9-4709-5d62-9416-94102a8b6bc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6362" y="1500174"/>
            <a:ext cx="5874596" cy="5171824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600200"/>
          <a:ext cx="8715436" cy="3757625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5584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4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87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26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10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95170"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b="1" dirty="0" smtClean="0"/>
                        <a:t>ЧЕЛОВЕК - ЧЕЛОВЕК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b="1" dirty="0" smtClean="0"/>
                        <a:t>ЧЕЛОВЕК – ТЕХНИКА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b="1" dirty="0" smtClean="0"/>
                        <a:t>ЧЕЛОВЕК  - ПРИРОДА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b="1" dirty="0" smtClean="0"/>
                        <a:t>ЧЕЛОВЕК – ХУДОЖЕСТВЕН</a:t>
                      </a:r>
                    </a:p>
                    <a:p>
                      <a:pPr algn="ctr"/>
                      <a:r>
                        <a:rPr lang="ru-RU" b="1" dirty="0" smtClean="0"/>
                        <a:t>НЫЙ ОБРАЗ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b="1" dirty="0" smtClean="0"/>
                        <a:t>ЧЕЛОВЕК</a:t>
                      </a:r>
                      <a:r>
                        <a:rPr lang="ru-RU" b="1" baseline="0" dirty="0" smtClean="0"/>
                        <a:t> – ЗНАКОВЫЕ СИМВОЛЫ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УЧИТЕЛЬ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ПИЛОТ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ГЕОЛОГ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ФОТОГРАФ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ФАРМАЦЕВТ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ВРАЧ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ВОДИТЕЛЬ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ВЕТЕРИНАР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АРТИСТ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ЭКОНОМИСТ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748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АДВОКАТ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ТРАКТОРИСТ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БИОЛОГ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ХУДОЖНИК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ПРОГРАММИСТ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Чёрный ящик</a:t>
            </a:r>
            <a:endParaRPr lang="ru-RU" dirty="0"/>
          </a:p>
        </p:txBody>
      </p:sp>
      <p:pic>
        <p:nvPicPr>
          <p:cNvPr id="5" name="Содержимое 4" descr="44f085c9-4709-5d62-9416-94102a8b6bc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166" y="1389074"/>
            <a:ext cx="6000792" cy="5282924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Содержимое 4" descr="44f085c9-4709-5d62-9416-94102a8b6bc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166" y="1357298"/>
            <a:ext cx="6000792" cy="5282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714142" y="0"/>
            <a:ext cx="1429858" cy="142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571612"/>
            <a:ext cx="8660880" cy="498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480" y="2500306"/>
            <a:ext cx="4105615" cy="250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Древний Египет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4" descr="C:\Users\UserXYZ\Downloads\kYH6uIIdz9E.jpg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0760" y="2110581"/>
            <a:ext cx="460248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Древняя Греция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4" descr="C:\Users\UserXYZ\Downloads\0ndc0pP0thmCrLN3ERqXwRS6P0Jrn1v8G9AIx89ZDrNpqpX0HkYfR0QmWslgttoz1C6RFruA_WdA2xz5h4q2bgWQ.jpg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3273" y="1600200"/>
            <a:ext cx="565745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Древний Рим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4" descr="Picture background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143116"/>
            <a:ext cx="585791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214422"/>
            <a:ext cx="7215238" cy="511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4" descr="C:\Users\UserXYZ\Downloads\s-l1600.jpg"/>
          <p:cNvPicPr>
            <a:picLocks noGrp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8"/>
          <a:stretch>
            <a:fillRect/>
          </a:stretch>
        </p:blipFill>
        <p:spPr bwMode="auto">
          <a:xfrm>
            <a:off x="142844" y="1285860"/>
            <a:ext cx="7358114" cy="5240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н для презентации профессии (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6648" cy="6858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000496" y="2714620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Users\UserXYZ\Downloads\pricheski-na-1-sentyabrya-na-korotkie-volosy-25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428736"/>
            <a:ext cx="34748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XYZ\Downloads\1676361244_almode-ru-p-pricheski-na-23-fevralya-dlya-malchikov-v-3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9058" y="1928802"/>
            <a:ext cx="478634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44f085c9-4709-5d62-9416-94102a8b6bc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166" y="1389074"/>
            <a:ext cx="6000792" cy="5282924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Содержимое 4" descr="44f085c9-4709-5d62-9416-94102a8b6bc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166" y="1357298"/>
            <a:ext cx="6000792" cy="5282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ПРОФЕССИЯ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ПРОФЕССИЯ – основной род занятий, трудовой деятельности</a:t>
            </a:r>
          </a:p>
          <a:p>
            <a:endParaRPr lang="ru-RU" dirty="0"/>
          </a:p>
        </p:txBody>
      </p:sp>
      <p:pic>
        <p:nvPicPr>
          <p:cNvPr id="4" name="Содержимое 3" descr="Снимок экрана_20-3-2025_125725_ru.wikipedia.org.jpe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4744" y="2571744"/>
            <a:ext cx="5000660" cy="2248679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071934" y="1357298"/>
            <a:ext cx="4786345" cy="1000132"/>
          </a:xfrm>
        </p:spPr>
        <p:txBody>
          <a:bodyPr>
            <a:noAutofit/>
          </a:bodyPr>
          <a:lstStyle/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err="1" smtClean="0"/>
              <a:t>Профе́ссия</a:t>
            </a:r>
            <a:r>
              <a:rPr lang="ru-RU" sz="1200" dirty="0" smtClean="0"/>
              <a:t>  — род трудовой деятельности человека, обычно               его источник существования</a:t>
            </a:r>
            <a:endParaRPr lang="ru-RU" sz="1200" baseline="30000" dirty="0" smtClean="0"/>
          </a:p>
          <a:p>
            <a:r>
              <a:rPr lang="ru-RU" sz="1200" dirty="0" smtClean="0"/>
              <a:t>— это труд, за который человек получает доход</a:t>
            </a:r>
          </a:p>
          <a:p>
            <a:endParaRPr lang="ru-RU" sz="1200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5286380" y="3286123"/>
            <a:ext cx="3400420" cy="28400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E:\для мероприятия 21.03\slovar_russkogo_jazyka_s_i_ozhegov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571744"/>
            <a:ext cx="3328977" cy="2496733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Фон для презентации о профессиях (4)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8736"/>
            <a:ext cx="9093041" cy="5304471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Водовоз</a:t>
            </a:r>
            <a:endParaRPr lang="ru-RU" dirty="0"/>
          </a:p>
        </p:txBody>
      </p:sp>
      <p:pic>
        <p:nvPicPr>
          <p:cNvPr id="1026" name="Picture 2" descr="C:\Users\UserXYZ\Desktop\для мероприятия 21.03\Новая папка\scale_1200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38" y="1571612"/>
            <a:ext cx="7089324" cy="4808925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680324" y="142852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Оператор </a:t>
            </a:r>
            <a:r>
              <a:rPr lang="ru-RU" dirty="0" err="1" smtClean="0"/>
              <a:t>дрона</a:t>
            </a:r>
            <a:endParaRPr lang="ru-RU" dirty="0"/>
          </a:p>
        </p:txBody>
      </p:sp>
      <p:pic>
        <p:nvPicPr>
          <p:cNvPr id="2050" name="Picture 2" descr="C:\Users\UserXYZ\Desktop\для мероприятия 21.03\Новая папка\scale_1200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Необычные профессии</a:t>
            </a:r>
            <a:endParaRPr lang="ru-RU" dirty="0"/>
          </a:p>
        </p:txBody>
      </p:sp>
      <p:pic>
        <p:nvPicPr>
          <p:cNvPr id="5" name="Содержимое 4" descr="44f085c9-4709-5d62-9416-94102a8b6bc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728" y="1326182"/>
            <a:ext cx="6072230" cy="5345816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889be03424be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174" y="1428736"/>
            <a:ext cx="4255756" cy="4525963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6010" y="14285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279</Words>
  <Application>Microsoft Office PowerPoint</Application>
  <PresentationFormat>Экран (4:3)</PresentationFormat>
  <Paragraphs>74</Paragraphs>
  <Slides>31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Тема Office</vt:lpstr>
      <vt:lpstr>Лабиринт профессий</vt:lpstr>
      <vt:lpstr>Что такое «профессия»?</vt:lpstr>
      <vt:lpstr>Презентация PowerPoint</vt:lpstr>
      <vt:lpstr>ПРОФЕССИЯ</vt:lpstr>
      <vt:lpstr>Презентация PowerPoint</vt:lpstr>
      <vt:lpstr>Водовоз</vt:lpstr>
      <vt:lpstr>Оператор дрона</vt:lpstr>
      <vt:lpstr>Необычные профессии</vt:lpstr>
      <vt:lpstr>Презентация PowerPoint</vt:lpstr>
      <vt:lpstr>Переворачиватель   пингвинов</vt:lpstr>
      <vt:lpstr>Презентация PowerPoint</vt:lpstr>
      <vt:lpstr>«Обниматель» панд</vt:lpstr>
      <vt:lpstr>Сказочные профессии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Такой разный мир  профессий</vt:lpstr>
      <vt:lpstr>Презентация PowerPoint</vt:lpstr>
      <vt:lpstr>Чёрный ящик</vt:lpstr>
      <vt:lpstr>Презентация PowerPoint</vt:lpstr>
      <vt:lpstr>Древний Египет</vt:lpstr>
      <vt:lpstr>Древняя Греция</vt:lpstr>
      <vt:lpstr>Древний Рим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Горев Максим Игоревич</cp:lastModifiedBy>
  <cp:revision>59</cp:revision>
  <dcterms:created xsi:type="dcterms:W3CDTF">2025-03-10T15:01:23Z</dcterms:created>
  <dcterms:modified xsi:type="dcterms:W3CDTF">2025-05-12T05:42:53Z</dcterms:modified>
</cp:coreProperties>
</file>