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</p:sld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5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479E345-4C55-4EAF-9566-68875515B7F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131E44D7-177B-4D32-BFF6-92715CA5A2C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AFD15987-04FD-4E64-9554-587A9485F772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62C8F1A-E590-404A-9531-0299EECD4A63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B1636DFF-8198-476B-86D9-AC53567DEB78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27126E57-929C-4540-8359-DFFDA38E1CDE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086540C2-D218-4958-98D3-E50A73491A83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2C957FAF-BDA1-4CB3-987D-7B34EFDE1189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E641D90D-89D1-464D-8E11-877ED9D545E4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5B012ED4-6F6E-496D-A237-B93CA8AC89B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BD77449F-0C66-4C31-BE6E-02CA51FD912C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tile tx="0" ty="0" sx="89714" sy="89714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ирог 6"/>
          <p:cNvSpPr/>
          <p:nvPr/>
        </p:nvSpPr>
        <p:spPr>
          <a:xfrm>
            <a:off x="-815760" y="-815760"/>
            <a:ext cx="1638000" cy="16380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>
            <a:solidFill>
              <a:srgbClr val="D1C3A0"/>
            </a:solidFill>
            <a:round/>
          </a:ln>
          <a:effectLst>
            <a:outerShdw blurRad="63360" dist="25560" dir="5400000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13" name="Овал 7"/>
          <p:cNvSpPr/>
          <p:nvPr/>
        </p:nvSpPr>
        <p:spPr>
          <a:xfrm>
            <a:off x="168840" y="21240"/>
            <a:ext cx="1701360" cy="1701360"/>
          </a:xfrm>
          <a:prstGeom prst="ellipse">
            <a:avLst/>
          </a:prstGeom>
          <a:noFill/>
          <a:ln w="27305" cap="rnd">
            <a:solidFill>
              <a:srgbClr val="FFF4DD"/>
            </a:solidFill>
            <a:round/>
          </a:ln>
          <a:effectLst>
            <a:outerShdw blurRad="25560" dist="2556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2" name="Кольцо 10"/>
          <p:cNvSpPr/>
          <p:nvPr/>
        </p:nvSpPr>
        <p:spPr>
          <a:xfrm rot="2315400">
            <a:off x="182880" y="1054440"/>
            <a:ext cx="1125000" cy="1101960"/>
          </a:xfrm>
          <a:prstGeom prst="donut">
            <a:avLst>
              <a:gd name="adj" fmla="val 11833"/>
            </a:avLst>
          </a:prstGeom>
          <a:gradFill rotWithShape="0">
            <a:gsLst>
              <a:gs pos="0">
                <a:srgbClr val="EED18E">
                  <a:alpha val="60000"/>
                </a:srgbClr>
              </a:gs>
              <a:gs pos="30000">
                <a:srgbClr val="FFFFFB">
                  <a:alpha val="55000"/>
                </a:srgbClr>
              </a:gs>
              <a:gs pos="100000">
                <a:srgbClr val="FEFAF6">
                  <a:alpha val="70000"/>
                </a:srgbClr>
              </a:gs>
            </a:gsLst>
            <a:lin ang="13500000"/>
          </a:gradFill>
          <a:ln w="7350" cap="rnd">
            <a:solidFill>
              <a:srgbClr val="C6B792"/>
            </a:solidFill>
            <a:round/>
          </a:ln>
          <a:effectLst>
            <a:outerShdw blurRad="12600" dist="14408" dir="4620322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3" name="Прямоугольник 11"/>
          <p:cNvSpPr/>
          <p:nvPr/>
        </p:nvSpPr>
        <p:spPr>
          <a:xfrm>
            <a:off x="1013040" y="0"/>
            <a:ext cx="8130240" cy="6857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360" dist="25560" dir="5400000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4" name="Прямоугольник 14"/>
          <p:cNvSpPr/>
          <p:nvPr/>
        </p:nvSpPr>
        <p:spPr>
          <a:xfrm>
            <a:off x="1014840" y="0"/>
            <a:ext cx="72360" cy="6857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20" dist="3816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5" name="Овал 7"/>
          <p:cNvSpPr/>
          <p:nvPr/>
        </p:nvSpPr>
        <p:spPr>
          <a:xfrm>
            <a:off x="921600" y="1413720"/>
            <a:ext cx="209520" cy="209520"/>
          </a:xfrm>
          <a:prstGeom prst="ellipse">
            <a:avLst/>
          </a:prstGeom>
          <a:gradFill rotWithShape="0">
            <a:gsLst>
              <a:gs pos="0">
                <a:srgbClr val="DAF5FE">
                  <a:alpha val="95000"/>
                </a:srgbClr>
              </a:gs>
              <a:gs pos="50000">
                <a:srgbClr val="C3E3EF">
                  <a:alpha val="90000"/>
                </a:srgbClr>
              </a:gs>
              <a:gs pos="95000">
                <a:srgbClr val="69C8E9">
                  <a:alpha val="88000"/>
                </a:srgbClr>
              </a:gs>
              <a:gs pos="100000">
                <a:srgbClr val="00AAD4">
                  <a:alpha val="85000"/>
                </a:srgbClr>
              </a:gs>
            </a:gsLst>
            <a:path path="circle">
              <a:fillToRect l="25000" t="12000" r="75000" b="88000"/>
            </a:path>
          </a:gradFill>
          <a:ln w="2000" cap="rnd">
            <a:solidFill>
              <a:srgbClr val="308DA4">
                <a:alpha val="60000"/>
              </a:srgbClr>
            </a:solidFill>
            <a:round/>
          </a:ln>
          <a:effectLst>
            <a:outerShdw blurRad="63360" dist="25560" dir="54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ill Sans MT"/>
            </a:endParaRPr>
          </a:p>
        </p:txBody>
      </p:sp>
      <p:sp>
        <p:nvSpPr>
          <p:cNvPr id="6" name="Овал 8"/>
          <p:cNvSpPr/>
          <p:nvPr/>
        </p:nvSpPr>
        <p:spPr>
          <a:xfrm>
            <a:off x="1157040" y="1344960"/>
            <a:ext cx="63360" cy="63360"/>
          </a:xfrm>
          <a:prstGeom prst="ellipse">
            <a:avLst/>
          </a:prstGeom>
          <a:noFill/>
          <a:ln w="12700" cap="rnd">
            <a:solidFill>
              <a:srgbClr val="317F93">
                <a:alpha val="60000"/>
              </a:srgbClr>
            </a:solidFill>
            <a:round/>
          </a:ln>
          <a:effectLst>
            <a:outerShdw blurRad="63360" dist="25560" dir="54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0" rIns="90000" bIns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ill Sans MT"/>
            </a:endParaRPr>
          </a:p>
        </p:txBody>
      </p:sp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" name="PlaceHolder 2"/>
          <p:cNvSpPr>
            <a:spLocks noGrp="1"/>
          </p:cNvSpPr>
          <p:nvPr>
            <p:ph type="ftr" idx="1"/>
          </p:nvPr>
        </p:nvSpPr>
        <p:spPr>
          <a:xfrm>
            <a:off x="5715000" y="6305400"/>
            <a:ext cx="2894760" cy="475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9" name="PlaceHolder 3"/>
          <p:cNvSpPr>
            <a:spLocks noGrp="1"/>
          </p:cNvSpPr>
          <p:nvPr>
            <p:ph type="sldNum" idx="2"/>
          </p:nvPr>
        </p:nvSpPr>
        <p:spPr>
          <a:xfrm>
            <a:off x="8613720" y="6305400"/>
            <a:ext cx="456480" cy="475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lt2">
                    <a:shade val="50000"/>
                  </a:schemeClr>
                </a:solidFill>
                <a:latin typeface="Gill Sans MT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fld id="{55D17206-34CC-465A-9BA1-29D7C2454D59}" type="slidenum">
              <a:rPr lang="ru-RU" sz="1200" b="0" strike="noStrike" spc="-1">
                <a:solidFill>
                  <a:schemeClr val="lt2">
                    <a:shade val="50000"/>
                  </a:schemeClr>
                </a:solidFill>
                <a:latin typeface="Gill Sans MT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dt" idx="3"/>
          </p:nvPr>
        </p:nvSpPr>
        <p:spPr>
          <a:xfrm>
            <a:off x="3581280" y="6305400"/>
            <a:ext cx="2133000" cy="475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11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tile tx="0" ty="0" sx="89714" sy="89714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Пирог 6" hidden="1"/>
          <p:cNvSpPr/>
          <p:nvPr/>
        </p:nvSpPr>
        <p:spPr>
          <a:xfrm>
            <a:off x="-815760" y="-815760"/>
            <a:ext cx="1638000" cy="16380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>
            <a:solidFill>
              <a:srgbClr val="D1C3A0"/>
            </a:solidFill>
            <a:round/>
          </a:ln>
          <a:effectLst>
            <a:outerShdw blurRad="63360" dist="25560" dir="5400000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99" name="Овал 7" hidden="1"/>
          <p:cNvSpPr/>
          <p:nvPr/>
        </p:nvSpPr>
        <p:spPr>
          <a:xfrm>
            <a:off x="168840" y="21240"/>
            <a:ext cx="1701360" cy="1701360"/>
          </a:xfrm>
          <a:prstGeom prst="ellipse">
            <a:avLst/>
          </a:prstGeom>
          <a:noFill/>
          <a:ln w="27305" cap="rnd">
            <a:solidFill>
              <a:srgbClr val="FFF4DD"/>
            </a:solidFill>
            <a:round/>
          </a:ln>
          <a:effectLst>
            <a:outerShdw blurRad="25560" dist="2556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100" name="Кольцо 10" hidden="1"/>
          <p:cNvSpPr/>
          <p:nvPr/>
        </p:nvSpPr>
        <p:spPr>
          <a:xfrm rot="2315400">
            <a:off x="182880" y="1054440"/>
            <a:ext cx="1125000" cy="1101960"/>
          </a:xfrm>
          <a:prstGeom prst="donut">
            <a:avLst>
              <a:gd name="adj" fmla="val 11833"/>
            </a:avLst>
          </a:prstGeom>
          <a:gradFill rotWithShape="0">
            <a:gsLst>
              <a:gs pos="0">
                <a:srgbClr val="EED18E">
                  <a:alpha val="60000"/>
                </a:srgbClr>
              </a:gs>
              <a:gs pos="30000">
                <a:srgbClr val="FFFFFB">
                  <a:alpha val="55000"/>
                </a:srgbClr>
              </a:gs>
              <a:gs pos="100000">
                <a:srgbClr val="FEFAF6">
                  <a:alpha val="70000"/>
                </a:srgbClr>
              </a:gs>
            </a:gsLst>
            <a:lin ang="13500000"/>
          </a:gradFill>
          <a:ln w="7350" cap="rnd">
            <a:solidFill>
              <a:srgbClr val="C6B792"/>
            </a:solidFill>
            <a:round/>
          </a:ln>
          <a:effectLst>
            <a:outerShdw blurRad="12600" dist="14408" dir="4620322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101" name="Прямоугольник 11" hidden="1"/>
          <p:cNvSpPr/>
          <p:nvPr/>
        </p:nvSpPr>
        <p:spPr>
          <a:xfrm>
            <a:off x="1013040" y="0"/>
            <a:ext cx="8130240" cy="6857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360" dist="25560" dir="5400000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102" name="Прямоугольник 14" hidden="1"/>
          <p:cNvSpPr/>
          <p:nvPr/>
        </p:nvSpPr>
        <p:spPr>
          <a:xfrm>
            <a:off x="1014840" y="0"/>
            <a:ext cx="72360" cy="6857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20" dist="3816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103" name="PlaceHolder 1"/>
          <p:cNvSpPr>
            <a:spLocks noGrp="1"/>
          </p:cNvSpPr>
          <p:nvPr>
            <p:ph type="ftr" idx="28"/>
          </p:nvPr>
        </p:nvSpPr>
        <p:spPr>
          <a:xfrm>
            <a:off x="5715000" y="6305400"/>
            <a:ext cx="2894760" cy="475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104" name="PlaceHolder 2"/>
          <p:cNvSpPr>
            <a:spLocks noGrp="1"/>
          </p:cNvSpPr>
          <p:nvPr>
            <p:ph type="sldNum" idx="29"/>
          </p:nvPr>
        </p:nvSpPr>
        <p:spPr>
          <a:xfrm>
            <a:off x="8613720" y="6305400"/>
            <a:ext cx="456480" cy="475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lt2">
                    <a:shade val="50000"/>
                  </a:schemeClr>
                </a:solidFill>
                <a:latin typeface="Gill Sans MT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fld id="{3608EF3B-EDCA-40BF-BBBF-1DC09F08FEE3}" type="slidenum">
              <a:rPr lang="ru-RU" sz="1200" b="0" strike="noStrike" spc="-1">
                <a:solidFill>
                  <a:schemeClr val="lt2">
                    <a:shade val="50000"/>
                  </a:schemeClr>
                </a:solidFill>
                <a:latin typeface="Gill Sans MT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dt" idx="30"/>
          </p:nvPr>
        </p:nvSpPr>
        <p:spPr>
          <a:xfrm>
            <a:off x="3581280" y="6305400"/>
            <a:ext cx="2133000" cy="475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tile tx="0" ty="0" sx="89714" sy="89714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Пирог 6" hidden="1"/>
          <p:cNvSpPr/>
          <p:nvPr/>
        </p:nvSpPr>
        <p:spPr>
          <a:xfrm>
            <a:off x="-815760" y="-815760"/>
            <a:ext cx="1638000" cy="16380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>
            <a:solidFill>
              <a:srgbClr val="D1C3A0"/>
            </a:solidFill>
            <a:round/>
          </a:ln>
          <a:effectLst>
            <a:outerShdw blurRad="63360" dist="25560" dir="5400000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107" name="Овал 7" hidden="1"/>
          <p:cNvSpPr/>
          <p:nvPr/>
        </p:nvSpPr>
        <p:spPr>
          <a:xfrm>
            <a:off x="168840" y="21240"/>
            <a:ext cx="1701360" cy="1701360"/>
          </a:xfrm>
          <a:prstGeom prst="ellipse">
            <a:avLst/>
          </a:prstGeom>
          <a:noFill/>
          <a:ln w="27305" cap="rnd">
            <a:solidFill>
              <a:srgbClr val="FFF4DD"/>
            </a:solidFill>
            <a:round/>
          </a:ln>
          <a:effectLst>
            <a:outerShdw blurRad="25560" dist="2556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108" name="Кольцо 10" hidden="1"/>
          <p:cNvSpPr/>
          <p:nvPr/>
        </p:nvSpPr>
        <p:spPr>
          <a:xfrm rot="2315400">
            <a:off x="182880" y="1054440"/>
            <a:ext cx="1125000" cy="1101960"/>
          </a:xfrm>
          <a:prstGeom prst="donut">
            <a:avLst>
              <a:gd name="adj" fmla="val 11833"/>
            </a:avLst>
          </a:prstGeom>
          <a:gradFill rotWithShape="0">
            <a:gsLst>
              <a:gs pos="0">
                <a:srgbClr val="EED18E">
                  <a:alpha val="60000"/>
                </a:srgbClr>
              </a:gs>
              <a:gs pos="30000">
                <a:srgbClr val="FFFFFB">
                  <a:alpha val="55000"/>
                </a:srgbClr>
              </a:gs>
              <a:gs pos="100000">
                <a:srgbClr val="FEFAF6">
                  <a:alpha val="70000"/>
                </a:srgbClr>
              </a:gs>
            </a:gsLst>
            <a:lin ang="13500000"/>
          </a:gradFill>
          <a:ln w="7350" cap="rnd">
            <a:solidFill>
              <a:srgbClr val="C6B792"/>
            </a:solidFill>
            <a:round/>
          </a:ln>
          <a:effectLst>
            <a:outerShdw blurRad="12600" dist="14408" dir="4620322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109" name="Прямоугольник 11" hidden="1"/>
          <p:cNvSpPr/>
          <p:nvPr/>
        </p:nvSpPr>
        <p:spPr>
          <a:xfrm>
            <a:off x="1013040" y="0"/>
            <a:ext cx="8130240" cy="6857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360" dist="25560" dir="5400000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110" name="Прямоугольник 14" hidden="1"/>
          <p:cNvSpPr/>
          <p:nvPr/>
        </p:nvSpPr>
        <p:spPr>
          <a:xfrm>
            <a:off x="1014840" y="0"/>
            <a:ext cx="72360" cy="6857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20" dist="3816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111" name="Прямоугольник 7"/>
          <p:cNvSpPr/>
          <p:nvPr/>
        </p:nvSpPr>
        <p:spPr>
          <a:xfrm>
            <a:off x="762120" y="1066680"/>
            <a:ext cx="4571280" cy="457128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/>
          </a:ln>
          <a:effectLst>
            <a:outerShdw blurRad="55440" dist="1836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74320" rIns="90000" bIns="45000" anchor="t">
            <a:normAutofit/>
          </a:bodyPr>
          <a:lstStyle/>
          <a:p>
            <a:pPr defTabSz="914400">
              <a:lnSpc>
                <a:spcPts val="2999"/>
              </a:lnSpc>
              <a:spcBef>
                <a:spcPts val="601"/>
              </a:spcBef>
              <a:tabLst>
                <a:tab pos="0" algn="l"/>
              </a:tabLst>
            </a:pPr>
            <a:endParaRPr lang="en-US" sz="3200" b="0" strike="noStrike" spc="-1">
              <a:solidFill>
                <a:schemeClr val="dk1"/>
              </a:solidFill>
              <a:latin typeface="Gill Sans MT"/>
            </a:endParaRPr>
          </a:p>
        </p:txBody>
      </p:sp>
      <p:sp>
        <p:nvSpPr>
          <p:cNvPr id="112" name="Блок-схема: процесс 8"/>
          <p:cNvSpPr/>
          <p:nvPr/>
        </p:nvSpPr>
        <p:spPr>
          <a:xfrm rot="19468800">
            <a:off x="396000" y="954360"/>
            <a:ext cx="685080" cy="203760"/>
          </a:xfrm>
          <a:prstGeom prst="flowChartProcess">
            <a:avLst/>
          </a:prstGeom>
          <a:solidFill>
            <a:srgbClr val="FBFBFB">
              <a:alpha val="45000"/>
            </a:srgbClr>
          </a:solidFill>
          <a:ln w="6350" cap="rnd">
            <a:solidFill>
              <a:srgbClr val="FFFFFF"/>
            </a:solidFill>
            <a:round/>
          </a:ln>
          <a:effectLst>
            <a:outerShdw blurRad="25560" dist="24863" dir="3337179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113" name="Блок-схема: процесс 9"/>
          <p:cNvSpPr/>
          <p:nvPr/>
        </p:nvSpPr>
        <p:spPr>
          <a:xfrm rot="2103600" flipH="1">
            <a:off x="5002200" y="936720"/>
            <a:ext cx="648360" cy="203760"/>
          </a:xfrm>
          <a:prstGeom prst="flowChartProcess">
            <a:avLst/>
          </a:prstGeom>
          <a:solidFill>
            <a:srgbClr val="FBFBFB">
              <a:alpha val="45000"/>
            </a:srgbClr>
          </a:solidFill>
          <a:ln w="6350" cap="rnd">
            <a:solidFill>
              <a:srgbClr val="FFFFFF"/>
            </a:solidFill>
            <a:round/>
          </a:ln>
          <a:effectLst>
            <a:outerShdw blurRad="25560" dist="24863" dir="3337179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114" name="PlaceHolder 1"/>
          <p:cNvSpPr>
            <a:spLocks noGrp="1"/>
          </p:cNvSpPr>
          <p:nvPr>
            <p:ph type="ftr" idx="31"/>
          </p:nvPr>
        </p:nvSpPr>
        <p:spPr>
          <a:xfrm>
            <a:off x="5715000" y="6305400"/>
            <a:ext cx="2894760" cy="475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sldNum" idx="32"/>
          </p:nvPr>
        </p:nvSpPr>
        <p:spPr>
          <a:xfrm>
            <a:off x="8613720" y="6305400"/>
            <a:ext cx="456480" cy="475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lt2">
                    <a:shade val="50000"/>
                  </a:schemeClr>
                </a:solidFill>
                <a:latin typeface="Gill Sans MT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fld id="{82D80F3D-A3C0-4974-8ECC-D87B86B34534}" type="slidenum">
              <a:rPr lang="ru-RU" sz="1200" b="0" strike="noStrike" spc="-1">
                <a:solidFill>
                  <a:schemeClr val="lt2">
                    <a:shade val="50000"/>
                  </a:schemeClr>
                </a:solidFill>
                <a:latin typeface="Gill Sans MT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dt" idx="33"/>
          </p:nvPr>
        </p:nvSpPr>
        <p:spPr>
          <a:xfrm>
            <a:off x="3581280" y="6305400"/>
            <a:ext cx="2133000" cy="475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tile tx="0" ty="0" sx="89714" sy="89714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ирог 6"/>
          <p:cNvSpPr/>
          <p:nvPr/>
        </p:nvSpPr>
        <p:spPr>
          <a:xfrm>
            <a:off x="-815760" y="-815760"/>
            <a:ext cx="1638000" cy="16380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>
            <a:solidFill>
              <a:srgbClr val="D1C3A0"/>
            </a:solidFill>
            <a:round/>
          </a:ln>
          <a:effectLst>
            <a:outerShdw blurRad="63360" dist="25560" dir="5400000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15" name="Овал 7"/>
          <p:cNvSpPr/>
          <p:nvPr/>
        </p:nvSpPr>
        <p:spPr>
          <a:xfrm>
            <a:off x="168840" y="21240"/>
            <a:ext cx="1701360" cy="1701360"/>
          </a:xfrm>
          <a:prstGeom prst="ellipse">
            <a:avLst/>
          </a:prstGeom>
          <a:noFill/>
          <a:ln w="27305" cap="rnd">
            <a:solidFill>
              <a:srgbClr val="FFF4DD"/>
            </a:solidFill>
            <a:round/>
          </a:ln>
          <a:effectLst>
            <a:outerShdw blurRad="25560" dist="2556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16" name="Кольцо 10"/>
          <p:cNvSpPr/>
          <p:nvPr/>
        </p:nvSpPr>
        <p:spPr>
          <a:xfrm rot="2315400">
            <a:off x="182880" y="1054440"/>
            <a:ext cx="1125000" cy="1101960"/>
          </a:xfrm>
          <a:prstGeom prst="donut">
            <a:avLst>
              <a:gd name="adj" fmla="val 11833"/>
            </a:avLst>
          </a:prstGeom>
          <a:gradFill rotWithShape="0">
            <a:gsLst>
              <a:gs pos="0">
                <a:srgbClr val="EED18E">
                  <a:alpha val="60000"/>
                </a:srgbClr>
              </a:gs>
              <a:gs pos="30000">
                <a:srgbClr val="FFFFFB">
                  <a:alpha val="55000"/>
                </a:srgbClr>
              </a:gs>
              <a:gs pos="100000">
                <a:srgbClr val="FEFAF6">
                  <a:alpha val="70000"/>
                </a:srgbClr>
              </a:gs>
            </a:gsLst>
            <a:lin ang="13500000"/>
          </a:gradFill>
          <a:ln w="7350" cap="rnd">
            <a:solidFill>
              <a:srgbClr val="C6B792"/>
            </a:solidFill>
            <a:round/>
          </a:ln>
          <a:effectLst>
            <a:outerShdw blurRad="12600" dist="14408" dir="4620322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17" name="Прямоугольник 11"/>
          <p:cNvSpPr/>
          <p:nvPr/>
        </p:nvSpPr>
        <p:spPr>
          <a:xfrm>
            <a:off x="1013040" y="0"/>
            <a:ext cx="8130240" cy="6857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360" dist="25560" dir="5400000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18" name="Прямоугольник 14"/>
          <p:cNvSpPr/>
          <p:nvPr/>
        </p:nvSpPr>
        <p:spPr>
          <a:xfrm>
            <a:off x="1014840" y="0"/>
            <a:ext cx="72360" cy="6857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20" dist="3816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19" name="PlaceHolder 1"/>
          <p:cNvSpPr>
            <a:spLocks noGrp="1"/>
          </p:cNvSpPr>
          <p:nvPr>
            <p:ph type="ftr" idx="4"/>
          </p:nvPr>
        </p:nvSpPr>
        <p:spPr>
          <a:xfrm>
            <a:off x="5715000" y="6305400"/>
            <a:ext cx="2894760" cy="475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20" name="PlaceHolder 2"/>
          <p:cNvSpPr>
            <a:spLocks noGrp="1"/>
          </p:cNvSpPr>
          <p:nvPr>
            <p:ph type="sldNum" idx="5"/>
          </p:nvPr>
        </p:nvSpPr>
        <p:spPr>
          <a:xfrm>
            <a:off x="8613720" y="6305400"/>
            <a:ext cx="456480" cy="475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lt2">
                    <a:shade val="50000"/>
                  </a:schemeClr>
                </a:solidFill>
                <a:latin typeface="Gill Sans MT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fld id="{D8243F70-CECF-46A3-B0FE-114641BAAF8B}" type="slidenum">
              <a:rPr lang="ru-RU" sz="1200" b="0" strike="noStrike" spc="-1">
                <a:solidFill>
                  <a:schemeClr val="lt2">
                    <a:shade val="50000"/>
                  </a:schemeClr>
                </a:solidFill>
                <a:latin typeface="Gill Sans MT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dt" idx="6"/>
          </p:nvPr>
        </p:nvSpPr>
        <p:spPr>
          <a:xfrm>
            <a:off x="3581280" y="6305400"/>
            <a:ext cx="2133000" cy="475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tile tx="0" ty="0" sx="89714" sy="89714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ирог 6"/>
          <p:cNvSpPr/>
          <p:nvPr/>
        </p:nvSpPr>
        <p:spPr>
          <a:xfrm>
            <a:off x="-815760" y="-815760"/>
            <a:ext cx="1638000" cy="16380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>
            <a:solidFill>
              <a:srgbClr val="D1C3A0"/>
            </a:solidFill>
            <a:round/>
          </a:ln>
          <a:effectLst>
            <a:outerShdw blurRad="63360" dist="25560" dir="5400000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23" name="Овал 7"/>
          <p:cNvSpPr/>
          <p:nvPr/>
        </p:nvSpPr>
        <p:spPr>
          <a:xfrm>
            <a:off x="168840" y="21240"/>
            <a:ext cx="1701360" cy="1701360"/>
          </a:xfrm>
          <a:prstGeom prst="ellipse">
            <a:avLst/>
          </a:prstGeom>
          <a:noFill/>
          <a:ln w="27305" cap="rnd">
            <a:solidFill>
              <a:srgbClr val="FFF4DD"/>
            </a:solidFill>
            <a:round/>
          </a:ln>
          <a:effectLst>
            <a:outerShdw blurRad="25560" dist="2556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24" name="Кольцо 10"/>
          <p:cNvSpPr/>
          <p:nvPr/>
        </p:nvSpPr>
        <p:spPr>
          <a:xfrm rot="2315400">
            <a:off x="182880" y="1054440"/>
            <a:ext cx="1125000" cy="1101960"/>
          </a:xfrm>
          <a:prstGeom prst="donut">
            <a:avLst>
              <a:gd name="adj" fmla="val 11833"/>
            </a:avLst>
          </a:prstGeom>
          <a:gradFill rotWithShape="0">
            <a:gsLst>
              <a:gs pos="0">
                <a:srgbClr val="EED18E">
                  <a:alpha val="60000"/>
                </a:srgbClr>
              </a:gs>
              <a:gs pos="30000">
                <a:srgbClr val="FFFFFB">
                  <a:alpha val="55000"/>
                </a:srgbClr>
              </a:gs>
              <a:gs pos="100000">
                <a:srgbClr val="FEFAF6">
                  <a:alpha val="70000"/>
                </a:srgbClr>
              </a:gs>
            </a:gsLst>
            <a:lin ang="13500000"/>
          </a:gradFill>
          <a:ln w="7350" cap="rnd">
            <a:solidFill>
              <a:srgbClr val="C6B792"/>
            </a:solidFill>
            <a:round/>
          </a:ln>
          <a:effectLst>
            <a:outerShdw blurRad="12600" dist="14408" dir="4620322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25" name="Прямоугольник 11"/>
          <p:cNvSpPr/>
          <p:nvPr/>
        </p:nvSpPr>
        <p:spPr>
          <a:xfrm>
            <a:off x="1013040" y="0"/>
            <a:ext cx="8130240" cy="6857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360" dist="25560" dir="5400000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26" name="Прямоугольник 14"/>
          <p:cNvSpPr/>
          <p:nvPr/>
        </p:nvSpPr>
        <p:spPr>
          <a:xfrm>
            <a:off x="1014840" y="0"/>
            <a:ext cx="72360" cy="6857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20" dist="3816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27" name="PlaceHolder 1"/>
          <p:cNvSpPr>
            <a:spLocks noGrp="1"/>
          </p:cNvSpPr>
          <p:nvPr>
            <p:ph type="ftr" idx="7"/>
          </p:nvPr>
        </p:nvSpPr>
        <p:spPr>
          <a:xfrm>
            <a:off x="5715000" y="6305400"/>
            <a:ext cx="2894760" cy="475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28" name="PlaceHolder 2"/>
          <p:cNvSpPr>
            <a:spLocks noGrp="1"/>
          </p:cNvSpPr>
          <p:nvPr>
            <p:ph type="sldNum" idx="8"/>
          </p:nvPr>
        </p:nvSpPr>
        <p:spPr>
          <a:xfrm>
            <a:off x="8613720" y="6305400"/>
            <a:ext cx="456480" cy="475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lt2">
                    <a:shade val="50000"/>
                  </a:schemeClr>
                </a:solidFill>
                <a:latin typeface="Gill Sans MT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fld id="{0E3ECBBC-9E52-477F-BE60-3E9A5632E119}" type="slidenum">
              <a:rPr lang="ru-RU" sz="1200" b="0" strike="noStrike" spc="-1">
                <a:solidFill>
                  <a:schemeClr val="lt2">
                    <a:shade val="50000"/>
                  </a:schemeClr>
                </a:solidFill>
                <a:latin typeface="Gill Sans MT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dt" idx="9"/>
          </p:nvPr>
        </p:nvSpPr>
        <p:spPr>
          <a:xfrm>
            <a:off x="3581280" y="6305400"/>
            <a:ext cx="2133000" cy="475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tile tx="0" ty="0" sx="89714" sy="89714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ирог 6"/>
          <p:cNvSpPr/>
          <p:nvPr/>
        </p:nvSpPr>
        <p:spPr>
          <a:xfrm>
            <a:off x="-815760" y="-815760"/>
            <a:ext cx="1638000" cy="16380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>
            <a:solidFill>
              <a:srgbClr val="D1C3A0"/>
            </a:solidFill>
            <a:round/>
          </a:ln>
          <a:effectLst>
            <a:outerShdw blurRad="63360" dist="25560" dir="5400000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31" name="Овал 7"/>
          <p:cNvSpPr/>
          <p:nvPr/>
        </p:nvSpPr>
        <p:spPr>
          <a:xfrm>
            <a:off x="168840" y="21240"/>
            <a:ext cx="1701360" cy="1701360"/>
          </a:xfrm>
          <a:prstGeom prst="ellipse">
            <a:avLst/>
          </a:prstGeom>
          <a:noFill/>
          <a:ln w="27305" cap="rnd">
            <a:solidFill>
              <a:srgbClr val="FFF4DD"/>
            </a:solidFill>
            <a:round/>
          </a:ln>
          <a:effectLst>
            <a:outerShdw blurRad="25560" dist="2556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32" name="Кольцо 10"/>
          <p:cNvSpPr/>
          <p:nvPr/>
        </p:nvSpPr>
        <p:spPr>
          <a:xfrm rot="2315400">
            <a:off x="182880" y="1054440"/>
            <a:ext cx="1125000" cy="1101960"/>
          </a:xfrm>
          <a:prstGeom prst="donut">
            <a:avLst>
              <a:gd name="adj" fmla="val 11833"/>
            </a:avLst>
          </a:prstGeom>
          <a:gradFill rotWithShape="0">
            <a:gsLst>
              <a:gs pos="0">
                <a:srgbClr val="EED18E">
                  <a:alpha val="60000"/>
                </a:srgbClr>
              </a:gs>
              <a:gs pos="30000">
                <a:srgbClr val="FFFFFB">
                  <a:alpha val="55000"/>
                </a:srgbClr>
              </a:gs>
              <a:gs pos="100000">
                <a:srgbClr val="FEFAF6">
                  <a:alpha val="70000"/>
                </a:srgbClr>
              </a:gs>
            </a:gsLst>
            <a:lin ang="13500000"/>
          </a:gradFill>
          <a:ln w="7350" cap="rnd">
            <a:solidFill>
              <a:srgbClr val="C6B792"/>
            </a:solidFill>
            <a:round/>
          </a:ln>
          <a:effectLst>
            <a:outerShdw blurRad="12600" dist="14408" dir="4620322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33" name="Прямоугольник 11"/>
          <p:cNvSpPr/>
          <p:nvPr/>
        </p:nvSpPr>
        <p:spPr>
          <a:xfrm>
            <a:off x="1013040" y="0"/>
            <a:ext cx="8130240" cy="6857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360" dist="25560" dir="5400000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34" name="Прямоугольник 14"/>
          <p:cNvSpPr/>
          <p:nvPr/>
        </p:nvSpPr>
        <p:spPr>
          <a:xfrm>
            <a:off x="1014840" y="0"/>
            <a:ext cx="72360" cy="6857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20" dist="3816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37" name="PlaceHolder 3"/>
          <p:cNvSpPr>
            <a:spLocks noGrp="1"/>
          </p:cNvSpPr>
          <p:nvPr>
            <p:ph type="ftr" idx="10"/>
          </p:nvPr>
        </p:nvSpPr>
        <p:spPr>
          <a:xfrm>
            <a:off x="5715000" y="6305400"/>
            <a:ext cx="2894760" cy="475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38" name="PlaceHolder 4"/>
          <p:cNvSpPr>
            <a:spLocks noGrp="1"/>
          </p:cNvSpPr>
          <p:nvPr>
            <p:ph type="sldNum" idx="11"/>
          </p:nvPr>
        </p:nvSpPr>
        <p:spPr>
          <a:xfrm>
            <a:off x="8613720" y="6305400"/>
            <a:ext cx="456480" cy="475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lt2">
                    <a:shade val="50000"/>
                  </a:schemeClr>
                </a:solidFill>
                <a:latin typeface="Gill Sans MT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fld id="{F79E4689-22C9-4C57-ADE6-1937DB23CB55}" type="slidenum">
              <a:rPr lang="ru-RU" sz="1200" b="0" strike="noStrike" spc="-1">
                <a:solidFill>
                  <a:schemeClr val="lt2">
                    <a:shade val="50000"/>
                  </a:schemeClr>
                </a:solidFill>
                <a:latin typeface="Gill Sans MT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dt" idx="12"/>
          </p:nvPr>
        </p:nvSpPr>
        <p:spPr>
          <a:xfrm>
            <a:off x="3581280" y="6305400"/>
            <a:ext cx="2133000" cy="475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tile tx="0" ty="0" sx="89714" sy="89714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ирог 6" hidden="1"/>
          <p:cNvSpPr/>
          <p:nvPr/>
        </p:nvSpPr>
        <p:spPr>
          <a:xfrm>
            <a:off x="-815760" y="-815760"/>
            <a:ext cx="1638000" cy="16380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>
            <a:solidFill>
              <a:srgbClr val="D1C3A0"/>
            </a:solidFill>
            <a:round/>
          </a:ln>
          <a:effectLst>
            <a:outerShdw blurRad="63360" dist="25560" dir="5400000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43" name="Овал 7" hidden="1"/>
          <p:cNvSpPr/>
          <p:nvPr/>
        </p:nvSpPr>
        <p:spPr>
          <a:xfrm>
            <a:off x="168840" y="21240"/>
            <a:ext cx="1701360" cy="1701360"/>
          </a:xfrm>
          <a:prstGeom prst="ellipse">
            <a:avLst/>
          </a:prstGeom>
          <a:noFill/>
          <a:ln w="27305" cap="rnd">
            <a:solidFill>
              <a:srgbClr val="FFF4DD"/>
            </a:solidFill>
            <a:round/>
          </a:ln>
          <a:effectLst>
            <a:outerShdw blurRad="25560" dist="2556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44" name="Кольцо 10" hidden="1"/>
          <p:cNvSpPr/>
          <p:nvPr/>
        </p:nvSpPr>
        <p:spPr>
          <a:xfrm rot="2315400">
            <a:off x="182880" y="1054440"/>
            <a:ext cx="1125000" cy="1101960"/>
          </a:xfrm>
          <a:prstGeom prst="donut">
            <a:avLst>
              <a:gd name="adj" fmla="val 11833"/>
            </a:avLst>
          </a:prstGeom>
          <a:gradFill rotWithShape="0">
            <a:gsLst>
              <a:gs pos="0">
                <a:srgbClr val="EED18E">
                  <a:alpha val="60000"/>
                </a:srgbClr>
              </a:gs>
              <a:gs pos="30000">
                <a:srgbClr val="FFFFFB">
                  <a:alpha val="55000"/>
                </a:srgbClr>
              </a:gs>
              <a:gs pos="100000">
                <a:srgbClr val="FEFAF6">
                  <a:alpha val="70000"/>
                </a:srgbClr>
              </a:gs>
            </a:gsLst>
            <a:lin ang="13500000"/>
          </a:gradFill>
          <a:ln w="7350" cap="rnd">
            <a:solidFill>
              <a:srgbClr val="C6B792"/>
            </a:solidFill>
            <a:round/>
          </a:ln>
          <a:effectLst>
            <a:outerShdw blurRad="12600" dist="14408" dir="4620322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45" name="Прямоугольник 11" hidden="1"/>
          <p:cNvSpPr/>
          <p:nvPr/>
        </p:nvSpPr>
        <p:spPr>
          <a:xfrm>
            <a:off x="1013040" y="0"/>
            <a:ext cx="8130240" cy="6857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360" dist="25560" dir="5400000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46" name="Прямоугольник 14" hidden="1"/>
          <p:cNvSpPr/>
          <p:nvPr/>
        </p:nvSpPr>
        <p:spPr>
          <a:xfrm>
            <a:off x="1014840" y="0"/>
            <a:ext cx="72360" cy="6857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20" dist="3816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47" name="Прямоугольник 6"/>
          <p:cNvSpPr/>
          <p:nvPr/>
        </p:nvSpPr>
        <p:spPr>
          <a:xfrm>
            <a:off x="2282760" y="0"/>
            <a:ext cx="6857280" cy="6857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360" dist="25560" dir="5400000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48" name="Прямоугольник 9"/>
          <p:cNvSpPr/>
          <p:nvPr/>
        </p:nvSpPr>
        <p:spPr>
          <a:xfrm>
            <a:off x="2286000" y="0"/>
            <a:ext cx="75600" cy="6857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20" dist="3816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49" name="Овал 7"/>
          <p:cNvSpPr/>
          <p:nvPr/>
        </p:nvSpPr>
        <p:spPr>
          <a:xfrm>
            <a:off x="2172240" y="2814480"/>
            <a:ext cx="209520" cy="209520"/>
          </a:xfrm>
          <a:prstGeom prst="ellipse">
            <a:avLst/>
          </a:prstGeom>
          <a:gradFill rotWithShape="0">
            <a:gsLst>
              <a:gs pos="0">
                <a:srgbClr val="DAF5FE">
                  <a:alpha val="95000"/>
                </a:srgbClr>
              </a:gs>
              <a:gs pos="50000">
                <a:srgbClr val="C3E3EF">
                  <a:alpha val="90000"/>
                </a:srgbClr>
              </a:gs>
              <a:gs pos="95000">
                <a:srgbClr val="69C8E9">
                  <a:alpha val="88000"/>
                </a:srgbClr>
              </a:gs>
              <a:gs pos="100000">
                <a:srgbClr val="00AAD4">
                  <a:alpha val="85000"/>
                </a:srgbClr>
              </a:gs>
            </a:gsLst>
            <a:path path="circle">
              <a:fillToRect l="25000" t="12000" r="75000" b="88000"/>
            </a:path>
          </a:gradFill>
          <a:ln w="2000" cap="rnd">
            <a:solidFill>
              <a:srgbClr val="308DA4">
                <a:alpha val="60000"/>
              </a:srgbClr>
            </a:solidFill>
            <a:round/>
          </a:ln>
          <a:effectLst>
            <a:outerShdw blurRad="63360" dist="25560" dir="54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ill Sans MT"/>
            </a:endParaRPr>
          </a:p>
        </p:txBody>
      </p:sp>
      <p:sp>
        <p:nvSpPr>
          <p:cNvPr id="50" name="Овал 8"/>
          <p:cNvSpPr/>
          <p:nvPr/>
        </p:nvSpPr>
        <p:spPr>
          <a:xfrm>
            <a:off x="2408040" y="2745720"/>
            <a:ext cx="63360" cy="63360"/>
          </a:xfrm>
          <a:prstGeom prst="ellipse">
            <a:avLst/>
          </a:prstGeom>
          <a:noFill/>
          <a:ln w="12700" cap="rnd">
            <a:solidFill>
              <a:srgbClr val="317F93">
                <a:alpha val="60000"/>
              </a:srgbClr>
            </a:solidFill>
            <a:round/>
          </a:ln>
          <a:effectLst>
            <a:outerShdw blurRad="63360" dist="25560" dir="54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0" rIns="90000" bIns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ill Sans MT"/>
            </a:endParaRPr>
          </a:p>
        </p:txBody>
      </p:sp>
      <p:sp>
        <p:nvSpPr>
          <p:cNvPr id="51" name="PlaceHolder 1"/>
          <p:cNvSpPr>
            <a:spLocks noGrp="1"/>
          </p:cNvSpPr>
          <p:nvPr>
            <p:ph type="ftr" idx="13"/>
          </p:nvPr>
        </p:nvSpPr>
        <p:spPr>
          <a:xfrm>
            <a:off x="5715000" y="6305400"/>
            <a:ext cx="2894760" cy="475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52" name="PlaceHolder 2"/>
          <p:cNvSpPr>
            <a:spLocks noGrp="1"/>
          </p:cNvSpPr>
          <p:nvPr>
            <p:ph type="sldNum" idx="14"/>
          </p:nvPr>
        </p:nvSpPr>
        <p:spPr>
          <a:xfrm>
            <a:off x="8613720" y="6305400"/>
            <a:ext cx="456480" cy="475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lt2">
                    <a:shade val="50000"/>
                  </a:schemeClr>
                </a:solidFill>
                <a:latin typeface="Gill Sans MT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fld id="{35950E05-11BA-4B18-A5C8-9D68B9774CBA}" type="slidenum">
              <a:rPr lang="ru-RU" sz="1200" b="0" strike="noStrike" spc="-1">
                <a:solidFill>
                  <a:schemeClr val="lt2">
                    <a:shade val="50000"/>
                  </a:schemeClr>
                </a:solidFill>
                <a:latin typeface="Gill Sans MT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dt" idx="15"/>
          </p:nvPr>
        </p:nvSpPr>
        <p:spPr>
          <a:xfrm>
            <a:off x="3581280" y="6305400"/>
            <a:ext cx="2133000" cy="475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tile tx="0" ty="0" sx="89714" sy="89714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ирог 6"/>
          <p:cNvSpPr/>
          <p:nvPr/>
        </p:nvSpPr>
        <p:spPr>
          <a:xfrm>
            <a:off x="-815760" y="-815760"/>
            <a:ext cx="1638000" cy="16380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>
            <a:solidFill>
              <a:srgbClr val="D1C3A0"/>
            </a:solidFill>
            <a:round/>
          </a:ln>
          <a:effectLst>
            <a:outerShdw blurRad="63360" dist="25560" dir="5400000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55" name="Овал 7"/>
          <p:cNvSpPr/>
          <p:nvPr/>
        </p:nvSpPr>
        <p:spPr>
          <a:xfrm>
            <a:off x="168840" y="21240"/>
            <a:ext cx="1701360" cy="1701360"/>
          </a:xfrm>
          <a:prstGeom prst="ellipse">
            <a:avLst/>
          </a:prstGeom>
          <a:noFill/>
          <a:ln w="27305" cap="rnd">
            <a:solidFill>
              <a:srgbClr val="FFF4DD"/>
            </a:solidFill>
            <a:round/>
          </a:ln>
          <a:effectLst>
            <a:outerShdw blurRad="25560" dist="2556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56" name="Кольцо 10"/>
          <p:cNvSpPr/>
          <p:nvPr/>
        </p:nvSpPr>
        <p:spPr>
          <a:xfrm rot="2315400">
            <a:off x="182880" y="1054440"/>
            <a:ext cx="1125000" cy="1101960"/>
          </a:xfrm>
          <a:prstGeom prst="donut">
            <a:avLst>
              <a:gd name="adj" fmla="val 11833"/>
            </a:avLst>
          </a:prstGeom>
          <a:gradFill rotWithShape="0">
            <a:gsLst>
              <a:gs pos="0">
                <a:srgbClr val="EED18E">
                  <a:alpha val="60000"/>
                </a:srgbClr>
              </a:gs>
              <a:gs pos="30000">
                <a:srgbClr val="FFFFFB">
                  <a:alpha val="55000"/>
                </a:srgbClr>
              </a:gs>
              <a:gs pos="100000">
                <a:srgbClr val="FEFAF6">
                  <a:alpha val="70000"/>
                </a:srgbClr>
              </a:gs>
            </a:gsLst>
            <a:lin ang="13500000"/>
          </a:gradFill>
          <a:ln w="7350" cap="rnd">
            <a:solidFill>
              <a:srgbClr val="C6B792"/>
            </a:solidFill>
            <a:round/>
          </a:ln>
          <a:effectLst>
            <a:outerShdw blurRad="12600" dist="14408" dir="4620322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57" name="Прямоугольник 11"/>
          <p:cNvSpPr/>
          <p:nvPr/>
        </p:nvSpPr>
        <p:spPr>
          <a:xfrm>
            <a:off x="1013040" y="0"/>
            <a:ext cx="8130240" cy="6857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360" dist="25560" dir="5400000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58" name="Прямоугольник 14"/>
          <p:cNvSpPr/>
          <p:nvPr/>
        </p:nvSpPr>
        <p:spPr>
          <a:xfrm>
            <a:off x="1014840" y="0"/>
            <a:ext cx="72360" cy="6857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20" dist="3816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333" lnSpcReduction="1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333" lnSpcReduction="1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62" name="PlaceHolder 4"/>
          <p:cNvSpPr>
            <a:spLocks noGrp="1"/>
          </p:cNvSpPr>
          <p:nvPr>
            <p:ph type="ftr" idx="16"/>
          </p:nvPr>
        </p:nvSpPr>
        <p:spPr>
          <a:xfrm>
            <a:off x="5715000" y="6305400"/>
            <a:ext cx="2894760" cy="475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63" name="PlaceHolder 5"/>
          <p:cNvSpPr>
            <a:spLocks noGrp="1"/>
          </p:cNvSpPr>
          <p:nvPr>
            <p:ph type="sldNum" idx="17"/>
          </p:nvPr>
        </p:nvSpPr>
        <p:spPr>
          <a:xfrm>
            <a:off x="8613720" y="6305400"/>
            <a:ext cx="456480" cy="475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lt2">
                    <a:shade val="50000"/>
                  </a:schemeClr>
                </a:solidFill>
                <a:latin typeface="Gill Sans MT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fld id="{44E593C3-3A4A-45A5-AF29-EBFF09F7650A}" type="slidenum">
              <a:rPr lang="ru-RU" sz="1200" b="0" strike="noStrike" spc="-1">
                <a:solidFill>
                  <a:schemeClr val="lt2">
                    <a:shade val="50000"/>
                  </a:schemeClr>
                </a:solidFill>
                <a:latin typeface="Gill Sans MT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" name="PlaceHolder 6"/>
          <p:cNvSpPr>
            <a:spLocks noGrp="1"/>
          </p:cNvSpPr>
          <p:nvPr>
            <p:ph type="dt" idx="18"/>
          </p:nvPr>
        </p:nvSpPr>
        <p:spPr>
          <a:xfrm>
            <a:off x="3581280" y="6305400"/>
            <a:ext cx="2133000" cy="475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tile tx="0" ty="0" sx="89714" sy="89714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Пирог 6" hidden="1"/>
          <p:cNvSpPr/>
          <p:nvPr/>
        </p:nvSpPr>
        <p:spPr>
          <a:xfrm>
            <a:off x="-815760" y="-815760"/>
            <a:ext cx="1638000" cy="16380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>
            <a:solidFill>
              <a:srgbClr val="D1C3A0"/>
            </a:solidFill>
            <a:round/>
          </a:ln>
          <a:effectLst>
            <a:outerShdw blurRad="63360" dist="25560" dir="5400000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69" name="Овал 7" hidden="1"/>
          <p:cNvSpPr/>
          <p:nvPr/>
        </p:nvSpPr>
        <p:spPr>
          <a:xfrm>
            <a:off x="168840" y="21240"/>
            <a:ext cx="1701360" cy="1701360"/>
          </a:xfrm>
          <a:prstGeom prst="ellipse">
            <a:avLst/>
          </a:prstGeom>
          <a:noFill/>
          <a:ln w="27305" cap="rnd">
            <a:solidFill>
              <a:srgbClr val="FFF4DD"/>
            </a:solidFill>
            <a:round/>
          </a:ln>
          <a:effectLst>
            <a:outerShdw blurRad="25560" dist="2556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70" name="Кольцо 10" hidden="1"/>
          <p:cNvSpPr/>
          <p:nvPr/>
        </p:nvSpPr>
        <p:spPr>
          <a:xfrm rot="2315400">
            <a:off x="182880" y="1054440"/>
            <a:ext cx="1125000" cy="1101960"/>
          </a:xfrm>
          <a:prstGeom prst="donut">
            <a:avLst>
              <a:gd name="adj" fmla="val 11833"/>
            </a:avLst>
          </a:prstGeom>
          <a:gradFill rotWithShape="0">
            <a:gsLst>
              <a:gs pos="0">
                <a:srgbClr val="EED18E">
                  <a:alpha val="60000"/>
                </a:srgbClr>
              </a:gs>
              <a:gs pos="30000">
                <a:srgbClr val="FFFFFB">
                  <a:alpha val="55000"/>
                </a:srgbClr>
              </a:gs>
              <a:gs pos="100000">
                <a:srgbClr val="FEFAF6">
                  <a:alpha val="70000"/>
                </a:srgbClr>
              </a:gs>
            </a:gsLst>
            <a:lin ang="13500000"/>
          </a:gradFill>
          <a:ln w="7350" cap="rnd">
            <a:solidFill>
              <a:srgbClr val="C6B792"/>
            </a:solidFill>
            <a:round/>
          </a:ln>
          <a:effectLst>
            <a:outerShdw blurRad="12600" dist="14408" dir="4620322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71" name="Прямоугольник 11" hidden="1"/>
          <p:cNvSpPr/>
          <p:nvPr/>
        </p:nvSpPr>
        <p:spPr>
          <a:xfrm>
            <a:off x="1013040" y="0"/>
            <a:ext cx="8130240" cy="6857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360" dist="25560" dir="5400000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72" name="Прямоугольник 14" hidden="1"/>
          <p:cNvSpPr/>
          <p:nvPr/>
        </p:nvSpPr>
        <p:spPr>
          <a:xfrm>
            <a:off x="1014840" y="0"/>
            <a:ext cx="72360" cy="6857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20" dist="3816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73" name="PlaceHolder 1"/>
          <p:cNvSpPr>
            <a:spLocks noGrp="1"/>
          </p:cNvSpPr>
          <p:nvPr>
            <p:ph type="ftr" idx="19"/>
          </p:nvPr>
        </p:nvSpPr>
        <p:spPr>
          <a:xfrm>
            <a:off x="5715000" y="6305400"/>
            <a:ext cx="2894760" cy="475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74" name="PlaceHolder 2"/>
          <p:cNvSpPr>
            <a:spLocks noGrp="1"/>
          </p:cNvSpPr>
          <p:nvPr>
            <p:ph type="sldNum" idx="20"/>
          </p:nvPr>
        </p:nvSpPr>
        <p:spPr>
          <a:xfrm>
            <a:off x="8613720" y="6305400"/>
            <a:ext cx="456480" cy="475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lt2">
                    <a:shade val="50000"/>
                  </a:schemeClr>
                </a:solidFill>
                <a:latin typeface="Gill Sans MT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fld id="{A56DC45E-4C80-46AD-AD18-AA4BDAC8C75F}" type="slidenum">
              <a:rPr lang="ru-RU" sz="1200" b="0" strike="noStrike" spc="-1">
                <a:solidFill>
                  <a:schemeClr val="lt2">
                    <a:shade val="50000"/>
                  </a:schemeClr>
                </a:solidFill>
                <a:latin typeface="Gill Sans MT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dt" idx="21"/>
          </p:nvPr>
        </p:nvSpPr>
        <p:spPr>
          <a:xfrm>
            <a:off x="3581280" y="6305400"/>
            <a:ext cx="2133000" cy="475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tile tx="0" ty="0" sx="89714" sy="89714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ирог 6"/>
          <p:cNvSpPr/>
          <p:nvPr/>
        </p:nvSpPr>
        <p:spPr>
          <a:xfrm>
            <a:off x="-815760" y="-815760"/>
            <a:ext cx="1638000" cy="16380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>
            <a:solidFill>
              <a:srgbClr val="D1C3A0"/>
            </a:solidFill>
            <a:round/>
          </a:ln>
          <a:effectLst>
            <a:outerShdw blurRad="63360" dist="25560" dir="5400000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77" name="Овал 7"/>
          <p:cNvSpPr/>
          <p:nvPr/>
        </p:nvSpPr>
        <p:spPr>
          <a:xfrm>
            <a:off x="168840" y="21240"/>
            <a:ext cx="1701360" cy="1701360"/>
          </a:xfrm>
          <a:prstGeom prst="ellipse">
            <a:avLst/>
          </a:prstGeom>
          <a:noFill/>
          <a:ln w="27305" cap="rnd">
            <a:solidFill>
              <a:srgbClr val="FFF4DD"/>
            </a:solidFill>
            <a:round/>
          </a:ln>
          <a:effectLst>
            <a:outerShdw blurRad="25560" dist="2556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78" name="Кольцо 10"/>
          <p:cNvSpPr/>
          <p:nvPr/>
        </p:nvSpPr>
        <p:spPr>
          <a:xfrm rot="2315400">
            <a:off x="182880" y="1054440"/>
            <a:ext cx="1125000" cy="1101960"/>
          </a:xfrm>
          <a:prstGeom prst="donut">
            <a:avLst>
              <a:gd name="adj" fmla="val 11833"/>
            </a:avLst>
          </a:prstGeom>
          <a:gradFill rotWithShape="0">
            <a:gsLst>
              <a:gs pos="0">
                <a:srgbClr val="EED18E">
                  <a:alpha val="60000"/>
                </a:srgbClr>
              </a:gs>
              <a:gs pos="30000">
                <a:srgbClr val="FFFFFB">
                  <a:alpha val="55000"/>
                </a:srgbClr>
              </a:gs>
              <a:gs pos="100000">
                <a:srgbClr val="FEFAF6">
                  <a:alpha val="70000"/>
                </a:srgbClr>
              </a:gs>
            </a:gsLst>
            <a:lin ang="13500000"/>
          </a:gradFill>
          <a:ln w="7350" cap="rnd">
            <a:solidFill>
              <a:srgbClr val="C6B792"/>
            </a:solidFill>
            <a:round/>
          </a:ln>
          <a:effectLst>
            <a:outerShdw blurRad="12600" dist="14408" dir="4620322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79" name="Прямоугольник 11"/>
          <p:cNvSpPr/>
          <p:nvPr/>
        </p:nvSpPr>
        <p:spPr>
          <a:xfrm>
            <a:off x="1013040" y="0"/>
            <a:ext cx="8130240" cy="6857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360" dist="25560" dir="5400000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80" name="Прямоугольник 14"/>
          <p:cNvSpPr/>
          <p:nvPr/>
        </p:nvSpPr>
        <p:spPr>
          <a:xfrm>
            <a:off x="1014840" y="0"/>
            <a:ext cx="72360" cy="6857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20" dist="3816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2" name="PlaceHolder 2"/>
          <p:cNvSpPr>
            <a:spLocks noGrp="1"/>
          </p:cNvSpPr>
          <p:nvPr>
            <p:ph type="ftr" idx="22"/>
          </p:nvPr>
        </p:nvSpPr>
        <p:spPr>
          <a:xfrm>
            <a:off x="5715000" y="6305400"/>
            <a:ext cx="2894760" cy="475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83" name="PlaceHolder 3"/>
          <p:cNvSpPr>
            <a:spLocks noGrp="1"/>
          </p:cNvSpPr>
          <p:nvPr>
            <p:ph type="sldNum" idx="23"/>
          </p:nvPr>
        </p:nvSpPr>
        <p:spPr>
          <a:xfrm>
            <a:off x="8613720" y="6305400"/>
            <a:ext cx="456480" cy="475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lt2">
                    <a:shade val="50000"/>
                  </a:schemeClr>
                </a:solidFill>
                <a:latin typeface="Gill Sans MT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fld id="{0977FB6F-BD60-401B-9FD7-624CA6203638}" type="slidenum">
              <a:rPr lang="ru-RU" sz="1200" b="0" strike="noStrike" spc="-1">
                <a:solidFill>
                  <a:schemeClr val="lt2">
                    <a:shade val="50000"/>
                  </a:schemeClr>
                </a:solidFill>
                <a:latin typeface="Gill Sans MT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dt" idx="24"/>
          </p:nvPr>
        </p:nvSpPr>
        <p:spPr>
          <a:xfrm>
            <a:off x="3581280" y="6305400"/>
            <a:ext cx="2133000" cy="475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tile tx="0" ty="0" sx="89714" sy="89714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ирог 6" hidden="1"/>
          <p:cNvSpPr/>
          <p:nvPr/>
        </p:nvSpPr>
        <p:spPr>
          <a:xfrm>
            <a:off x="-815760" y="-815760"/>
            <a:ext cx="1638000" cy="16380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>
            <a:solidFill>
              <a:srgbClr val="D1C3A0"/>
            </a:solidFill>
            <a:round/>
          </a:ln>
          <a:effectLst>
            <a:outerShdw blurRad="63360" dist="25560" dir="5400000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87" name="Овал 7" hidden="1"/>
          <p:cNvSpPr/>
          <p:nvPr/>
        </p:nvSpPr>
        <p:spPr>
          <a:xfrm>
            <a:off x="168840" y="21240"/>
            <a:ext cx="1701360" cy="1701360"/>
          </a:xfrm>
          <a:prstGeom prst="ellipse">
            <a:avLst/>
          </a:prstGeom>
          <a:noFill/>
          <a:ln w="27305" cap="rnd">
            <a:solidFill>
              <a:srgbClr val="FFF4DD"/>
            </a:solidFill>
            <a:round/>
          </a:ln>
          <a:effectLst>
            <a:outerShdw blurRad="25560" dist="2556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88" name="Кольцо 10" hidden="1"/>
          <p:cNvSpPr/>
          <p:nvPr/>
        </p:nvSpPr>
        <p:spPr>
          <a:xfrm rot="2315400">
            <a:off x="182880" y="1054440"/>
            <a:ext cx="1125000" cy="1101960"/>
          </a:xfrm>
          <a:prstGeom prst="donut">
            <a:avLst>
              <a:gd name="adj" fmla="val 11833"/>
            </a:avLst>
          </a:prstGeom>
          <a:gradFill rotWithShape="0">
            <a:gsLst>
              <a:gs pos="0">
                <a:srgbClr val="EED18E">
                  <a:alpha val="60000"/>
                </a:srgbClr>
              </a:gs>
              <a:gs pos="30000">
                <a:srgbClr val="FFFFFB">
                  <a:alpha val="55000"/>
                </a:srgbClr>
              </a:gs>
              <a:gs pos="100000">
                <a:srgbClr val="FEFAF6">
                  <a:alpha val="70000"/>
                </a:srgbClr>
              </a:gs>
            </a:gsLst>
            <a:lin ang="13500000"/>
          </a:gradFill>
          <a:ln w="7350" cap="rnd">
            <a:solidFill>
              <a:srgbClr val="C6B792"/>
            </a:solidFill>
            <a:round/>
          </a:ln>
          <a:effectLst>
            <a:outerShdw blurRad="12600" dist="14408" dir="4620322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89" name="Прямоугольник 11" hidden="1"/>
          <p:cNvSpPr/>
          <p:nvPr/>
        </p:nvSpPr>
        <p:spPr>
          <a:xfrm>
            <a:off x="1013040" y="0"/>
            <a:ext cx="8130240" cy="6857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360" dist="25560" dir="5400000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90" name="Прямоугольник 14" hidden="1"/>
          <p:cNvSpPr/>
          <p:nvPr/>
        </p:nvSpPr>
        <p:spPr>
          <a:xfrm>
            <a:off x="1014840" y="0"/>
            <a:ext cx="72360" cy="6857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20" dist="3816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91" name="Прямоугольник 4"/>
          <p:cNvSpPr/>
          <p:nvPr/>
        </p:nvSpPr>
        <p:spPr>
          <a:xfrm>
            <a:off x="1014840" y="0"/>
            <a:ext cx="8128440" cy="6857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360" dist="25560" dir="5400000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92" name="Прямоугольник 5"/>
          <p:cNvSpPr/>
          <p:nvPr/>
        </p:nvSpPr>
        <p:spPr>
          <a:xfrm>
            <a:off x="1014840" y="0"/>
            <a:ext cx="72360" cy="6857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20" dist="3816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93" name="PlaceHolder 1"/>
          <p:cNvSpPr>
            <a:spLocks noGrp="1"/>
          </p:cNvSpPr>
          <p:nvPr>
            <p:ph type="ftr" idx="25"/>
          </p:nvPr>
        </p:nvSpPr>
        <p:spPr>
          <a:xfrm>
            <a:off x="5715000" y="6305400"/>
            <a:ext cx="2894760" cy="475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94" name="PlaceHolder 2"/>
          <p:cNvSpPr>
            <a:spLocks noGrp="1"/>
          </p:cNvSpPr>
          <p:nvPr>
            <p:ph type="sldNum" idx="26"/>
          </p:nvPr>
        </p:nvSpPr>
        <p:spPr>
          <a:xfrm>
            <a:off x="8613720" y="6305400"/>
            <a:ext cx="456480" cy="475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lt2">
                    <a:shade val="50000"/>
                  </a:schemeClr>
                </a:solidFill>
                <a:latin typeface="Gill Sans MT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fld id="{45A1341A-FB46-48DE-BAE6-FACB61A79A08}" type="slidenum">
              <a:rPr lang="ru-RU" sz="1200" b="0" strike="noStrike" spc="-1">
                <a:solidFill>
                  <a:schemeClr val="lt2">
                    <a:shade val="50000"/>
                  </a:schemeClr>
                </a:solidFill>
                <a:latin typeface="Gill Sans MT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dt" idx="27"/>
          </p:nvPr>
        </p:nvSpPr>
        <p:spPr>
          <a:xfrm>
            <a:off x="3581280" y="6305400"/>
            <a:ext cx="2133000" cy="475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9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9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1435680" y="1071720"/>
            <a:ext cx="7497360" cy="228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 fontScale="90000"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sz="6000" dirty="0"/>
              <a:t/>
            </a:r>
            <a:br>
              <a:rPr sz="6000" dirty="0"/>
            </a:br>
            <a:r>
              <a:rPr lang="ru-RU" sz="6000" b="0" strike="noStrike" spc="-1" dirty="0" smtClean="0">
                <a:solidFill>
                  <a:schemeClr val="dk2"/>
                </a:solidFill>
                <a:latin typeface="Times New Roman"/>
              </a:rPr>
              <a:t>«</a:t>
            </a:r>
            <a:r>
              <a:rPr lang="ru-RU" b="0" strike="noStrike" spc="-1" dirty="0" smtClean="0">
                <a:solidFill>
                  <a:schemeClr val="dk2"/>
                </a:solidFill>
                <a:latin typeface="Times New Roman"/>
              </a:rPr>
              <a:t>Использование приемов организации словарной работы на уроках русского языка  в начальных классах как средство развития речи младших школьников</a:t>
            </a:r>
            <a:r>
              <a:rPr lang="ru-RU" sz="4900" b="0" strike="noStrike" spc="-1" dirty="0" smtClean="0">
                <a:solidFill>
                  <a:schemeClr val="dk2"/>
                </a:solidFill>
                <a:latin typeface="Times New Roman"/>
              </a:rPr>
              <a:t>»</a:t>
            </a:r>
            <a:r>
              <a:rPr sz="4900" dirty="0"/>
              <a:t/>
            </a:r>
            <a:br>
              <a:rPr sz="4900" dirty="0"/>
            </a:br>
            <a:endParaRPr lang="ru-RU" sz="49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TextBox 3"/>
          <p:cNvSpPr/>
          <p:nvPr/>
        </p:nvSpPr>
        <p:spPr>
          <a:xfrm>
            <a:off x="5072040" y="5107320"/>
            <a:ext cx="3857040" cy="155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400" b="0" strike="noStrike" spc="-1">
                <a:solidFill>
                  <a:schemeClr val="dk1"/>
                </a:solidFill>
                <a:latin typeface="Gill Sans MT"/>
              </a:rPr>
              <a:t>Подготовила учитель начальных  классов КОГОБУ СШ с УИОП пгт Кильмезь Андреева Н. М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360" cy="114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200" b="0" strike="noStrike" spc="-1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Угадайте слово по лексическому значению.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857160" y="1557360"/>
            <a:ext cx="5643000" cy="4780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98333" lnSpcReduction="10000"/>
          </a:bodyPr>
          <a:lstStyle/>
          <a:p>
            <a:pPr marL="365760" indent="-283320">
              <a:lnSpc>
                <a:spcPct val="9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ru-RU" sz="2800" b="0" strike="noStrike" spc="-1">
                <a:solidFill>
                  <a:srgbClr val="663300"/>
                </a:solidFill>
                <a:latin typeface="Comic Sans MS"/>
              </a:rPr>
              <a:t>1.Говорить тихо, неразборчиво.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365760" indent="-283320">
              <a:lnSpc>
                <a:spcPct val="9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ru-RU" sz="2800" b="0" strike="noStrike" spc="-1">
                <a:solidFill>
                  <a:srgbClr val="663300"/>
                </a:solidFill>
                <a:latin typeface="Comic Sans MS"/>
              </a:rPr>
              <a:t>2.Пронзительно, резко кричать.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365760" indent="-283320">
              <a:lnSpc>
                <a:spcPct val="9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ru-RU" sz="2800" b="0" strike="noStrike" spc="-1">
                <a:solidFill>
                  <a:srgbClr val="663300"/>
                </a:solidFill>
                <a:latin typeface="Comic Sans MS"/>
              </a:rPr>
              <a:t>3.Перевертываться через голову.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365760" indent="-283320">
              <a:lnSpc>
                <a:spcPct val="9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ru-RU" sz="2800" b="0" strike="noStrike" spc="-1">
                <a:solidFill>
                  <a:srgbClr val="663300"/>
                </a:solidFill>
                <a:latin typeface="Comic Sans MS"/>
              </a:rPr>
              <a:t>4.Идти, делая частые, мелкие шажки.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365760" indent="-283320">
              <a:lnSpc>
                <a:spcPct val="9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ru-RU" sz="2800" b="0" strike="noStrike" spc="-1">
                <a:solidFill>
                  <a:srgbClr val="663300"/>
                </a:solidFill>
                <a:latin typeface="Comic Sans MS"/>
              </a:rPr>
              <a:t>5.Вырывать вместе с корнями пни, деревья.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365760" indent="-283320">
              <a:lnSpc>
                <a:spcPct val="9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ru-RU" sz="2800" b="0" strike="noStrike" spc="-1">
                <a:solidFill>
                  <a:srgbClr val="663300"/>
                </a:solidFill>
                <a:latin typeface="Comic Sans MS"/>
              </a:rPr>
              <a:t>6.Относиться с участием, состраданием к чьему-либо горю.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365760" indent="-283320">
              <a:lnSpc>
                <a:spcPct val="9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Text Box 4"/>
          <p:cNvSpPr/>
          <p:nvPr/>
        </p:nvSpPr>
        <p:spPr>
          <a:xfrm>
            <a:off x="7359480" y="1581120"/>
            <a:ext cx="183600" cy="3661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Gill Sans MT"/>
            </a:endParaRPr>
          </a:p>
        </p:txBody>
      </p:sp>
      <p:sp>
        <p:nvSpPr>
          <p:cNvPr id="148" name="Text Box 5"/>
          <p:cNvSpPr/>
          <p:nvPr/>
        </p:nvSpPr>
        <p:spPr>
          <a:xfrm>
            <a:off x="6443640" y="1557360"/>
            <a:ext cx="2309040" cy="4554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400" b="0" strike="noStrike" spc="-1">
                <a:solidFill>
                  <a:srgbClr val="FF0000"/>
                </a:solidFill>
                <a:latin typeface="Gill Sans MT"/>
              </a:rPr>
              <a:t>(Бормотать).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Rectangle 7"/>
          <p:cNvSpPr/>
          <p:nvPr/>
        </p:nvSpPr>
        <p:spPr>
          <a:xfrm>
            <a:off x="6443640" y="2060640"/>
            <a:ext cx="2088360" cy="4554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400" b="0" strike="noStrike" spc="-1">
                <a:solidFill>
                  <a:srgbClr val="FF0000"/>
                </a:solidFill>
                <a:latin typeface="Gill Sans MT"/>
              </a:rPr>
              <a:t>(Визжать).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Text Box 8"/>
          <p:cNvSpPr/>
          <p:nvPr/>
        </p:nvSpPr>
        <p:spPr>
          <a:xfrm>
            <a:off x="6227640" y="2660760"/>
            <a:ext cx="2517120" cy="4554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400" b="0" strike="noStrike" spc="-1">
                <a:solidFill>
                  <a:srgbClr val="FF0000"/>
                </a:solidFill>
                <a:latin typeface="Gill Sans MT"/>
              </a:rPr>
              <a:t>(Кувыркаться).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Text Box 9"/>
          <p:cNvSpPr/>
          <p:nvPr/>
        </p:nvSpPr>
        <p:spPr>
          <a:xfrm>
            <a:off x="6372360" y="3452760"/>
            <a:ext cx="1996200" cy="4554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400" b="0" strike="noStrike" spc="-1">
                <a:solidFill>
                  <a:srgbClr val="FF0000"/>
                </a:solidFill>
                <a:latin typeface="Gill Sans MT"/>
              </a:rPr>
              <a:t>(Семенить).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Text Box 10"/>
          <p:cNvSpPr/>
          <p:nvPr/>
        </p:nvSpPr>
        <p:spPr>
          <a:xfrm>
            <a:off x="6300720" y="4365720"/>
            <a:ext cx="2324880" cy="4554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400" b="0" strike="noStrike" spc="-1">
                <a:solidFill>
                  <a:srgbClr val="FF0000"/>
                </a:solidFill>
                <a:latin typeface="Gill Sans MT"/>
              </a:rPr>
              <a:t>(Корчевать)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Text Box 11"/>
          <p:cNvSpPr/>
          <p:nvPr/>
        </p:nvSpPr>
        <p:spPr>
          <a:xfrm>
            <a:off x="6156360" y="5397480"/>
            <a:ext cx="2864880" cy="4554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400" b="0" strike="noStrike" spc="-1">
                <a:solidFill>
                  <a:srgbClr val="FF0000"/>
                </a:solidFill>
                <a:latin typeface="Gill Sans MT"/>
              </a:rPr>
              <a:t>(Сочувствовать).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"/>
          <p:cNvSpPr/>
          <p:nvPr/>
        </p:nvSpPr>
        <p:spPr>
          <a:xfrm>
            <a:off x="1214280" y="1452960"/>
            <a:ext cx="7571880" cy="475272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3600" b="0" strike="noStrike" spc="-1">
                <a:solidFill>
                  <a:schemeClr val="accent3">
                    <a:lumMod val="75000"/>
                  </a:schemeClr>
                </a:solidFill>
                <a:latin typeface="Arial"/>
              </a:rPr>
              <a:t>Было бы скучно, назвать одним словом …… и гордого ……, и быстрого ………., и старую ………, и резвую ……….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3600" b="0" strike="noStrike" spc="-1">
                <a:solidFill>
                  <a:schemeClr val="accent3">
                    <a:lumMod val="75000"/>
                  </a:schemeClr>
                </a:solidFill>
                <a:latin typeface="Arial"/>
              </a:rPr>
              <a:t>ЛОШАДЬ, ЖЕРЕБЕЦ, КОБЫЛА, КОНЬ, ЛОШАДКА.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Прямоугольник 2"/>
          <p:cNvSpPr/>
          <p:nvPr/>
        </p:nvSpPr>
        <p:spPr>
          <a:xfrm>
            <a:off x="2286000" y="285840"/>
            <a:ext cx="5714280" cy="1065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3200" b="0" strike="noStrike" spc="-1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Дополните предложение словами-синонимами</a:t>
            </a:r>
            <a:r>
              <a:rPr lang="ru-RU" sz="1800" b="0" strike="noStrike" spc="-1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Box 1"/>
          <p:cNvSpPr/>
          <p:nvPr/>
        </p:nvSpPr>
        <p:spPr>
          <a:xfrm>
            <a:off x="1357200" y="1643040"/>
            <a:ext cx="7500240" cy="4755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800" b="0" strike="noStrike" spc="-1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комар маленький, а слон...;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800" b="0" strike="noStrike" spc="-1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пушинка легкая, а камень...;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800" b="0" strike="noStrike" spc="-1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горчица горькая, а сахар...;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800" b="0" strike="noStrike" spc="-1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куст низкий, а дерево...;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800" b="0" strike="noStrike" spc="-1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компот холодный, а суп...;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800" b="0" strike="noStrike" spc="-1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сметана густая, а молоко...;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800" b="0" strike="noStrike" spc="-1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ручеек узкий, река...;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800" b="0" strike="noStrike" spc="-1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ночью темно, а днем...;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800" b="0" strike="noStrike" spc="-1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сахар сладкий, а лимон…;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Прямоугольник 2"/>
          <p:cNvSpPr/>
          <p:nvPr/>
        </p:nvSpPr>
        <p:spPr>
          <a:xfrm>
            <a:off x="1214280" y="571320"/>
            <a:ext cx="7286040" cy="1065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3200" b="0" strike="noStrike" spc="-1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Закончи предложение и назови слова-антонимы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1285920" y="357120"/>
            <a:ext cx="7643160" cy="1904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4400" b="1" strike="noStrike" spc="-1">
                <a:solidFill>
                  <a:schemeClr val="dk2"/>
                </a:solidFill>
                <a:latin typeface="Gill Sans MT"/>
              </a:rPr>
              <a:t>МЕТОДИЧЕСКИЕ ПРИЕМЫ ИЗУЧЕНИЯ СЛОВАРНЫХ СЛОВ</a:t>
            </a:r>
            <a:r>
              <a:rPr sz="4400"/>
              <a:t/>
            </a:r>
            <a:br>
              <a:rPr sz="4400"/>
            </a:b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subTitle"/>
          </p:nvPr>
        </p:nvSpPr>
        <p:spPr>
          <a:xfrm>
            <a:off x="1071360" y="1928880"/>
            <a:ext cx="7714440" cy="4500000"/>
          </a:xfrm>
          <a:prstGeom prst="rect">
            <a:avLst/>
          </a:prstGeom>
          <a:noFill/>
          <a:ln w="0">
            <a:noFill/>
          </a:ln>
        </p:spPr>
        <p:txBody>
          <a:bodyPr lIns="90000" tIns="0" rIns="90000" bIns="45000" anchor="t">
            <a:normAutofit/>
          </a:bodyPr>
          <a:lstStyle/>
          <a:p>
            <a:pPr marL="27360" indent="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ru-RU" sz="6600" b="0" strike="noStrike" spc="-1">
              <a:solidFill>
                <a:srgbClr val="000000"/>
              </a:solidFill>
              <a:latin typeface="Arial"/>
            </a:endParaRPr>
          </a:p>
          <a:p>
            <a:pPr marL="27360" indent="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ru-RU" sz="6600" b="1" strike="noStrike" spc="-1">
                <a:solidFill>
                  <a:schemeClr val="accent6">
                    <a:lumMod val="75000"/>
                  </a:schemeClr>
                </a:solidFill>
                <a:latin typeface="Gill Sans MT"/>
              </a:rPr>
              <a:t>3</a:t>
            </a:r>
            <a:r>
              <a:rPr lang="ru-RU" sz="4800" b="1" strike="noStrike" spc="-1">
                <a:solidFill>
                  <a:schemeClr val="accent6">
                    <a:lumMod val="75000"/>
                  </a:schemeClr>
                </a:solidFill>
                <a:latin typeface="Gill Sans MT"/>
              </a:rPr>
              <a:t> </a:t>
            </a:r>
            <a:r>
              <a:rPr lang="ru-RU" sz="4400" b="1" strike="noStrike" spc="-1">
                <a:solidFill>
                  <a:schemeClr val="accent6">
                    <a:lumMod val="75000"/>
                  </a:schemeClr>
                </a:solidFill>
                <a:latin typeface="Gill Sans MT"/>
              </a:rPr>
              <a:t>КЛАСС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  <a:p>
            <a:pPr marL="27360" indent="0" algn="ctr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  <a:p>
            <a:pPr marL="27360" indent="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ru-RU" sz="4000" b="1" strike="noStrike" spc="-1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Словарь 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  <a:p>
            <a:pPr marL="27360" indent="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ru-RU" sz="4000" b="1" strike="noStrike" spc="-1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фразеологизмов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  <a:p>
            <a:pPr marL="27360" indent="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marL="27360" indent="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marL="27360" indent="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0" name="Picture 2" descr="Picture background"/>
          <p:cNvPicPr/>
          <p:nvPr/>
        </p:nvPicPr>
        <p:blipFill>
          <a:blip r:embed="rId2"/>
          <a:stretch/>
        </p:blipFill>
        <p:spPr>
          <a:xfrm>
            <a:off x="5429160" y="2000160"/>
            <a:ext cx="3142440" cy="4564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Прямоугольник 2"/>
          <p:cNvSpPr/>
          <p:nvPr/>
        </p:nvSpPr>
        <p:spPr>
          <a:xfrm>
            <a:off x="2479680" y="409680"/>
            <a:ext cx="4518720" cy="7995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2" name="Рисунок 4" descr="img2.jpg"/>
          <p:cNvPicPr/>
          <p:nvPr/>
        </p:nvPicPr>
        <p:blipFill>
          <a:blip r:embed="rId2"/>
          <a:stretch/>
        </p:blipFill>
        <p:spPr>
          <a:xfrm>
            <a:off x="1285920" y="857160"/>
            <a:ext cx="7428960" cy="55713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163" name="TextBox 3"/>
          <p:cNvSpPr/>
          <p:nvPr/>
        </p:nvSpPr>
        <p:spPr>
          <a:xfrm>
            <a:off x="1500120" y="285840"/>
            <a:ext cx="7071480" cy="57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3200" b="0" strike="noStrike" spc="-1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Происхождение и значение 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Рисунок 5" descr="275011_html_3baeed8b.jpg"/>
          <p:cNvPicPr/>
          <p:nvPr/>
        </p:nvPicPr>
        <p:blipFill>
          <a:blip r:embed="rId2"/>
          <a:stretch/>
        </p:blipFill>
        <p:spPr>
          <a:xfrm>
            <a:off x="1214280" y="928800"/>
            <a:ext cx="2262960" cy="1869480"/>
          </a:xfrm>
          <a:prstGeom prst="rect">
            <a:avLst/>
          </a:prstGeom>
          <a:ln w="9525">
            <a:noFill/>
          </a:ln>
        </p:spPr>
      </p:pic>
      <p:sp>
        <p:nvSpPr>
          <p:cNvPr id="165" name="Прямоугольник 6"/>
          <p:cNvSpPr/>
          <p:nvPr/>
        </p:nvSpPr>
        <p:spPr>
          <a:xfrm>
            <a:off x="2140200" y="409680"/>
            <a:ext cx="4729680" cy="4554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400" b="1" strike="noStrike" spc="-1">
                <a:solidFill>
                  <a:schemeClr val="dk1"/>
                </a:solidFill>
                <a:latin typeface="Times New Roman"/>
              </a:rPr>
              <a:t>Задание</a:t>
            </a:r>
            <a:r>
              <a:rPr lang="ru-RU" sz="1400" b="1" strike="noStrike" spc="-1">
                <a:solidFill>
                  <a:schemeClr val="dk1"/>
                </a:solidFill>
                <a:latin typeface="Times New Roman"/>
              </a:rPr>
              <a:t>: </a:t>
            </a:r>
            <a:r>
              <a:rPr lang="ru-RU" sz="2000" b="0" strike="noStrike" spc="-1">
                <a:solidFill>
                  <a:schemeClr val="dk1"/>
                </a:solidFill>
                <a:latin typeface="Times New Roman"/>
              </a:rPr>
              <a:t>запиши (назови) фразеологизм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6" name="Рисунок 8" descr="img3.jpg"/>
          <p:cNvPicPr/>
          <p:nvPr/>
        </p:nvPicPr>
        <p:blipFill>
          <a:blip r:embed="rId3"/>
          <a:srcRect l="47310" t="35425" r="24703" b="25724"/>
          <a:stretch/>
        </p:blipFill>
        <p:spPr>
          <a:xfrm>
            <a:off x="1143000" y="4214880"/>
            <a:ext cx="2209320" cy="2316960"/>
          </a:xfrm>
          <a:prstGeom prst="rect">
            <a:avLst/>
          </a:prstGeom>
          <a:ln w="9525">
            <a:noFill/>
          </a:ln>
        </p:spPr>
      </p:pic>
      <p:pic>
        <p:nvPicPr>
          <p:cNvPr id="167" name="Рисунок 9" descr="https://fs00.infourok.ru/images/doc/162/186438/img11.jpg"/>
          <p:cNvPicPr/>
          <p:nvPr/>
        </p:nvPicPr>
        <p:blipFill>
          <a:blip r:embed="rId4"/>
          <a:srcRect l="19559" t="21821" r="20855" b="7446"/>
          <a:stretch/>
        </p:blipFill>
        <p:spPr>
          <a:xfrm>
            <a:off x="6572160" y="1143000"/>
            <a:ext cx="2367720" cy="2263320"/>
          </a:xfrm>
          <a:prstGeom prst="rect">
            <a:avLst/>
          </a:prstGeom>
          <a:ln w="9525">
            <a:noFill/>
          </a:ln>
        </p:spPr>
      </p:pic>
      <p:pic>
        <p:nvPicPr>
          <p:cNvPr id="168" name="Рисунок 10" descr="Дело в шляпе"/>
          <p:cNvPicPr/>
          <p:nvPr/>
        </p:nvPicPr>
        <p:blipFill>
          <a:blip r:embed="rId5"/>
          <a:stretch/>
        </p:blipFill>
        <p:spPr>
          <a:xfrm>
            <a:off x="3857760" y="1643040"/>
            <a:ext cx="2499480" cy="2617560"/>
          </a:xfrm>
          <a:prstGeom prst="rect">
            <a:avLst/>
          </a:prstGeom>
          <a:ln w="9525">
            <a:noFill/>
          </a:ln>
        </p:spPr>
      </p:pic>
      <p:pic>
        <p:nvPicPr>
          <p:cNvPr id="169" name="Рисунок 11" descr="Зарубить на носу"/>
          <p:cNvPicPr/>
          <p:nvPr/>
        </p:nvPicPr>
        <p:blipFill>
          <a:blip r:embed="rId6"/>
          <a:stretch/>
        </p:blipFill>
        <p:spPr>
          <a:xfrm>
            <a:off x="3786120" y="4572000"/>
            <a:ext cx="1889280" cy="1785240"/>
          </a:xfrm>
          <a:prstGeom prst="rect">
            <a:avLst/>
          </a:prstGeom>
          <a:ln w="9525">
            <a:noFill/>
          </a:ln>
        </p:spPr>
      </p:pic>
      <p:pic>
        <p:nvPicPr>
          <p:cNvPr id="170" name="Рисунок 13" descr="img3.jpg"/>
          <p:cNvPicPr/>
          <p:nvPr/>
        </p:nvPicPr>
        <p:blipFill>
          <a:blip r:embed="rId7"/>
          <a:srcRect l="21979" t="31189" r="19683" b="9914"/>
          <a:stretch/>
        </p:blipFill>
        <p:spPr>
          <a:xfrm>
            <a:off x="5929200" y="4286160"/>
            <a:ext cx="2829240" cy="214236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Прямоугольник 2"/>
          <p:cNvSpPr/>
          <p:nvPr/>
        </p:nvSpPr>
        <p:spPr>
          <a:xfrm>
            <a:off x="1000080" y="285840"/>
            <a:ext cx="7786080" cy="52365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15000"/>
              </a:lnSpc>
              <a:spcAft>
                <a:spcPts val="1001"/>
              </a:spcAft>
            </a:pPr>
            <a:r>
              <a:rPr lang="ru-RU" sz="3200" b="0" strike="noStrike" spc="-1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Творческий диктант: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15000"/>
              </a:lnSpc>
              <a:spcAft>
                <a:spcPts val="1001"/>
              </a:spcAft>
            </a:pPr>
            <a:r>
              <a:rPr lang="ru-RU" sz="2400" b="1" i="1" strike="noStrike" spc="-1">
                <a:solidFill>
                  <a:schemeClr val="dk1"/>
                </a:solidFill>
                <a:latin typeface="Times New Roman"/>
              </a:rPr>
              <a:t> </a:t>
            </a:r>
            <a:r>
              <a:rPr lang="ru-RU" sz="2400" b="0" strike="noStrike" spc="-1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ученики записывают начало фразеологизма под диктовку  и самостоятельно продолжают фразеологизм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15000"/>
              </a:lnSpc>
              <a:spcAft>
                <a:spcPts val="1001"/>
              </a:spcAft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15000"/>
              </a:lnSpc>
              <a:spcAft>
                <a:spcPts val="1001"/>
              </a:spcAft>
            </a:pPr>
            <a:r>
              <a:rPr lang="ru-RU" sz="2400" b="0" strike="noStrike" spc="-1">
                <a:solidFill>
                  <a:schemeClr val="dk1"/>
                </a:solidFill>
                <a:latin typeface="Times New Roman"/>
              </a:rPr>
              <a:t>Без задних …; брать себя в …; бросать слова на …; взять голыми …; водить за …; не разольёшь …; вывести на чистую …; делать из мухи …; держать язык за …; держать камень за …; ждать у моря …; за тридевять …; зарубить себе на …; заговаривать …; гроша медного не …; днём с огнём не …; в ежовых рукавицах …; палец о палец не … ; впросак ….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1285920" y="357120"/>
            <a:ext cx="7643160" cy="1904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4400" b="1" strike="noStrike" spc="-1">
                <a:solidFill>
                  <a:schemeClr val="dk2"/>
                </a:solidFill>
                <a:latin typeface="Gill Sans MT"/>
              </a:rPr>
              <a:t>МЕТОДИЧЕСКИЕ ПРИЕМЫ ИЗУЧЕНИЯ СЛОВАРНЫХ СЛОВ</a:t>
            </a:r>
            <a:r>
              <a:rPr sz="4400"/>
              <a:t/>
            </a:r>
            <a:br>
              <a:rPr sz="4400"/>
            </a:b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subTitle"/>
          </p:nvPr>
        </p:nvSpPr>
        <p:spPr>
          <a:xfrm>
            <a:off x="1071360" y="1928880"/>
            <a:ext cx="7714440" cy="4500000"/>
          </a:xfrm>
          <a:prstGeom prst="rect">
            <a:avLst/>
          </a:prstGeom>
          <a:noFill/>
          <a:ln w="0">
            <a:noFill/>
          </a:ln>
        </p:spPr>
        <p:txBody>
          <a:bodyPr lIns="90000" tIns="0" rIns="90000" bIns="45000" anchor="t">
            <a:normAutofit fontScale="91666" lnSpcReduction="10000"/>
          </a:bodyPr>
          <a:lstStyle/>
          <a:p>
            <a:pPr marL="27360" indent="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ru-RU" sz="6600" b="0" strike="noStrike" spc="-1">
              <a:solidFill>
                <a:srgbClr val="000000"/>
              </a:solidFill>
              <a:latin typeface="Arial"/>
            </a:endParaRPr>
          </a:p>
          <a:p>
            <a:pPr marL="27360" indent="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ru-RU" sz="6600" b="1" strike="noStrike" spc="-1">
                <a:solidFill>
                  <a:schemeClr val="accent6">
                    <a:lumMod val="75000"/>
                  </a:schemeClr>
                </a:solidFill>
                <a:latin typeface="Gill Sans MT"/>
              </a:rPr>
              <a:t>4</a:t>
            </a:r>
            <a:r>
              <a:rPr lang="ru-RU" sz="4800" b="1" strike="noStrike" spc="-1">
                <a:solidFill>
                  <a:schemeClr val="accent6">
                    <a:lumMod val="75000"/>
                  </a:schemeClr>
                </a:solidFill>
                <a:latin typeface="Gill Sans MT"/>
              </a:rPr>
              <a:t> </a:t>
            </a:r>
            <a:r>
              <a:rPr lang="ru-RU" sz="4400" b="1" strike="noStrike" spc="-1">
                <a:solidFill>
                  <a:schemeClr val="accent6">
                    <a:lumMod val="75000"/>
                  </a:schemeClr>
                </a:solidFill>
                <a:latin typeface="Gill Sans MT"/>
              </a:rPr>
              <a:t>КЛАСС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  <a:p>
            <a:pPr marL="27360" indent="0" algn="ctr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  <a:p>
            <a:pPr marL="27360" indent="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ru-RU" sz="4000" b="1" strike="noStrike" spc="-1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Словарь 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  <a:p>
            <a:pPr marL="27360" indent="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ru-RU" sz="4000" b="1" strike="noStrike" spc="-1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пословиц 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  <a:p>
            <a:pPr marL="27360" indent="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ru-RU" sz="4000" b="1" strike="noStrike" spc="-1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и поговорок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  <a:p>
            <a:pPr marL="27360" indent="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marL="27360" indent="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marL="27360" indent="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4" name="Picture 2" descr="Picture background"/>
          <p:cNvPicPr/>
          <p:nvPr/>
        </p:nvPicPr>
        <p:blipFill>
          <a:blip r:embed="rId2"/>
          <a:stretch/>
        </p:blipFill>
        <p:spPr>
          <a:xfrm>
            <a:off x="5572080" y="2143080"/>
            <a:ext cx="2571120" cy="4262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Рисунок 65" descr="http://festival.1september.ru/articles/559727/img4.jpg"/>
          <p:cNvPicPr/>
          <p:nvPr/>
        </p:nvPicPr>
        <p:blipFill>
          <a:blip r:embed="rId2"/>
          <a:stretch/>
        </p:blipFill>
        <p:spPr>
          <a:xfrm>
            <a:off x="642960" y="571320"/>
            <a:ext cx="3327120" cy="2071080"/>
          </a:xfrm>
          <a:prstGeom prst="rect">
            <a:avLst/>
          </a:prstGeom>
          <a:ln w="0">
            <a:noFill/>
          </a:ln>
        </p:spPr>
      </p:pic>
      <p:pic>
        <p:nvPicPr>
          <p:cNvPr id="176" name="Рисунок 66" descr="http://festival.1september.ru/articles/559727/img5.jpg"/>
          <p:cNvPicPr/>
          <p:nvPr/>
        </p:nvPicPr>
        <p:blipFill>
          <a:blip r:embed="rId3"/>
          <a:stretch/>
        </p:blipFill>
        <p:spPr>
          <a:xfrm>
            <a:off x="5500800" y="2143080"/>
            <a:ext cx="3071160" cy="2437560"/>
          </a:xfrm>
          <a:prstGeom prst="rect">
            <a:avLst/>
          </a:prstGeom>
          <a:ln w="0">
            <a:noFill/>
          </a:ln>
        </p:spPr>
      </p:pic>
      <p:pic>
        <p:nvPicPr>
          <p:cNvPr id="177" name="Рисунок 67" descr="http://festival.1september.ru/articles/559727/img6.jpg"/>
          <p:cNvPicPr/>
          <p:nvPr/>
        </p:nvPicPr>
        <p:blipFill>
          <a:blip r:embed="rId4"/>
          <a:stretch/>
        </p:blipFill>
        <p:spPr>
          <a:xfrm>
            <a:off x="571320" y="4424040"/>
            <a:ext cx="3428280" cy="2080800"/>
          </a:xfrm>
          <a:prstGeom prst="rect">
            <a:avLst/>
          </a:prstGeom>
          <a:ln w="0">
            <a:noFill/>
          </a:ln>
        </p:spPr>
      </p:pic>
      <p:sp>
        <p:nvSpPr>
          <p:cNvPr id="178" name="Rectangle 4"/>
          <p:cNvSpPr/>
          <p:nvPr/>
        </p:nvSpPr>
        <p:spPr>
          <a:xfrm>
            <a:off x="0" y="4680"/>
            <a:ext cx="9143280" cy="7905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ctr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2800" b="1" strike="noStrike" spc="-1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Вспомни пословицу по рисунку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Rectangle 5"/>
          <p:cNvSpPr/>
          <p:nvPr/>
        </p:nvSpPr>
        <p:spPr>
          <a:xfrm>
            <a:off x="4071960" y="1005480"/>
            <a:ext cx="4857120" cy="94284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ctr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2400" b="0" strike="noStrike" spc="-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Яблоко от яблони недалеко падает.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Rectangle 6"/>
          <p:cNvSpPr/>
          <p:nvPr/>
        </p:nvSpPr>
        <p:spPr>
          <a:xfrm>
            <a:off x="1000080" y="2863440"/>
            <a:ext cx="4428360" cy="109512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ctr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000" b="0" strike="noStrike" spc="-1">
                <a:solidFill>
                  <a:srgbClr val="333333"/>
                </a:solidFill>
                <a:latin typeface="Calibri"/>
                <a:ea typeface="Times New Roman"/>
              </a:rPr>
              <a:t>        </a:t>
            </a:r>
            <a:r>
              <a:rPr lang="ru-RU" sz="2400" b="0" strike="noStrike" spc="-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Любишь кататься – люби и саночки возить.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Rectangle 7"/>
          <p:cNvSpPr/>
          <p:nvPr/>
        </p:nvSpPr>
        <p:spPr>
          <a:xfrm>
            <a:off x="4214880" y="5360760"/>
            <a:ext cx="4928400" cy="45504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ctr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400" b="0" strike="noStrike" spc="-1">
                <a:solidFill>
                  <a:schemeClr val="accent3">
                    <a:lumMod val="75000"/>
                  </a:schemeClr>
                </a:solidFill>
                <a:latin typeface="Calibri"/>
                <a:ea typeface="Times New Roman"/>
              </a:rPr>
              <a:t>    </a:t>
            </a:r>
            <a:r>
              <a:rPr lang="ru-RU" sz="2400" b="0" strike="noStrike" spc="-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С миру по нитке – голому рубаха.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Box 1"/>
          <p:cNvSpPr/>
          <p:nvPr/>
        </p:nvSpPr>
        <p:spPr>
          <a:xfrm>
            <a:off x="1071360" y="285840"/>
            <a:ext cx="7357320" cy="569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3200" b="0" strike="noStrike" spc="-1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Пропущенные слова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0" strike="noStrike" spc="-1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В задании нужно догадаться, как правильно в содержании пословиц расставить слова </a:t>
            </a:r>
            <a:r>
              <a:rPr lang="ru-RU" sz="2400" b="0" i="1" strike="noStrike" spc="-1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большой — маленький, </a:t>
            </a:r>
            <a:r>
              <a:rPr lang="ru-RU" sz="2400" b="0" strike="noStrike" spc="-1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чтобы они имели поучительный смысл и верно согласовывались с существительными.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0" strike="noStrike" spc="-1">
                <a:solidFill>
                  <a:schemeClr val="dk1"/>
                </a:solidFill>
                <a:latin typeface="Times New Roman"/>
              </a:rPr>
              <a:t>1. ___________ пенек опрокинул ___________ воз.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0" strike="noStrike" spc="-1">
                <a:solidFill>
                  <a:schemeClr val="dk1"/>
                </a:solidFill>
                <a:latin typeface="Times New Roman"/>
              </a:rPr>
              <a:t>2. ____________ дело лучше ____________ безделья.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0" strike="noStrike" spc="-1">
                <a:solidFill>
                  <a:schemeClr val="dk1"/>
                </a:solidFill>
                <a:latin typeface="Times New Roman"/>
              </a:rPr>
              <a:t>3. Даже самое ________ дерево выросло из _________ семени.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0" strike="noStrike" spc="-1">
                <a:solidFill>
                  <a:schemeClr val="dk1"/>
                </a:solidFill>
                <a:latin typeface="Times New Roman"/>
              </a:rPr>
              <a:t>4. В ____________ лодку ___________ груз не кладут.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0" strike="noStrike" spc="-1">
                <a:solidFill>
                  <a:schemeClr val="dk1"/>
                </a:solidFill>
                <a:latin typeface="Times New Roman"/>
              </a:rPr>
              <a:t>5. ___________ крючком _______________ рыбу не выудишь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285920" y="357120"/>
            <a:ext cx="7643160" cy="1904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4400" b="1" strike="noStrike" spc="-1">
                <a:solidFill>
                  <a:schemeClr val="dk2"/>
                </a:solidFill>
                <a:latin typeface="Gill Sans MT"/>
              </a:rPr>
              <a:t>МЕТОДИЧЕСКИЕ ПРИЕМЫ ИЗУЧЕНИЯ СЛОВАРНЫХ СЛОВ</a:t>
            </a:r>
            <a:r>
              <a:rPr sz="4400"/>
              <a:t/>
            </a:r>
            <a:br>
              <a:rPr sz="4400"/>
            </a:b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subTitle"/>
          </p:nvPr>
        </p:nvSpPr>
        <p:spPr>
          <a:xfrm>
            <a:off x="1071360" y="1928880"/>
            <a:ext cx="7714440" cy="4500000"/>
          </a:xfrm>
          <a:prstGeom prst="rect">
            <a:avLst/>
          </a:prstGeom>
          <a:noFill/>
          <a:ln w="0">
            <a:noFill/>
          </a:ln>
        </p:spPr>
        <p:txBody>
          <a:bodyPr lIns="90000" tIns="0" rIns="90000" bIns="45000" anchor="t">
            <a:normAutofit/>
          </a:bodyPr>
          <a:lstStyle/>
          <a:p>
            <a:pPr marL="27360" indent="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ru-RU" sz="6600" b="1" strike="noStrike" spc="-1">
                <a:solidFill>
                  <a:schemeClr val="accent6">
                    <a:lumMod val="75000"/>
                  </a:schemeClr>
                </a:solidFill>
                <a:latin typeface="Gill Sans MT"/>
              </a:rPr>
              <a:t>   </a:t>
            </a:r>
            <a:endParaRPr lang="ru-RU" sz="6600" b="0" strike="noStrike" spc="-1">
              <a:solidFill>
                <a:srgbClr val="000000"/>
              </a:solidFill>
              <a:latin typeface="Arial"/>
            </a:endParaRPr>
          </a:p>
          <a:p>
            <a:pPr marL="27360" indent="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ru-RU" sz="6600" b="1" strike="noStrike" spc="-1">
                <a:solidFill>
                  <a:schemeClr val="accent6">
                    <a:lumMod val="75000"/>
                  </a:schemeClr>
                </a:solidFill>
                <a:latin typeface="Gill Sans MT"/>
              </a:rPr>
              <a:t>    1</a:t>
            </a:r>
            <a:r>
              <a:rPr lang="ru-RU" sz="4800" b="1" strike="noStrike" spc="-1">
                <a:solidFill>
                  <a:schemeClr val="accent6">
                    <a:lumMod val="75000"/>
                  </a:schemeClr>
                </a:solidFill>
                <a:latin typeface="Gill Sans MT"/>
              </a:rPr>
              <a:t> </a:t>
            </a:r>
            <a:r>
              <a:rPr lang="ru-RU" sz="4400" b="1" strike="noStrike" spc="-1">
                <a:solidFill>
                  <a:schemeClr val="accent6">
                    <a:lumMod val="75000"/>
                  </a:schemeClr>
                </a:solidFill>
                <a:latin typeface="Gill Sans MT"/>
              </a:rPr>
              <a:t>КЛАСС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  <a:p>
            <a:pPr marL="27360" indent="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  <a:p>
            <a:pPr marL="27360" indent="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ru-RU" sz="4000" b="1" strike="noStrike" spc="-1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Орфографический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  <a:p>
            <a:pPr marL="27360" indent="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ru-RU" sz="4000" b="1" strike="noStrike" spc="-1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 словарь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  <a:p>
            <a:pPr marL="27360" indent="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marL="27360" indent="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marL="27360" indent="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1" name="Picture 2"/>
          <p:cNvPicPr/>
          <p:nvPr/>
        </p:nvPicPr>
        <p:blipFill>
          <a:blip r:embed="rId2"/>
          <a:stretch/>
        </p:blipFill>
        <p:spPr>
          <a:xfrm>
            <a:off x="5586120" y="2189880"/>
            <a:ext cx="3057120" cy="395280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3" name="Таблица 1"/>
          <p:cNvGraphicFramePr/>
          <p:nvPr/>
        </p:nvGraphicFramePr>
        <p:xfrm>
          <a:off x="1143000" y="3429000"/>
          <a:ext cx="7643160" cy="3143160"/>
        </p:xfrm>
        <a:graphic>
          <a:graphicData uri="http://schemas.openxmlformats.org/drawingml/2006/table">
            <a:tbl>
              <a:tblPr/>
              <a:tblGrid>
                <a:gridCol w="7643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43160">
                <a:tc>
                  <a:txBody>
                    <a:bodyPr/>
                    <a:lstStyle/>
                    <a:p>
                      <a:pPr marL="9000" indent="334080" algn="just">
                        <a:lnSpc>
                          <a:spcPct val="15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9000" indent="334080" algn="just">
                        <a:lnSpc>
                          <a:spcPct val="15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0" strike="noStrike" spc="-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Не учи орла летать, а … петь.</a:t>
                      </a:r>
                      <a:endParaRPr lang="ru-RU" sz="2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9000" indent="334080" algn="just">
                        <a:lnSpc>
                          <a:spcPct val="15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0" strike="noStrike" spc="-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Крепкую дружбу и … не разрубишь.</a:t>
                      </a:r>
                      <a:endParaRPr lang="ru-RU" sz="2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9000" indent="334080" algn="just">
                        <a:lnSpc>
                          <a:spcPct val="15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0" strike="noStrike" spc="-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Видать … по полёту, а доброго … по походке.</a:t>
                      </a:r>
                      <a:endParaRPr lang="ru-RU" sz="2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9000" indent="334080" algn="just">
                        <a:lnSpc>
                          <a:spcPct val="15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0" strike="noStrike" spc="-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… поет  месяц, а …каркает круглый год. </a:t>
                      </a:r>
                      <a:endParaRPr lang="ru-RU" sz="2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4" name="Rectangle 1"/>
          <p:cNvSpPr/>
          <p:nvPr/>
        </p:nvSpPr>
        <p:spPr>
          <a:xfrm>
            <a:off x="1214280" y="441000"/>
            <a:ext cx="7643160" cy="23450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ctr">
            <a:spAutoFit/>
          </a:bodyPr>
          <a:lstStyle/>
          <a:p>
            <a:pPr algn="just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2400" b="0" strike="noStrike" spc="-1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При повторении слов с непроверяемыми орфограммами на доске записывается пять-шесть слов с непроверяемыми гласными. Задание – дополнить пословицу.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2400" b="0" strike="noStrike" spc="-1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     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2400" b="0" strike="noStrike" spc="-1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    </a:t>
            </a:r>
            <a:r>
              <a:rPr lang="ru-RU" sz="2800" b="0" i="1" strike="noStrike" spc="-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сокол, ворона, топор, молодец, соловей. 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pull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360" cy="114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4300" b="1" strike="noStrike" spc="-1">
                <a:solidFill>
                  <a:schemeClr val="accent3">
                    <a:lumMod val="50000"/>
                  </a:schemeClr>
                </a:solidFill>
                <a:latin typeface="Gill Sans MT"/>
              </a:rPr>
              <a:t>МНЕМОНИЧЕСКИЕ ПРИЕМЫ</a:t>
            </a:r>
            <a:endParaRPr lang="ru-RU" sz="4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1071360" y="1285920"/>
            <a:ext cx="7861320" cy="4961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365760" indent="-28332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ru-RU" sz="2800" b="0" strike="noStrike" spc="-1">
                <a:solidFill>
                  <a:schemeClr val="dk1"/>
                </a:solidFill>
                <a:latin typeface="Gill Sans MT"/>
              </a:rPr>
              <a:t>         </a:t>
            </a:r>
            <a:r>
              <a:rPr lang="ru-RU" sz="2800" b="0" strike="noStrike" spc="-1">
                <a:solidFill>
                  <a:schemeClr val="accent3">
                    <a:lumMod val="75000"/>
                  </a:schemeClr>
                </a:solidFill>
                <a:latin typeface="Gill Sans MT"/>
              </a:rPr>
              <a:t>Запоминание «трудных» букв путем образования ассоциаций.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365760" indent="-28332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4" name="Picture 2" descr="C:\Documents and Settings\Admin\Мои документы\Downloads\5838.jpg"/>
          <p:cNvPicPr/>
          <p:nvPr/>
        </p:nvPicPr>
        <p:blipFill>
          <a:blip r:embed="rId2"/>
          <a:stretch/>
        </p:blipFill>
        <p:spPr>
          <a:xfrm>
            <a:off x="285840" y="3214800"/>
            <a:ext cx="2478960" cy="2214000"/>
          </a:xfrm>
          <a:prstGeom prst="rect">
            <a:avLst/>
          </a:prstGeom>
          <a:ln w="0">
            <a:noFill/>
          </a:ln>
        </p:spPr>
      </p:pic>
      <p:sp>
        <p:nvSpPr>
          <p:cNvPr id="125" name="TextBox 4"/>
          <p:cNvSpPr/>
          <p:nvPr/>
        </p:nvSpPr>
        <p:spPr>
          <a:xfrm>
            <a:off x="2786040" y="3357720"/>
            <a:ext cx="3857040" cy="155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400" b="0" strike="noStrike" spc="-1">
                <a:solidFill>
                  <a:schemeClr val="dk1"/>
                </a:solidFill>
                <a:latin typeface="Gill Sans MT"/>
              </a:rPr>
              <a:t>Что за ли? Что за мон?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0" strike="noStrike" spc="-1">
                <a:solidFill>
                  <a:schemeClr val="dk1"/>
                </a:solidFill>
                <a:latin typeface="Gill Sans MT"/>
              </a:rPr>
              <a:t>В звуках нету смысла…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0" strike="noStrike" spc="-1">
                <a:solidFill>
                  <a:schemeClr val="dk1"/>
                </a:solidFill>
                <a:latin typeface="Gill Sans MT"/>
              </a:rPr>
              <a:t>Но едва шепну: «л</a:t>
            </a:r>
            <a:r>
              <a:rPr lang="ru-RU" sz="2400" b="1" strike="noStrike" spc="-1">
                <a:solidFill>
                  <a:srgbClr val="FF0000"/>
                </a:solidFill>
                <a:latin typeface="Gill Sans MT"/>
              </a:rPr>
              <a:t>и</a:t>
            </a:r>
            <a:r>
              <a:rPr lang="ru-RU" sz="2400" b="0" strike="noStrike" spc="-1">
                <a:solidFill>
                  <a:schemeClr val="dk1"/>
                </a:solidFill>
                <a:latin typeface="Gill Sans MT"/>
              </a:rPr>
              <a:t>мон» -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0" strike="noStrike" spc="-1">
                <a:solidFill>
                  <a:schemeClr val="dk1"/>
                </a:solidFill>
                <a:latin typeface="Gill Sans MT"/>
              </a:rPr>
              <a:t>Сразу станет к</a:t>
            </a:r>
            <a:r>
              <a:rPr lang="ru-RU" sz="2400" b="1" strike="noStrike" spc="-1">
                <a:solidFill>
                  <a:srgbClr val="FF0000"/>
                </a:solidFill>
                <a:latin typeface="Gill Sans MT"/>
              </a:rPr>
              <a:t>и</a:t>
            </a:r>
            <a:r>
              <a:rPr lang="ru-RU" sz="2400" b="0" strike="noStrike" spc="-1">
                <a:solidFill>
                  <a:schemeClr val="dk1"/>
                </a:solidFill>
                <a:latin typeface="Gill Sans MT"/>
              </a:rPr>
              <a:t>сло.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Прямоугольник 5"/>
          <p:cNvSpPr/>
          <p:nvPr/>
        </p:nvSpPr>
        <p:spPr>
          <a:xfrm>
            <a:off x="6572160" y="3214800"/>
            <a:ext cx="228528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400" b="1" strike="noStrike" spc="-1">
                <a:solidFill>
                  <a:srgbClr val="00B050"/>
                </a:solidFill>
                <a:latin typeface="Gill Sans MT"/>
              </a:rPr>
              <a:t>Л</a:t>
            </a:r>
            <a:r>
              <a:rPr lang="ru-RU" sz="2400" b="1" strike="noStrike" spc="-1">
                <a:solidFill>
                  <a:srgbClr val="FF0000"/>
                </a:solidFill>
                <a:latin typeface="Gill Sans MT"/>
              </a:rPr>
              <a:t>И</a:t>
            </a:r>
            <a:r>
              <a:rPr lang="ru-RU" sz="2400" b="1" strike="noStrike" spc="-1">
                <a:solidFill>
                  <a:srgbClr val="00B050"/>
                </a:solidFill>
                <a:latin typeface="Gill Sans MT"/>
              </a:rPr>
              <a:t>МОН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Прямоугольник 6"/>
          <p:cNvSpPr/>
          <p:nvPr/>
        </p:nvSpPr>
        <p:spPr>
          <a:xfrm>
            <a:off x="6786720" y="3000240"/>
            <a:ext cx="356400" cy="222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000" b="1" strike="noStrike" spc="-1">
                <a:solidFill>
                  <a:srgbClr val="00B050"/>
                </a:solidFill>
                <a:latin typeface="Gill Sans MT"/>
              </a:rPr>
              <a:t>К</a:t>
            </a:r>
            <a:r>
              <a:rPr sz="2000"/>
              <a:t/>
            </a:r>
            <a:br>
              <a:rPr sz="2000"/>
            </a:br>
            <a:r>
              <a:rPr sz="2000"/>
              <a:t/>
            </a:r>
            <a:br>
              <a:rPr sz="2000"/>
            </a:br>
            <a:r>
              <a:rPr lang="ru-RU" sz="2000" b="1" strike="noStrike" spc="-1">
                <a:solidFill>
                  <a:srgbClr val="00B050"/>
                </a:solidFill>
                <a:latin typeface="Gill Sans MT"/>
              </a:rPr>
              <a:t>С</a:t>
            </a:r>
            <a:r>
              <a:rPr sz="2000"/>
              <a:t/>
            </a:r>
            <a:br>
              <a:rPr sz="2000"/>
            </a:br>
            <a:r>
              <a:rPr lang="ru-RU" sz="2000" b="1" strike="noStrike" spc="-1">
                <a:solidFill>
                  <a:srgbClr val="00B050"/>
                </a:solidFill>
                <a:latin typeface="Gill Sans MT"/>
              </a:rPr>
              <a:t>Л</a:t>
            </a:r>
            <a:r>
              <a:rPr sz="2000"/>
              <a:t/>
            </a:r>
            <a:br>
              <a:rPr sz="2000"/>
            </a:br>
            <a:r>
              <a:rPr lang="ru-RU" sz="2000" b="1" strike="noStrike" spc="-1">
                <a:solidFill>
                  <a:srgbClr val="00B050"/>
                </a:solidFill>
                <a:latin typeface="Gill Sans MT"/>
              </a:rPr>
              <a:t>Ы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000" b="1" strike="noStrike" spc="-1">
                <a:solidFill>
                  <a:srgbClr val="00B050"/>
                </a:solidFill>
                <a:latin typeface="Gill Sans MT"/>
              </a:rPr>
              <a:t>Й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Прямоугольник 7"/>
          <p:cNvSpPr/>
          <p:nvPr/>
        </p:nvSpPr>
        <p:spPr>
          <a:xfrm>
            <a:off x="2286000" y="5429160"/>
            <a:ext cx="4571280" cy="82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400" b="0" strike="noStrike" spc="-1">
                <a:solidFill>
                  <a:srgbClr val="FF0000"/>
                </a:solidFill>
                <a:latin typeface="Gill Sans MT"/>
              </a:rPr>
              <a:t>Запомни: </a:t>
            </a:r>
            <a:r>
              <a:rPr lang="ru-RU" sz="2400" b="1" strike="noStrike" spc="-1">
                <a:solidFill>
                  <a:schemeClr val="dk1"/>
                </a:solidFill>
                <a:latin typeface="Gill Sans MT"/>
              </a:rPr>
              <a:t>Л</a:t>
            </a:r>
            <a:r>
              <a:rPr lang="ru-RU" sz="2400" b="1" strike="noStrike" spc="-1">
                <a:solidFill>
                  <a:srgbClr val="00CC00"/>
                </a:solidFill>
                <a:latin typeface="Gill Sans MT"/>
              </a:rPr>
              <a:t>И</a:t>
            </a:r>
            <a:r>
              <a:rPr lang="ru-RU" sz="2400" b="1" strike="noStrike" spc="-1">
                <a:solidFill>
                  <a:schemeClr val="dk1"/>
                </a:solidFill>
                <a:latin typeface="Gill Sans MT"/>
              </a:rPr>
              <a:t>МОН – К</a:t>
            </a:r>
            <a:r>
              <a:rPr lang="ru-RU" sz="2400" b="1" strike="noStrike" spc="-1">
                <a:solidFill>
                  <a:srgbClr val="00CC00"/>
                </a:solidFill>
                <a:latin typeface="Gill Sans MT"/>
              </a:rPr>
              <a:t>И</a:t>
            </a:r>
            <a:r>
              <a:rPr lang="ru-RU" sz="2400" b="1" strike="noStrike" spc="-1">
                <a:solidFill>
                  <a:schemeClr val="dk1"/>
                </a:solidFill>
                <a:latin typeface="Gill Sans MT"/>
              </a:rPr>
              <a:t>СЛЫЙ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0" strike="noStrike" spc="-1">
                <a:solidFill>
                  <a:schemeClr val="dk1"/>
                </a:solidFill>
                <a:latin typeface="Gill Sans MT"/>
              </a:rPr>
              <a:t>                    пишем через </a:t>
            </a:r>
            <a:r>
              <a:rPr lang="ru-RU" sz="2400" b="1" strike="noStrike" spc="-1">
                <a:solidFill>
                  <a:srgbClr val="FF0000"/>
                </a:solidFill>
                <a:latin typeface="Gill Sans MT"/>
              </a:rPr>
              <a:t>И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142920" y="228600"/>
            <a:ext cx="8857440" cy="842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600" b="1" strike="noStrike" spc="-1">
                <a:solidFill>
                  <a:schemeClr val="accent3">
                    <a:lumMod val="50000"/>
                  </a:schemeClr>
                </a:solidFill>
                <a:latin typeface="Gill Sans MT"/>
              </a:rPr>
              <a:t>        ГРАФИЧЕСКИЕ АССОЦИАЦИИ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1071360" y="1000080"/>
            <a:ext cx="7861320" cy="5247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365760" indent="-28332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ru-RU" sz="3200" b="0" strike="noStrike" spc="-1">
                <a:solidFill>
                  <a:schemeClr val="dk1"/>
                </a:solidFill>
                <a:latin typeface="Gill Sans MT"/>
              </a:rPr>
              <a:t>      </a:t>
            </a:r>
            <a:r>
              <a:rPr lang="ru-RU" sz="3200" b="0" strike="noStrike" spc="-1">
                <a:solidFill>
                  <a:schemeClr val="accent3">
                    <a:lumMod val="75000"/>
                  </a:schemeClr>
                </a:solidFill>
                <a:latin typeface="Gill Sans MT"/>
              </a:rPr>
              <a:t>Эмоционально окрашенные зрительные образы</a:t>
            </a:r>
            <a:r>
              <a:rPr lang="en-US" sz="3200" b="0" strike="noStrike" spc="-1">
                <a:solidFill>
                  <a:schemeClr val="accent3">
                    <a:lumMod val="75000"/>
                  </a:schemeClr>
                </a:solidFill>
                <a:latin typeface="Gill Sans MT"/>
              </a:rPr>
              <a:t> (</a:t>
            </a:r>
            <a:r>
              <a:rPr lang="ru-RU" sz="3200" b="0" strike="noStrike" spc="-1">
                <a:solidFill>
                  <a:schemeClr val="accent3">
                    <a:lumMod val="75000"/>
                  </a:schemeClr>
                </a:solidFill>
                <a:latin typeface="Gill Sans MT"/>
              </a:rPr>
              <a:t>рисунки-образы).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marL="365760" indent="-283320" algn="r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ru-RU" sz="3200" b="0" strike="noStrike" spc="-1">
                <a:solidFill>
                  <a:schemeClr val="dk1"/>
                </a:solidFill>
                <a:latin typeface="Gill Sans MT"/>
              </a:rPr>
              <a:t>Слово трудное попалось – 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marL="365760" indent="-283320" algn="r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ru-RU" sz="3200" b="0" strike="noStrike" spc="-1">
                <a:solidFill>
                  <a:schemeClr val="dk1"/>
                </a:solidFill>
                <a:latin typeface="Gill Sans MT"/>
              </a:rPr>
              <a:t>Это, братцы, не беда.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marL="365760" indent="-283320" algn="r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ru-RU" sz="3200" b="0" strike="noStrike" spc="-1">
                <a:solidFill>
                  <a:schemeClr val="dk1"/>
                </a:solidFill>
                <a:latin typeface="Gill Sans MT"/>
              </a:rPr>
              <a:t>Нарисуем в слове букву – 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marL="365760" indent="-283320" algn="r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ru-RU" sz="3200" b="0" strike="noStrike" spc="-1">
                <a:solidFill>
                  <a:schemeClr val="dk1"/>
                </a:solidFill>
                <a:latin typeface="Gill Sans MT"/>
              </a:rPr>
              <a:t>Не забудем никогда.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TextBox 9"/>
          <p:cNvSpPr/>
          <p:nvPr/>
        </p:nvSpPr>
        <p:spPr>
          <a:xfrm>
            <a:off x="1000080" y="4500720"/>
            <a:ext cx="7000200" cy="1704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8800" b="1" strike="noStrike" spc="-1">
                <a:solidFill>
                  <a:schemeClr val="dk1"/>
                </a:solidFill>
                <a:latin typeface="Gill Sans MT"/>
              </a:rPr>
              <a:t>К         ЛЕСО</a:t>
            </a:r>
            <a:endParaRPr lang="ru-RU" sz="8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2" name="Picture 6" descr="C:\Documents and Settings\Admin\Рабочий стол\skad_skala-almaz.jpg"/>
          <p:cNvPicPr/>
          <p:nvPr/>
        </p:nvPicPr>
        <p:blipFill>
          <a:blip r:embed="rId2"/>
          <a:stretch/>
        </p:blipFill>
        <p:spPr>
          <a:xfrm>
            <a:off x="2000160" y="4357800"/>
            <a:ext cx="1609200" cy="1566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7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1000080" y="274680"/>
            <a:ext cx="8143200" cy="114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4300" b="1" strike="noStrike" spc="-1">
                <a:solidFill>
                  <a:schemeClr val="accent3">
                    <a:lumMod val="50000"/>
                  </a:schemeClr>
                </a:solidFill>
                <a:latin typeface="Gill Sans MT"/>
              </a:rPr>
              <a:t>ФОНЕТИЧЕСКИЕ АССОЦИАЦИИ</a:t>
            </a:r>
            <a:endParaRPr lang="ru-RU" sz="4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1143000" y="1447920"/>
            <a:ext cx="7790040" cy="4799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365760" indent="-28332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ru-RU" sz="3200" b="0" strike="noStrike" spc="-1">
                <a:solidFill>
                  <a:schemeClr val="dk1"/>
                </a:solidFill>
                <a:latin typeface="Gill Sans MT"/>
              </a:rPr>
              <a:t>        </a:t>
            </a:r>
            <a:r>
              <a:rPr lang="ru-RU" sz="3200" b="0" strike="noStrike" spc="-1">
                <a:solidFill>
                  <a:schemeClr val="accent3">
                    <a:lumMod val="75000"/>
                  </a:schemeClr>
                </a:solidFill>
                <a:latin typeface="Gill Sans MT"/>
              </a:rPr>
              <a:t>Дети составляют предложение со словарным словом, которое созвучно  с другим словом в предложении.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marL="365760" indent="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marL="365760" indent="-283320">
              <a:lnSpc>
                <a:spcPct val="100000"/>
              </a:lnSpc>
              <a:spcBef>
                <a:spcPts val="601"/>
              </a:spcBef>
              <a:buClr>
                <a:srgbClr val="3891A7"/>
              </a:buClr>
              <a:buSzPct val="80000"/>
              <a:buFont typeface="Wingdings" charset="2"/>
              <a:buChar char=""/>
              <a:tabLst>
                <a:tab pos="0" algn="l"/>
              </a:tabLst>
            </a:pPr>
            <a:r>
              <a:rPr lang="ru-RU" sz="3200" b="0" strike="noStrike" spc="-1">
                <a:solidFill>
                  <a:srgbClr val="002060"/>
                </a:solidFill>
                <a:latin typeface="Gill Sans MT"/>
              </a:rPr>
              <a:t>П</a:t>
            </a:r>
            <a:r>
              <a:rPr lang="ru-RU" sz="3200" b="1" strike="noStrike" spc="-1">
                <a:solidFill>
                  <a:srgbClr val="002060"/>
                </a:solidFill>
                <a:latin typeface="Gill Sans MT"/>
              </a:rPr>
              <a:t>асс</a:t>
            </a:r>
            <a:r>
              <a:rPr lang="ru-RU" sz="3200" b="0" strike="noStrike" spc="-1">
                <a:solidFill>
                  <a:srgbClr val="002060"/>
                </a:solidFill>
                <a:latin typeface="Gill Sans MT"/>
              </a:rPr>
              <a:t>ажир купил билет в к</a:t>
            </a:r>
            <a:r>
              <a:rPr lang="ru-RU" sz="3200" b="1" strike="noStrike" spc="-1">
                <a:solidFill>
                  <a:srgbClr val="002060"/>
                </a:solidFill>
                <a:latin typeface="Gill Sans MT"/>
              </a:rPr>
              <a:t>асс</a:t>
            </a:r>
            <a:r>
              <a:rPr lang="ru-RU" sz="3200" b="0" strike="noStrike" spc="-1">
                <a:solidFill>
                  <a:srgbClr val="002060"/>
                </a:solidFill>
                <a:latin typeface="Gill Sans MT"/>
              </a:rPr>
              <a:t>е.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marL="365760" indent="-283320">
              <a:lnSpc>
                <a:spcPct val="100000"/>
              </a:lnSpc>
              <a:spcBef>
                <a:spcPts val="601"/>
              </a:spcBef>
              <a:buClr>
                <a:srgbClr val="3891A7"/>
              </a:buClr>
              <a:buSzPct val="80000"/>
              <a:buFont typeface="Wingdings" charset="2"/>
              <a:buChar char=""/>
              <a:tabLst>
                <a:tab pos="0" algn="l"/>
              </a:tabLst>
            </a:pPr>
            <a:r>
              <a:rPr lang="ru-RU" sz="3200" b="1" strike="noStrike" spc="-1">
                <a:solidFill>
                  <a:srgbClr val="002060"/>
                </a:solidFill>
                <a:latin typeface="Gill Sans MT"/>
              </a:rPr>
              <a:t>Па</a:t>
            </a:r>
            <a:r>
              <a:rPr lang="ru-RU" sz="3200" b="0" strike="noStrike" spc="-1">
                <a:solidFill>
                  <a:srgbClr val="002060"/>
                </a:solidFill>
                <a:latin typeface="Gill Sans MT"/>
              </a:rPr>
              <a:t>па носит </a:t>
            </a:r>
            <a:r>
              <a:rPr lang="ru-RU" sz="3200" b="1" strike="noStrike" spc="-1">
                <a:solidFill>
                  <a:srgbClr val="002060"/>
                </a:solidFill>
                <a:latin typeface="Gill Sans MT"/>
              </a:rPr>
              <a:t>па</a:t>
            </a:r>
            <a:r>
              <a:rPr lang="ru-RU" sz="3200" b="0" strike="noStrike" spc="-1">
                <a:solidFill>
                  <a:srgbClr val="002060"/>
                </a:solidFill>
                <a:latin typeface="Gill Sans MT"/>
              </a:rPr>
              <a:t>льто.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marL="365760" indent="-283320">
              <a:lnSpc>
                <a:spcPct val="100000"/>
              </a:lnSpc>
              <a:spcBef>
                <a:spcPts val="601"/>
              </a:spcBef>
              <a:buClr>
                <a:srgbClr val="3891A7"/>
              </a:buClr>
              <a:buSzPct val="80000"/>
              <a:buFont typeface="Wingdings" charset="2"/>
              <a:buChar char=""/>
              <a:tabLst>
                <a:tab pos="0" algn="l"/>
              </a:tabLst>
            </a:pPr>
            <a:r>
              <a:rPr lang="ru-RU" sz="3200" b="0" strike="noStrike" spc="-1">
                <a:solidFill>
                  <a:srgbClr val="002060"/>
                </a:solidFill>
                <a:latin typeface="Gill Sans MT"/>
              </a:rPr>
              <a:t>Меб</a:t>
            </a:r>
            <a:r>
              <a:rPr lang="ru-RU" sz="3200" b="1" strike="noStrike" spc="-1">
                <a:solidFill>
                  <a:srgbClr val="002060"/>
                </a:solidFill>
                <a:latin typeface="Gill Sans MT"/>
              </a:rPr>
              <a:t>ел</a:t>
            </a:r>
            <a:r>
              <a:rPr lang="ru-RU" sz="3200" b="0" strike="noStrike" spc="-1">
                <a:solidFill>
                  <a:srgbClr val="002060"/>
                </a:solidFill>
                <a:latin typeface="Gill Sans MT"/>
              </a:rPr>
              <a:t>ь из </a:t>
            </a:r>
            <a:r>
              <a:rPr lang="ru-RU" sz="3200" b="1" strike="noStrike" spc="-1">
                <a:solidFill>
                  <a:srgbClr val="002060"/>
                </a:solidFill>
                <a:latin typeface="Gill Sans MT"/>
              </a:rPr>
              <a:t>ел</a:t>
            </a:r>
            <a:r>
              <a:rPr lang="ru-RU" sz="3200" b="0" strike="noStrike" spc="-1">
                <a:solidFill>
                  <a:srgbClr val="002060"/>
                </a:solidFill>
                <a:latin typeface="Gill Sans MT"/>
              </a:rPr>
              <a:t>и.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1500120" y="0"/>
            <a:ext cx="7497360" cy="1213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4300" b="1" strike="noStrike" spc="-1">
                <a:solidFill>
                  <a:schemeClr val="accent3">
                    <a:lumMod val="50000"/>
                  </a:schemeClr>
                </a:solidFill>
                <a:latin typeface="Gill Sans MT"/>
              </a:rPr>
              <a:t>ИГРОВЫЕ ПРИЁМЫ</a:t>
            </a:r>
            <a:endParaRPr lang="ru-RU" sz="4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1000080" y="1214280"/>
            <a:ext cx="7932960" cy="5357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43611" lnSpcReduction="10000"/>
          </a:bodyPr>
          <a:lstStyle/>
          <a:p>
            <a:pPr marL="343080" indent="-343080" algn="ctr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ru-RU" sz="7000" b="1" strike="noStrike" spc="-1">
                <a:solidFill>
                  <a:schemeClr val="dk1"/>
                </a:solidFill>
                <a:latin typeface="Gill Sans MT"/>
              </a:rPr>
              <a:t> «ЛИШНЕЕ СЛОВО»</a:t>
            </a:r>
            <a:endParaRPr lang="ru-RU" sz="7000" b="0" strike="noStrike" spc="-1">
              <a:solidFill>
                <a:srgbClr val="000000"/>
              </a:solidFill>
              <a:latin typeface="Arial"/>
            </a:endParaRPr>
          </a:p>
          <a:p>
            <a:pPr marL="365760" indent="-28332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ru-RU" sz="4400" b="0" strike="noStrike" spc="-1">
                <a:solidFill>
                  <a:schemeClr val="dk1"/>
                </a:solidFill>
                <a:latin typeface="Gill Sans MT"/>
              </a:rPr>
              <a:t>           </a:t>
            </a:r>
            <a:r>
              <a:rPr lang="ru-RU" sz="4400" b="0" strike="noStrike" spc="-1">
                <a:solidFill>
                  <a:schemeClr val="accent3">
                    <a:lumMod val="50000"/>
                  </a:schemeClr>
                </a:solidFill>
                <a:latin typeface="Gill Sans MT"/>
              </a:rPr>
              <a:t> </a:t>
            </a:r>
            <a:r>
              <a:rPr lang="ru-RU" sz="5900" b="0" strike="noStrike" spc="-1">
                <a:solidFill>
                  <a:schemeClr val="accent3">
                    <a:lumMod val="50000"/>
                  </a:schemeClr>
                </a:solidFill>
                <a:latin typeface="Gill Sans MT"/>
              </a:rPr>
              <a:t>Заранее тщательно подбираются словарные слова так, чтобы можно было выделить не единственное слово. Самое главное – аргументировать выбор «лишнего» слова - развивается креативное мышление. </a:t>
            </a:r>
            <a:endParaRPr lang="ru-RU" sz="5900" b="0" strike="noStrike" spc="-1">
              <a:solidFill>
                <a:srgbClr val="000000"/>
              </a:solidFill>
              <a:latin typeface="Arial"/>
            </a:endParaRPr>
          </a:p>
          <a:p>
            <a:pPr marL="365760" indent="-28332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ru-RU" sz="6000" b="1" strike="noStrike" spc="-1">
                <a:solidFill>
                  <a:schemeClr val="accent3">
                    <a:lumMod val="75000"/>
                  </a:schemeClr>
                </a:solidFill>
                <a:latin typeface="Gill Sans MT"/>
              </a:rPr>
              <a:t>              </a:t>
            </a:r>
            <a:endParaRPr lang="ru-RU" sz="6000" b="0" strike="noStrike" spc="-1">
              <a:solidFill>
                <a:srgbClr val="000000"/>
              </a:solidFill>
              <a:latin typeface="Arial"/>
            </a:endParaRPr>
          </a:p>
          <a:p>
            <a:pPr marL="365760" indent="-28332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ru-RU" sz="6000" b="1" strike="noStrike" spc="-1">
                <a:solidFill>
                  <a:schemeClr val="accent3">
                    <a:lumMod val="75000"/>
                  </a:schemeClr>
                </a:solidFill>
                <a:latin typeface="Gill Sans MT"/>
              </a:rPr>
              <a:t>               ТЕТРАДЬ, КАРАНДАШ, УЧЕНИК, РЕБЯТА</a:t>
            </a:r>
            <a:endParaRPr lang="ru-RU" sz="6000" b="0" strike="noStrike" spc="-1">
              <a:solidFill>
                <a:srgbClr val="000000"/>
              </a:solidFill>
              <a:latin typeface="Arial"/>
            </a:endParaRPr>
          </a:p>
          <a:p>
            <a:pPr marL="365760" indent="-28332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ru-RU" sz="5900" b="0" strike="noStrike" spc="-1">
              <a:solidFill>
                <a:srgbClr val="000000"/>
              </a:solidFill>
              <a:latin typeface="Arial"/>
            </a:endParaRPr>
          </a:p>
          <a:p>
            <a:pPr marL="365760" indent="-283320">
              <a:lnSpc>
                <a:spcPct val="100000"/>
              </a:lnSpc>
              <a:spcBef>
                <a:spcPts val="601"/>
              </a:spcBef>
              <a:buClr>
                <a:srgbClr val="3891A7"/>
              </a:buClr>
              <a:buSzPct val="80000"/>
              <a:buFont typeface="Wingdings 2" charset="2"/>
              <a:buChar char=""/>
              <a:tabLst>
                <a:tab pos="0" algn="l"/>
              </a:tabLst>
            </a:pPr>
            <a:r>
              <a:rPr lang="ru-RU" sz="5900" b="0" strike="noStrike" spc="-1">
                <a:solidFill>
                  <a:schemeClr val="dk1"/>
                </a:solidFill>
                <a:latin typeface="Gill Sans MT"/>
              </a:rPr>
              <a:t> «лишнее» слово ТЕТРАДЬ, так как во всех словах 3 слога, а этом слове</a:t>
            </a:r>
            <a:endParaRPr lang="ru-RU" sz="5900" b="0" strike="noStrike" spc="-1">
              <a:solidFill>
                <a:srgbClr val="000000"/>
              </a:solidFill>
              <a:latin typeface="Arial"/>
            </a:endParaRPr>
          </a:p>
          <a:p>
            <a:pPr marL="365760" indent="-283320">
              <a:lnSpc>
                <a:spcPct val="100000"/>
              </a:lnSpc>
              <a:spcBef>
                <a:spcPts val="601"/>
              </a:spcBef>
              <a:buClr>
                <a:srgbClr val="3891A7"/>
              </a:buClr>
              <a:buSzPct val="80000"/>
              <a:buFont typeface="Wingdings 2" charset="2"/>
              <a:buChar char=""/>
              <a:tabLst>
                <a:tab pos="0" algn="l"/>
              </a:tabLst>
            </a:pPr>
            <a:r>
              <a:rPr lang="ru-RU" sz="5900" b="0" strike="noStrike" spc="-1">
                <a:solidFill>
                  <a:schemeClr val="dk1"/>
                </a:solidFill>
                <a:latin typeface="Gill Sans MT"/>
              </a:rPr>
              <a:t> РЕБЯТА, т.к. все слова заканчиваются на согласный, а данное слово – на гласный.</a:t>
            </a:r>
            <a:endParaRPr lang="ru-RU" sz="5900" b="0" strike="noStrike" spc="-1">
              <a:solidFill>
                <a:srgbClr val="000000"/>
              </a:solidFill>
              <a:latin typeface="Arial"/>
            </a:endParaRPr>
          </a:p>
          <a:p>
            <a:pPr marL="365760" indent="-283320">
              <a:lnSpc>
                <a:spcPct val="100000"/>
              </a:lnSpc>
              <a:spcBef>
                <a:spcPts val="601"/>
              </a:spcBef>
              <a:buClr>
                <a:srgbClr val="3891A7"/>
              </a:buClr>
              <a:buSzPct val="80000"/>
              <a:buFont typeface="Wingdings 2" charset="2"/>
              <a:buChar char=""/>
              <a:tabLst>
                <a:tab pos="0" algn="l"/>
              </a:tabLst>
            </a:pPr>
            <a:r>
              <a:rPr lang="ru-RU" sz="5900" b="0" strike="noStrike" spc="-1">
                <a:solidFill>
                  <a:schemeClr val="dk1"/>
                </a:solidFill>
                <a:latin typeface="Gill Sans MT"/>
              </a:rPr>
              <a:t>УЧЕНИК, т.к. все слова начинаются с согласного, а слово УЧЕНИК – с гласного.</a:t>
            </a:r>
            <a:endParaRPr lang="ru-RU" sz="59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/>
          </p:nvPr>
        </p:nvSpPr>
        <p:spPr>
          <a:xfrm>
            <a:off x="928800" y="428760"/>
            <a:ext cx="8004240" cy="5819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365760" indent="-283320" algn="ctr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ru-RU" sz="3200" b="1" strike="noStrike" spc="-1">
                <a:solidFill>
                  <a:schemeClr val="dk1"/>
                </a:solidFill>
                <a:latin typeface="Gill Sans MT"/>
              </a:rPr>
              <a:t> «ЛЕКСИЧЕСКИЙ ДИКТАНТ»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marL="365760" indent="-28332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ru-RU" sz="3200" b="0" strike="noStrike" spc="-1">
                <a:solidFill>
                  <a:schemeClr val="dk1"/>
                </a:solidFill>
                <a:latin typeface="Gill Sans MT"/>
              </a:rPr>
              <a:t>	 </a:t>
            </a:r>
            <a:r>
              <a:rPr lang="ru-RU" sz="3200" b="0" strike="noStrike" spc="-1">
                <a:solidFill>
                  <a:schemeClr val="accent3">
                    <a:lumMod val="50000"/>
                  </a:schemeClr>
                </a:solidFill>
                <a:latin typeface="Gill Sans MT"/>
              </a:rPr>
              <a:t>Замени предложения одним словом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marL="365760" indent="-28332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 marL="365760" indent="-28332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ru-RU" sz="3200" b="0" strike="noStrike" spc="-1">
                <a:solidFill>
                  <a:schemeClr val="dk1"/>
                </a:solidFill>
                <a:latin typeface="Gill Sans MT"/>
              </a:rPr>
              <a:t>	</a:t>
            </a:r>
            <a:r>
              <a:rPr lang="ru-RU" sz="3200" b="0" strike="noStrike" spc="-1">
                <a:solidFill>
                  <a:srgbClr val="002060"/>
                </a:solidFill>
                <a:latin typeface="Gill Sans MT"/>
              </a:rPr>
              <a:t>Пятый день недели.  </a:t>
            </a:r>
            <a:r>
              <a:rPr lang="ru-RU" sz="3200" b="0" strike="noStrike" spc="-1">
                <a:solidFill>
                  <a:schemeClr val="accent3">
                    <a:lumMod val="75000"/>
                  </a:schemeClr>
                </a:solidFill>
                <a:latin typeface="Gill Sans MT"/>
              </a:rPr>
              <a:t> </a:t>
            </a:r>
            <a:r>
              <a:rPr lang="ru-RU" sz="3200" b="1" strike="noStrike" spc="-1">
                <a:solidFill>
                  <a:schemeClr val="accent3">
                    <a:lumMod val="75000"/>
                  </a:schemeClr>
                </a:solidFill>
                <a:latin typeface="Gill Sans MT"/>
              </a:rPr>
              <a:t>ПЯТНИЦА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marL="365760" indent="-28332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ru-RU" sz="3200" b="0" strike="noStrike" spc="-1">
                <a:solidFill>
                  <a:srgbClr val="002060"/>
                </a:solidFill>
                <a:latin typeface="Gill Sans MT"/>
              </a:rPr>
              <a:t>	Инструмент для забивания гвоздей.                                                                </a:t>
            </a:r>
            <a:r>
              <a:rPr lang="ru-RU" sz="3200" b="1" strike="noStrike" spc="-1">
                <a:solidFill>
                  <a:schemeClr val="accent3">
                    <a:lumMod val="75000"/>
                  </a:schemeClr>
                </a:solidFill>
                <a:latin typeface="Gill Sans MT"/>
              </a:rPr>
              <a:t>МОЛОТОК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marL="365760" indent="-28332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ru-RU" sz="3200" b="1" strike="noStrike" spc="-1">
                <a:solidFill>
                  <a:srgbClr val="00B050"/>
                </a:solidFill>
                <a:latin typeface="Gill Sans MT"/>
              </a:rPr>
              <a:t>	</a:t>
            </a:r>
            <a:r>
              <a:rPr lang="ru-RU" sz="3200" b="0" strike="noStrike" spc="-1">
                <a:solidFill>
                  <a:srgbClr val="002060"/>
                </a:solidFill>
                <a:latin typeface="Gill Sans MT"/>
              </a:rPr>
              <a:t>Холодная зимняя погода.   </a:t>
            </a:r>
            <a:r>
              <a:rPr lang="ru-RU" sz="3200" b="1" strike="noStrike" spc="-1">
                <a:solidFill>
                  <a:schemeClr val="accent3">
                    <a:lumMod val="75000"/>
                  </a:schemeClr>
                </a:solidFill>
                <a:latin typeface="Gill Sans MT"/>
              </a:rPr>
              <a:t>МОРОЗ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marL="365760" indent="-28332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en-US" sz="3200" b="1" strike="noStrike" spc="-1">
                <a:solidFill>
                  <a:srgbClr val="00B050"/>
                </a:solidFill>
                <a:latin typeface="Gill Sans MT"/>
              </a:rPr>
              <a:t>   </a:t>
            </a:r>
            <a:r>
              <a:rPr lang="ru-RU" sz="3200" b="0" strike="noStrike" spc="-1">
                <a:solidFill>
                  <a:srgbClr val="002060"/>
                </a:solidFill>
                <a:latin typeface="Gill Sans MT"/>
              </a:rPr>
              <a:t>Человек, который учит кого-нибудь чему-нибудь.        </a:t>
            </a:r>
            <a:r>
              <a:rPr lang="ru-RU" sz="3200" b="1" strike="noStrike" spc="-1">
                <a:solidFill>
                  <a:schemeClr val="accent3">
                    <a:lumMod val="75000"/>
                  </a:schemeClr>
                </a:solidFill>
                <a:latin typeface="Gill Sans MT"/>
              </a:rPr>
              <a:t>УЧИТЕЛЬ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marL="365760" indent="-28332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1285920" y="357120"/>
            <a:ext cx="7643160" cy="1904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4400" b="1" strike="noStrike" spc="-1">
                <a:solidFill>
                  <a:schemeClr val="dk2"/>
                </a:solidFill>
                <a:latin typeface="Gill Sans MT"/>
              </a:rPr>
              <a:t>МЕТОДИЧЕСКИЕ ПРИЕМЫ ИЗУЧЕНИЯ СЛОВАРНЫХ СЛОВ</a:t>
            </a:r>
            <a:r>
              <a:rPr sz="4400"/>
              <a:t/>
            </a:r>
            <a:br>
              <a:rPr sz="4400"/>
            </a:b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subTitle"/>
          </p:nvPr>
        </p:nvSpPr>
        <p:spPr>
          <a:xfrm>
            <a:off x="1071360" y="1928880"/>
            <a:ext cx="7714440" cy="4500000"/>
          </a:xfrm>
          <a:prstGeom prst="rect">
            <a:avLst/>
          </a:prstGeom>
          <a:noFill/>
          <a:ln w="0">
            <a:noFill/>
          </a:ln>
        </p:spPr>
        <p:txBody>
          <a:bodyPr lIns="90000" tIns="0" rIns="90000" bIns="45000" anchor="t">
            <a:normAutofit fontScale="91666" lnSpcReduction="10000"/>
          </a:bodyPr>
          <a:lstStyle/>
          <a:p>
            <a:pPr marL="27360" indent="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ru-RU" sz="6600" b="0" strike="noStrike" spc="-1">
              <a:solidFill>
                <a:srgbClr val="000000"/>
              </a:solidFill>
              <a:latin typeface="Arial"/>
            </a:endParaRPr>
          </a:p>
          <a:p>
            <a:pPr marL="27360" indent="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ru-RU" sz="6600" b="1" strike="noStrike" spc="-1">
                <a:solidFill>
                  <a:schemeClr val="accent6">
                    <a:lumMod val="75000"/>
                  </a:schemeClr>
                </a:solidFill>
                <a:latin typeface="Gill Sans MT"/>
              </a:rPr>
              <a:t> 2</a:t>
            </a:r>
            <a:r>
              <a:rPr lang="ru-RU" sz="4800" b="1" strike="noStrike" spc="-1">
                <a:solidFill>
                  <a:schemeClr val="accent6">
                    <a:lumMod val="75000"/>
                  </a:schemeClr>
                </a:solidFill>
                <a:latin typeface="Gill Sans MT"/>
              </a:rPr>
              <a:t> </a:t>
            </a:r>
            <a:r>
              <a:rPr lang="ru-RU" sz="4400" b="1" strike="noStrike" spc="-1">
                <a:solidFill>
                  <a:schemeClr val="accent6">
                    <a:lumMod val="75000"/>
                  </a:schemeClr>
                </a:solidFill>
                <a:latin typeface="Gill Sans MT"/>
              </a:rPr>
              <a:t>КЛАСС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  <a:p>
            <a:pPr marL="27360" indent="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  <a:p>
            <a:pPr marL="27360" indent="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ru-RU" sz="4000" b="1" strike="noStrike" spc="-1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Словарь 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  <a:p>
            <a:pPr marL="27360" indent="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ru-RU" sz="4000" b="1" strike="noStrike" spc="-1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синонимов 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  <a:p>
            <a:pPr marL="27360" indent="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ru-RU" sz="4000" b="1" strike="noStrike" spc="-1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 и антонимов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  <a:p>
            <a:pPr marL="27360" indent="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marL="27360" indent="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marL="27360" indent="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0" name="Picture 2" descr="Picture background"/>
          <p:cNvPicPr/>
          <p:nvPr/>
        </p:nvPicPr>
        <p:blipFill>
          <a:blip r:embed="rId2"/>
          <a:stretch/>
        </p:blipFill>
        <p:spPr>
          <a:xfrm>
            <a:off x="5286240" y="2000160"/>
            <a:ext cx="3214080" cy="4680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1285920" y="333360"/>
            <a:ext cx="6778080" cy="1654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 Заполните горизонтальные строчки антонимами к указанным ниже словам, и в вертикальном выделенном столбце вы прочитаете общее название таких слов.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4643280" y="1981080"/>
            <a:ext cx="3499920" cy="4114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533520" indent="-53352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533520" indent="-53352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ru-RU" sz="2800" b="0" strike="noStrike" spc="-1">
                <a:solidFill>
                  <a:schemeClr val="accent3">
                    <a:lumMod val="75000"/>
                  </a:schemeClr>
                </a:solidFill>
                <a:latin typeface="Comic Sans MS"/>
              </a:rPr>
              <a:t>горький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533520" indent="-53352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ru-RU" sz="2800" b="0" strike="noStrike" spc="-1">
                <a:solidFill>
                  <a:schemeClr val="accent3">
                    <a:lumMod val="75000"/>
                  </a:schemeClr>
                </a:solidFill>
                <a:latin typeface="Comic Sans MS"/>
              </a:rPr>
              <a:t>начинать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533520" indent="-53352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ru-RU" sz="2800" b="0" strike="noStrike" spc="-1">
                <a:solidFill>
                  <a:schemeClr val="accent3">
                    <a:lumMod val="75000"/>
                  </a:schemeClr>
                </a:solidFill>
                <a:latin typeface="Comic Sans MS"/>
              </a:rPr>
              <a:t>буря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533520" indent="-53352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ru-RU" sz="2800" b="0" strike="noStrike" spc="-1">
                <a:solidFill>
                  <a:schemeClr val="accent3">
                    <a:lumMod val="75000"/>
                  </a:schemeClr>
                </a:solidFill>
                <a:latin typeface="Comic Sans MS"/>
              </a:rPr>
              <a:t>сложный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533520" indent="-53352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ru-RU" sz="2800" b="0" strike="noStrike" spc="-1">
                <a:solidFill>
                  <a:schemeClr val="accent3">
                    <a:lumMod val="75000"/>
                  </a:schemeClr>
                </a:solidFill>
                <a:latin typeface="Comic Sans MS"/>
              </a:rPr>
              <a:t>трудолюбивый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533520" indent="-53352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ru-RU" sz="2800" b="0" strike="noStrike" spc="-1">
                <a:solidFill>
                  <a:schemeClr val="accent3">
                    <a:lumMod val="75000"/>
                  </a:schemeClr>
                </a:solidFill>
                <a:latin typeface="Comic Sans MS"/>
              </a:rPr>
              <a:t>короткий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533520" indent="-53352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ru-RU" sz="2800" b="0" strike="noStrike" spc="-1">
                <a:solidFill>
                  <a:schemeClr val="accent3">
                    <a:lumMod val="75000"/>
                  </a:schemeClr>
                </a:solidFill>
                <a:latin typeface="Comic Sans MS"/>
              </a:rPr>
              <a:t>забывать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533520" indent="-53352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43" name="Group 375"/>
          <p:cNvGraphicFramePr/>
          <p:nvPr/>
        </p:nvGraphicFramePr>
        <p:xfrm>
          <a:off x="826920" y="2492280"/>
          <a:ext cx="3382200" cy="4110120"/>
        </p:xfrm>
        <a:graphic>
          <a:graphicData uri="http://schemas.openxmlformats.org/drawingml/2006/table">
            <a:tbl>
              <a:tblPr/>
              <a:tblGrid>
                <a:gridCol w="483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3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2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3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2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38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4080">
                <a:tc>
                  <a:txBody>
                    <a:bodyPr/>
                    <a:lstStyle/>
                    <a:p>
                      <a:endParaRPr lang="ru-RU" sz="2800" b="0" strike="noStrike" spc="-1">
                        <a:solidFill>
                          <a:srgbClr val="008000"/>
                        </a:solidFill>
                        <a:latin typeface="Comic Sans MS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2808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b="0" strike="noStrike" spc="-1">
                        <a:solidFill>
                          <a:srgbClr val="008000"/>
                        </a:solidFill>
                        <a:latin typeface="Comic Sans MS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2808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b="0" strike="noStrike" spc="-1">
                        <a:solidFill>
                          <a:srgbClr val="008000"/>
                        </a:solidFill>
                        <a:latin typeface="Comic Sans MS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2808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strike="noStrike" spc="-1">
                        <a:solidFill>
                          <a:srgbClr val="008000"/>
                        </a:solidFill>
                        <a:latin typeface="Comic Sans MS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2808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b="0" strike="noStrike" spc="-1">
                        <a:solidFill>
                          <a:srgbClr val="008000"/>
                        </a:solidFill>
                        <a:latin typeface="Comic Sans MS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2808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b="0" strike="noStrike" spc="-1">
                        <a:solidFill>
                          <a:srgbClr val="008000"/>
                        </a:solidFill>
                        <a:latin typeface="Comic Sans MS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2808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b="0" strike="noStrike" spc="-1">
                        <a:solidFill>
                          <a:srgbClr val="008000"/>
                        </a:solidFill>
                        <a:latin typeface="Comic Sans MS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28080">
                      <a:solidFill>
                        <a:srgbClr val="000000"/>
                      </a:solidFill>
                      <a:prstDash val="solid"/>
                    </a:lnR>
                    <a:lnT w="2808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080">
                <a:tc>
                  <a:txBody>
                    <a:bodyPr/>
                    <a:lstStyle/>
                    <a:p>
                      <a:endParaRPr lang="ru-RU" sz="2800" b="0" strike="noStrike" spc="-1">
                        <a:solidFill>
                          <a:srgbClr val="008000"/>
                        </a:solidFill>
                        <a:latin typeface="Comic Sans MS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b="0" strike="noStrike" spc="-1">
                        <a:solidFill>
                          <a:srgbClr val="008000"/>
                        </a:solidFill>
                        <a:latin typeface="Comic Sans MS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b="0" strike="noStrike" spc="-1">
                        <a:solidFill>
                          <a:srgbClr val="008000"/>
                        </a:solidFill>
                        <a:latin typeface="Comic Sans MS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strike="noStrike" spc="-1">
                        <a:solidFill>
                          <a:srgbClr val="008000"/>
                        </a:solidFill>
                        <a:latin typeface="Comic Sans MS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b="0" strike="noStrike" spc="-1">
                        <a:solidFill>
                          <a:srgbClr val="008000"/>
                        </a:solidFill>
                        <a:latin typeface="Comic Sans MS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b="0" strike="noStrike" spc="-1">
                        <a:solidFill>
                          <a:srgbClr val="008000"/>
                        </a:solidFill>
                        <a:latin typeface="Comic Sans MS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b="0" strike="noStrike" spc="-1">
                        <a:solidFill>
                          <a:srgbClr val="008000"/>
                        </a:solidFill>
                        <a:latin typeface="Comic Sans MS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2808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080">
                <a:tc>
                  <a:txBody>
                    <a:bodyPr/>
                    <a:lstStyle/>
                    <a:p>
                      <a:endParaRPr lang="ru-RU" sz="2800" b="0" strike="noStrike" spc="-1">
                        <a:solidFill>
                          <a:srgbClr val="008000"/>
                        </a:solidFill>
                        <a:latin typeface="Comic Sans MS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b="0" strike="noStrike" spc="-1">
                        <a:solidFill>
                          <a:srgbClr val="008000"/>
                        </a:solidFill>
                        <a:latin typeface="Comic Sans MS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b="0" strike="noStrike" spc="-1">
                        <a:solidFill>
                          <a:srgbClr val="008000"/>
                        </a:solidFill>
                        <a:latin typeface="Comic Sans MS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strike="noStrike" spc="-1">
                        <a:solidFill>
                          <a:srgbClr val="008000"/>
                        </a:solidFill>
                        <a:latin typeface="Comic Sans MS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b="0" strike="noStrike" spc="-1">
                        <a:solidFill>
                          <a:srgbClr val="008000"/>
                        </a:solidFill>
                        <a:latin typeface="Comic Sans MS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b="0" strike="noStrike" spc="-1">
                        <a:solidFill>
                          <a:srgbClr val="008000"/>
                        </a:solidFill>
                        <a:latin typeface="Comic Sans MS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b="0" strike="noStrike" spc="-1">
                        <a:solidFill>
                          <a:srgbClr val="008000"/>
                        </a:solidFill>
                        <a:latin typeface="Comic Sans MS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2808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080">
                <a:tc>
                  <a:txBody>
                    <a:bodyPr/>
                    <a:lstStyle/>
                    <a:p>
                      <a:endParaRPr lang="ru-RU" sz="2800" b="0" strike="noStrike" spc="-1">
                        <a:solidFill>
                          <a:srgbClr val="008000"/>
                        </a:solidFill>
                        <a:latin typeface="Comic Sans MS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b="0" strike="noStrike" spc="-1">
                        <a:solidFill>
                          <a:srgbClr val="008000"/>
                        </a:solidFill>
                        <a:latin typeface="Comic Sans MS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b="0" strike="noStrike" spc="-1">
                        <a:solidFill>
                          <a:srgbClr val="008000"/>
                        </a:solidFill>
                        <a:latin typeface="Comic Sans MS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strike="noStrike" spc="-1">
                        <a:solidFill>
                          <a:srgbClr val="008000"/>
                        </a:solidFill>
                        <a:latin typeface="Comic Sans MS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b="0" strike="noStrike" spc="-1">
                        <a:solidFill>
                          <a:srgbClr val="008000"/>
                        </a:solidFill>
                        <a:latin typeface="Comic Sans MS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b="0" strike="noStrike" spc="-1">
                        <a:solidFill>
                          <a:srgbClr val="008000"/>
                        </a:solidFill>
                        <a:latin typeface="Comic Sans MS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b="0" strike="noStrike" spc="-1">
                        <a:solidFill>
                          <a:srgbClr val="008000"/>
                        </a:solidFill>
                        <a:latin typeface="Comic Sans MS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2808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080">
                <a:tc>
                  <a:txBody>
                    <a:bodyPr/>
                    <a:lstStyle/>
                    <a:p>
                      <a:endParaRPr lang="ru-RU" sz="2800" b="0" strike="noStrike" spc="-1">
                        <a:solidFill>
                          <a:srgbClr val="008000"/>
                        </a:solidFill>
                        <a:latin typeface="Comic Sans MS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b="0" strike="noStrike" spc="-1">
                        <a:solidFill>
                          <a:srgbClr val="008000"/>
                        </a:solidFill>
                        <a:latin typeface="Comic Sans MS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b="0" strike="noStrike" spc="-1">
                        <a:solidFill>
                          <a:srgbClr val="008000"/>
                        </a:solidFill>
                        <a:latin typeface="Comic Sans MS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strike="noStrike" spc="-1">
                        <a:solidFill>
                          <a:srgbClr val="008000"/>
                        </a:solidFill>
                        <a:latin typeface="Comic Sans MS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b="0" strike="noStrike" spc="-1">
                        <a:solidFill>
                          <a:srgbClr val="008000"/>
                        </a:solidFill>
                        <a:latin typeface="Comic Sans MS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b="0" strike="noStrike" spc="-1">
                        <a:solidFill>
                          <a:srgbClr val="008000"/>
                        </a:solidFill>
                        <a:latin typeface="Comic Sans MS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b="0" strike="noStrike" spc="-1">
                        <a:solidFill>
                          <a:srgbClr val="008000"/>
                        </a:solidFill>
                        <a:latin typeface="Comic Sans MS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2808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080">
                <a:tc>
                  <a:txBody>
                    <a:bodyPr/>
                    <a:lstStyle/>
                    <a:p>
                      <a:endParaRPr lang="ru-RU" sz="2800" b="0" strike="noStrike" spc="-1">
                        <a:solidFill>
                          <a:srgbClr val="008000"/>
                        </a:solidFill>
                        <a:latin typeface="Comic Sans MS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b="0" strike="noStrike" spc="-1">
                        <a:solidFill>
                          <a:srgbClr val="008000"/>
                        </a:solidFill>
                        <a:latin typeface="Comic Sans MS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b="0" strike="noStrike" spc="-1">
                        <a:solidFill>
                          <a:srgbClr val="008000"/>
                        </a:solidFill>
                        <a:latin typeface="Comic Sans MS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strike="noStrike" spc="-1">
                        <a:solidFill>
                          <a:srgbClr val="008000"/>
                        </a:solidFill>
                        <a:latin typeface="Comic Sans MS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b="0" strike="noStrike" spc="-1">
                        <a:solidFill>
                          <a:srgbClr val="008000"/>
                        </a:solidFill>
                        <a:latin typeface="Comic Sans MS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b="0" strike="noStrike" spc="-1">
                        <a:solidFill>
                          <a:srgbClr val="008000"/>
                        </a:solidFill>
                        <a:latin typeface="Comic Sans MS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b="0" strike="noStrike" spc="-1">
                        <a:solidFill>
                          <a:srgbClr val="008000"/>
                        </a:solidFill>
                        <a:latin typeface="Comic Sans MS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2808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080">
                <a:tc>
                  <a:txBody>
                    <a:bodyPr/>
                    <a:lstStyle/>
                    <a:p>
                      <a:endParaRPr lang="ru-RU" sz="2800" b="0" strike="noStrike" spc="-1">
                        <a:solidFill>
                          <a:srgbClr val="008000"/>
                        </a:solidFill>
                        <a:latin typeface="Comic Sans MS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280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b="0" strike="noStrike" spc="-1">
                        <a:solidFill>
                          <a:srgbClr val="008000"/>
                        </a:solidFill>
                        <a:latin typeface="Comic Sans MS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280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b="0" strike="noStrike" spc="-1">
                        <a:solidFill>
                          <a:srgbClr val="008000"/>
                        </a:solidFill>
                        <a:latin typeface="Comic Sans MS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280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strike="noStrike" spc="-1">
                        <a:solidFill>
                          <a:srgbClr val="008000"/>
                        </a:solidFill>
                        <a:latin typeface="Comic Sans MS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280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b="0" strike="noStrike" spc="-1">
                        <a:solidFill>
                          <a:srgbClr val="008000"/>
                        </a:solidFill>
                        <a:latin typeface="Comic Sans MS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280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b="0" strike="noStrike" spc="-1">
                        <a:solidFill>
                          <a:srgbClr val="008000"/>
                        </a:solidFill>
                        <a:latin typeface="Comic Sans MS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280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b="0" strike="noStrike" spc="-1">
                        <a:solidFill>
                          <a:srgbClr val="008000"/>
                        </a:solidFill>
                        <a:latin typeface="Comic Sans MS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2808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280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44" name="Group 674"/>
          <p:cNvGraphicFramePr/>
          <p:nvPr/>
        </p:nvGraphicFramePr>
        <p:xfrm>
          <a:off x="826920" y="2492280"/>
          <a:ext cx="3382200" cy="4110120"/>
        </p:xfrm>
        <a:graphic>
          <a:graphicData uri="http://schemas.openxmlformats.org/drawingml/2006/table">
            <a:tbl>
              <a:tblPr/>
              <a:tblGrid>
                <a:gridCol w="483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3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2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3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2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38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696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spcBef>
                          <a:spcPts val="561"/>
                        </a:spcBef>
                        <a:tabLst>
                          <a:tab pos="0" algn="l"/>
                        </a:tabLst>
                      </a:pPr>
                      <a:r>
                        <a:rPr lang="ru-RU" sz="2800" b="0" strike="noStrike" spc="-1">
                          <a:solidFill>
                            <a:srgbClr val="008000"/>
                          </a:solidFill>
                          <a:latin typeface="Comic Sans MS"/>
                        </a:rPr>
                        <a:t>с</a:t>
                      </a:r>
                      <a:endParaRPr lang="ru-RU" sz="2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8000"/>
                      </a:solidFill>
                      <a:prstDash val="solid"/>
                    </a:lnL>
                    <a:lnR w="12240">
                      <a:solidFill>
                        <a:srgbClr val="008000"/>
                      </a:solidFill>
                      <a:prstDash val="solid"/>
                    </a:lnR>
                    <a:lnT w="12240">
                      <a:solidFill>
                        <a:srgbClr val="008000"/>
                      </a:solidFill>
                      <a:prstDash val="solid"/>
                    </a:lnT>
                    <a:lnB w="12240">
                      <a:solidFill>
                        <a:srgbClr val="008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spcBef>
                          <a:spcPts val="561"/>
                        </a:spcBef>
                        <a:tabLst>
                          <a:tab pos="0" algn="l"/>
                        </a:tabLst>
                      </a:pPr>
                      <a:r>
                        <a:rPr lang="ru-RU" sz="2800" b="0" strike="noStrike" spc="-1">
                          <a:solidFill>
                            <a:srgbClr val="008000"/>
                          </a:solidFill>
                          <a:latin typeface="Comic Sans MS"/>
                        </a:rPr>
                        <a:t>л</a:t>
                      </a:r>
                      <a:endParaRPr lang="ru-RU" sz="2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8000"/>
                      </a:solidFill>
                      <a:prstDash val="solid"/>
                    </a:lnL>
                    <a:lnR w="12240">
                      <a:solidFill>
                        <a:srgbClr val="008000"/>
                      </a:solidFill>
                      <a:prstDash val="solid"/>
                    </a:lnR>
                    <a:lnT w="12240">
                      <a:solidFill>
                        <a:srgbClr val="008000"/>
                      </a:solidFill>
                      <a:prstDash val="solid"/>
                    </a:lnT>
                    <a:lnB w="12240">
                      <a:solidFill>
                        <a:srgbClr val="008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spcBef>
                          <a:spcPts val="561"/>
                        </a:spcBef>
                        <a:tabLst>
                          <a:tab pos="0" algn="l"/>
                        </a:tabLst>
                      </a:pPr>
                      <a:r>
                        <a:rPr lang="ru-RU" sz="2800" b="0" strike="noStrike" spc="-1">
                          <a:solidFill>
                            <a:srgbClr val="008000"/>
                          </a:solidFill>
                          <a:latin typeface="Comic Sans MS"/>
                        </a:rPr>
                        <a:t>а</a:t>
                      </a:r>
                      <a:endParaRPr lang="ru-RU" sz="2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8000"/>
                      </a:solidFill>
                      <a:prstDash val="solid"/>
                    </a:lnL>
                    <a:lnR w="12240">
                      <a:solidFill>
                        <a:srgbClr val="008000"/>
                      </a:solidFill>
                      <a:prstDash val="solid"/>
                    </a:lnR>
                    <a:lnT w="12240">
                      <a:solidFill>
                        <a:srgbClr val="008000"/>
                      </a:solidFill>
                      <a:prstDash val="solid"/>
                    </a:lnT>
                    <a:lnB w="12240">
                      <a:solidFill>
                        <a:srgbClr val="008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spcBef>
                          <a:spcPts val="561"/>
                        </a:spcBef>
                        <a:tabLst>
                          <a:tab pos="0" algn="l"/>
                        </a:tabLst>
                      </a:pPr>
                      <a:r>
                        <a:rPr lang="ru-RU" sz="2800" b="0" strike="noStrike" spc="-1">
                          <a:solidFill>
                            <a:srgbClr val="008000"/>
                          </a:solidFill>
                          <a:latin typeface="Comic Sans MS"/>
                        </a:rPr>
                        <a:t>д</a:t>
                      </a:r>
                      <a:endParaRPr lang="ru-RU" sz="2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8000"/>
                      </a:solidFill>
                      <a:prstDash val="solid"/>
                    </a:lnL>
                    <a:lnR w="12240">
                      <a:solidFill>
                        <a:srgbClr val="008000"/>
                      </a:solidFill>
                      <a:prstDash val="solid"/>
                    </a:lnR>
                    <a:lnT w="12240">
                      <a:solidFill>
                        <a:srgbClr val="008000"/>
                      </a:solidFill>
                      <a:prstDash val="solid"/>
                    </a:lnT>
                    <a:lnB w="12240">
                      <a:solidFill>
                        <a:srgbClr val="008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spcBef>
                          <a:spcPts val="561"/>
                        </a:spcBef>
                        <a:tabLst>
                          <a:tab pos="0" algn="l"/>
                        </a:tabLst>
                      </a:pPr>
                      <a:r>
                        <a:rPr lang="ru-RU" sz="2800" b="0" strike="noStrike" spc="-1">
                          <a:solidFill>
                            <a:srgbClr val="008000"/>
                          </a:solidFill>
                          <a:latin typeface="Comic Sans MS"/>
                        </a:rPr>
                        <a:t>к</a:t>
                      </a:r>
                      <a:endParaRPr lang="ru-RU" sz="2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8000"/>
                      </a:solidFill>
                      <a:prstDash val="solid"/>
                    </a:lnL>
                    <a:lnR w="12240">
                      <a:solidFill>
                        <a:srgbClr val="008000"/>
                      </a:solidFill>
                      <a:prstDash val="solid"/>
                    </a:lnR>
                    <a:lnT w="12240">
                      <a:solidFill>
                        <a:srgbClr val="008000"/>
                      </a:solidFill>
                      <a:prstDash val="solid"/>
                    </a:lnT>
                    <a:lnB w="12240">
                      <a:solidFill>
                        <a:srgbClr val="008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spcBef>
                          <a:spcPts val="561"/>
                        </a:spcBef>
                        <a:tabLst>
                          <a:tab pos="0" algn="l"/>
                        </a:tabLst>
                      </a:pPr>
                      <a:r>
                        <a:rPr lang="ru-RU" sz="2800" b="0" strike="noStrike" spc="-1">
                          <a:solidFill>
                            <a:srgbClr val="008000"/>
                          </a:solidFill>
                          <a:latin typeface="Comic Sans MS"/>
                        </a:rPr>
                        <a:t>и</a:t>
                      </a:r>
                      <a:endParaRPr lang="ru-RU" sz="2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8000"/>
                      </a:solidFill>
                      <a:prstDash val="solid"/>
                    </a:lnL>
                    <a:lnR w="12240">
                      <a:solidFill>
                        <a:srgbClr val="008000"/>
                      </a:solidFill>
                      <a:prstDash val="solid"/>
                    </a:lnR>
                    <a:lnT w="12240">
                      <a:solidFill>
                        <a:srgbClr val="008000"/>
                      </a:solidFill>
                      <a:prstDash val="solid"/>
                    </a:lnT>
                    <a:lnB w="12240">
                      <a:solidFill>
                        <a:srgbClr val="008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spcBef>
                          <a:spcPts val="561"/>
                        </a:spcBef>
                        <a:tabLst>
                          <a:tab pos="0" algn="l"/>
                        </a:tabLst>
                      </a:pPr>
                      <a:r>
                        <a:rPr lang="ru-RU" sz="2800" b="0" strike="noStrike" spc="-1">
                          <a:solidFill>
                            <a:srgbClr val="008000"/>
                          </a:solidFill>
                          <a:latin typeface="Comic Sans MS"/>
                        </a:rPr>
                        <a:t>й</a:t>
                      </a:r>
                      <a:endParaRPr lang="ru-RU" sz="2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8000"/>
                      </a:solidFill>
                      <a:prstDash val="solid"/>
                    </a:lnL>
                    <a:lnR w="12240">
                      <a:solidFill>
                        <a:srgbClr val="008000"/>
                      </a:solidFill>
                      <a:prstDash val="solid"/>
                    </a:lnR>
                    <a:lnT w="12240">
                      <a:solidFill>
                        <a:srgbClr val="008000"/>
                      </a:solidFill>
                      <a:prstDash val="solid"/>
                    </a:lnT>
                    <a:lnB w="12240">
                      <a:solidFill>
                        <a:srgbClr val="008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96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spcBef>
                          <a:spcPts val="561"/>
                        </a:spcBef>
                        <a:tabLst>
                          <a:tab pos="0" algn="l"/>
                        </a:tabLst>
                      </a:pPr>
                      <a:r>
                        <a:rPr lang="ru-RU" sz="2800" b="0" strike="noStrike" spc="-1">
                          <a:solidFill>
                            <a:srgbClr val="008000"/>
                          </a:solidFill>
                          <a:latin typeface="Comic Sans MS"/>
                        </a:rPr>
                        <a:t>к</a:t>
                      </a:r>
                      <a:endParaRPr lang="ru-RU" sz="2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8000"/>
                      </a:solidFill>
                      <a:prstDash val="solid"/>
                    </a:lnL>
                    <a:lnR w="12240">
                      <a:solidFill>
                        <a:srgbClr val="008000"/>
                      </a:solidFill>
                      <a:prstDash val="solid"/>
                    </a:lnR>
                    <a:lnT w="12240">
                      <a:solidFill>
                        <a:srgbClr val="008000"/>
                      </a:solidFill>
                      <a:prstDash val="solid"/>
                    </a:lnT>
                    <a:lnB w="12240">
                      <a:solidFill>
                        <a:srgbClr val="008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spcBef>
                          <a:spcPts val="561"/>
                        </a:spcBef>
                        <a:tabLst>
                          <a:tab pos="0" algn="l"/>
                        </a:tabLst>
                      </a:pPr>
                      <a:r>
                        <a:rPr lang="ru-RU" sz="2800" b="0" strike="noStrike" spc="-1">
                          <a:solidFill>
                            <a:srgbClr val="008000"/>
                          </a:solidFill>
                          <a:latin typeface="Comic Sans MS"/>
                        </a:rPr>
                        <a:t>о</a:t>
                      </a:r>
                      <a:endParaRPr lang="ru-RU" sz="2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8000"/>
                      </a:solidFill>
                      <a:prstDash val="solid"/>
                    </a:lnL>
                    <a:lnR w="12240">
                      <a:solidFill>
                        <a:srgbClr val="008000"/>
                      </a:solidFill>
                      <a:prstDash val="solid"/>
                    </a:lnR>
                    <a:lnT w="12240">
                      <a:solidFill>
                        <a:srgbClr val="008000"/>
                      </a:solidFill>
                      <a:prstDash val="solid"/>
                    </a:lnT>
                    <a:lnB w="12240">
                      <a:solidFill>
                        <a:srgbClr val="008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spcBef>
                          <a:spcPts val="561"/>
                        </a:spcBef>
                        <a:tabLst>
                          <a:tab pos="0" algn="l"/>
                        </a:tabLst>
                      </a:pPr>
                      <a:r>
                        <a:rPr lang="ru-RU" sz="2800" b="0" strike="noStrike" spc="-1">
                          <a:solidFill>
                            <a:srgbClr val="008000"/>
                          </a:solidFill>
                          <a:latin typeface="Comic Sans MS"/>
                        </a:rPr>
                        <a:t>н</a:t>
                      </a:r>
                      <a:endParaRPr lang="ru-RU" sz="2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8000"/>
                      </a:solidFill>
                      <a:prstDash val="solid"/>
                    </a:lnL>
                    <a:lnR w="12240">
                      <a:solidFill>
                        <a:srgbClr val="008000"/>
                      </a:solidFill>
                      <a:prstDash val="solid"/>
                    </a:lnR>
                    <a:lnT w="12240">
                      <a:solidFill>
                        <a:srgbClr val="008000"/>
                      </a:solidFill>
                      <a:prstDash val="solid"/>
                    </a:lnT>
                    <a:lnB w="12240">
                      <a:solidFill>
                        <a:srgbClr val="008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spcBef>
                          <a:spcPts val="561"/>
                        </a:spcBef>
                        <a:tabLst>
                          <a:tab pos="0" algn="l"/>
                        </a:tabLst>
                      </a:pPr>
                      <a:r>
                        <a:rPr lang="ru-RU" sz="2800" b="0" strike="noStrike" spc="-1">
                          <a:solidFill>
                            <a:srgbClr val="008000"/>
                          </a:solidFill>
                          <a:latin typeface="Comic Sans MS"/>
                        </a:rPr>
                        <a:t>ч</a:t>
                      </a:r>
                      <a:endParaRPr lang="ru-RU" sz="2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8000"/>
                      </a:solidFill>
                      <a:prstDash val="solid"/>
                    </a:lnL>
                    <a:lnR w="12240">
                      <a:solidFill>
                        <a:srgbClr val="008000"/>
                      </a:solidFill>
                      <a:prstDash val="solid"/>
                    </a:lnR>
                    <a:lnT w="12240">
                      <a:solidFill>
                        <a:srgbClr val="008000"/>
                      </a:solidFill>
                      <a:prstDash val="solid"/>
                    </a:lnT>
                    <a:lnB w="12240">
                      <a:solidFill>
                        <a:srgbClr val="008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spcBef>
                          <a:spcPts val="561"/>
                        </a:spcBef>
                        <a:tabLst>
                          <a:tab pos="0" algn="l"/>
                        </a:tabLst>
                      </a:pPr>
                      <a:r>
                        <a:rPr lang="ru-RU" sz="2800" b="0" strike="noStrike" spc="-1">
                          <a:solidFill>
                            <a:srgbClr val="008000"/>
                          </a:solidFill>
                          <a:latin typeface="Comic Sans MS"/>
                        </a:rPr>
                        <a:t>а</a:t>
                      </a:r>
                      <a:endParaRPr lang="ru-RU" sz="2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8000"/>
                      </a:solidFill>
                      <a:prstDash val="solid"/>
                    </a:lnL>
                    <a:lnR w="12240">
                      <a:solidFill>
                        <a:srgbClr val="008000"/>
                      </a:solidFill>
                      <a:prstDash val="solid"/>
                    </a:lnR>
                    <a:lnT w="12240">
                      <a:solidFill>
                        <a:srgbClr val="008000"/>
                      </a:solidFill>
                      <a:prstDash val="solid"/>
                    </a:lnT>
                    <a:lnB w="12240">
                      <a:solidFill>
                        <a:srgbClr val="008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spcBef>
                          <a:spcPts val="561"/>
                        </a:spcBef>
                        <a:tabLst>
                          <a:tab pos="0" algn="l"/>
                        </a:tabLst>
                      </a:pPr>
                      <a:r>
                        <a:rPr lang="ru-RU" sz="2800" b="0" strike="noStrike" spc="-1">
                          <a:solidFill>
                            <a:srgbClr val="008000"/>
                          </a:solidFill>
                          <a:latin typeface="Comic Sans MS"/>
                        </a:rPr>
                        <a:t>т</a:t>
                      </a:r>
                      <a:endParaRPr lang="ru-RU" sz="2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8000"/>
                      </a:solidFill>
                      <a:prstDash val="solid"/>
                    </a:lnL>
                    <a:lnR w="12240">
                      <a:solidFill>
                        <a:srgbClr val="008000"/>
                      </a:solidFill>
                      <a:prstDash val="solid"/>
                    </a:lnR>
                    <a:lnT w="12240">
                      <a:solidFill>
                        <a:srgbClr val="008000"/>
                      </a:solidFill>
                      <a:prstDash val="solid"/>
                    </a:lnT>
                    <a:lnB w="12240">
                      <a:solidFill>
                        <a:srgbClr val="008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spcBef>
                          <a:spcPts val="561"/>
                        </a:spcBef>
                        <a:tabLst>
                          <a:tab pos="0" algn="l"/>
                        </a:tabLst>
                      </a:pPr>
                      <a:r>
                        <a:rPr lang="ru-RU" sz="2800" b="0" strike="noStrike" spc="-1">
                          <a:solidFill>
                            <a:srgbClr val="008000"/>
                          </a:solidFill>
                          <a:latin typeface="Comic Sans MS"/>
                        </a:rPr>
                        <a:t>ь</a:t>
                      </a:r>
                      <a:endParaRPr lang="ru-RU" sz="2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8000"/>
                      </a:solidFill>
                      <a:prstDash val="solid"/>
                    </a:lnL>
                    <a:lnR w="12240">
                      <a:solidFill>
                        <a:srgbClr val="008000"/>
                      </a:solidFill>
                      <a:prstDash val="solid"/>
                    </a:lnR>
                    <a:lnT w="12240">
                      <a:solidFill>
                        <a:srgbClr val="008000"/>
                      </a:solidFill>
                      <a:prstDash val="solid"/>
                    </a:lnT>
                    <a:lnB w="12240">
                      <a:solidFill>
                        <a:srgbClr val="008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96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spcBef>
                          <a:spcPts val="561"/>
                        </a:spcBef>
                        <a:tabLst>
                          <a:tab pos="0" algn="l"/>
                        </a:tabLst>
                      </a:pPr>
                      <a:r>
                        <a:rPr lang="ru-RU" sz="2800" b="0" strike="noStrike" spc="-1">
                          <a:solidFill>
                            <a:srgbClr val="008000"/>
                          </a:solidFill>
                          <a:latin typeface="Comic Sans MS"/>
                        </a:rPr>
                        <a:t>з</a:t>
                      </a:r>
                      <a:endParaRPr lang="ru-RU" sz="2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8000"/>
                      </a:solidFill>
                      <a:prstDash val="solid"/>
                    </a:lnL>
                    <a:lnR w="12240">
                      <a:solidFill>
                        <a:srgbClr val="008000"/>
                      </a:solidFill>
                      <a:prstDash val="solid"/>
                    </a:lnR>
                    <a:lnT w="12240">
                      <a:solidFill>
                        <a:srgbClr val="008000"/>
                      </a:solidFill>
                      <a:prstDash val="solid"/>
                    </a:lnT>
                    <a:lnB w="12240">
                      <a:solidFill>
                        <a:srgbClr val="008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spcBef>
                          <a:spcPts val="561"/>
                        </a:spcBef>
                        <a:tabLst>
                          <a:tab pos="0" algn="l"/>
                        </a:tabLst>
                      </a:pPr>
                      <a:r>
                        <a:rPr lang="ru-RU" sz="2800" b="0" strike="noStrike" spc="-1">
                          <a:solidFill>
                            <a:srgbClr val="008000"/>
                          </a:solidFill>
                          <a:latin typeface="Comic Sans MS"/>
                        </a:rPr>
                        <a:t>а</a:t>
                      </a:r>
                      <a:endParaRPr lang="ru-RU" sz="2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8000"/>
                      </a:solidFill>
                      <a:prstDash val="solid"/>
                    </a:lnL>
                    <a:lnR w="12240">
                      <a:solidFill>
                        <a:srgbClr val="008000"/>
                      </a:solidFill>
                      <a:prstDash val="solid"/>
                    </a:lnR>
                    <a:lnT w="12240">
                      <a:solidFill>
                        <a:srgbClr val="008000"/>
                      </a:solidFill>
                      <a:prstDash val="solid"/>
                    </a:lnT>
                    <a:lnB w="12240">
                      <a:solidFill>
                        <a:srgbClr val="008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spcBef>
                          <a:spcPts val="561"/>
                        </a:spcBef>
                        <a:tabLst>
                          <a:tab pos="0" algn="l"/>
                        </a:tabLst>
                      </a:pPr>
                      <a:r>
                        <a:rPr lang="ru-RU" sz="2800" b="0" strike="noStrike" spc="-1">
                          <a:solidFill>
                            <a:srgbClr val="008000"/>
                          </a:solidFill>
                          <a:latin typeface="Comic Sans MS"/>
                        </a:rPr>
                        <a:t>т</a:t>
                      </a:r>
                      <a:endParaRPr lang="ru-RU" sz="2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8000"/>
                      </a:solidFill>
                      <a:prstDash val="solid"/>
                    </a:lnL>
                    <a:lnR w="12240">
                      <a:solidFill>
                        <a:srgbClr val="008000"/>
                      </a:solidFill>
                      <a:prstDash val="solid"/>
                    </a:lnR>
                    <a:lnT w="12240">
                      <a:solidFill>
                        <a:srgbClr val="008000"/>
                      </a:solidFill>
                      <a:prstDash val="solid"/>
                    </a:lnT>
                    <a:lnB w="12240">
                      <a:solidFill>
                        <a:srgbClr val="008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spcBef>
                          <a:spcPts val="561"/>
                        </a:spcBef>
                        <a:tabLst>
                          <a:tab pos="0" algn="l"/>
                        </a:tabLst>
                      </a:pPr>
                      <a:r>
                        <a:rPr lang="ru-RU" sz="2800" b="0" strike="noStrike" spc="-1">
                          <a:solidFill>
                            <a:srgbClr val="008000"/>
                          </a:solidFill>
                          <a:latin typeface="Comic Sans MS"/>
                        </a:rPr>
                        <a:t>и</a:t>
                      </a:r>
                      <a:endParaRPr lang="ru-RU" sz="2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8000"/>
                      </a:solidFill>
                      <a:prstDash val="solid"/>
                    </a:lnL>
                    <a:lnR w="12240">
                      <a:solidFill>
                        <a:srgbClr val="008000"/>
                      </a:solidFill>
                      <a:prstDash val="solid"/>
                    </a:lnR>
                    <a:lnT w="12240">
                      <a:solidFill>
                        <a:srgbClr val="008000"/>
                      </a:solidFill>
                      <a:prstDash val="solid"/>
                    </a:lnT>
                    <a:lnB w="12240">
                      <a:solidFill>
                        <a:srgbClr val="008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spcBef>
                          <a:spcPts val="561"/>
                        </a:spcBef>
                        <a:tabLst>
                          <a:tab pos="0" algn="l"/>
                        </a:tabLst>
                      </a:pPr>
                      <a:r>
                        <a:rPr lang="ru-RU" sz="2800" b="0" strike="noStrike" spc="-1">
                          <a:solidFill>
                            <a:srgbClr val="008000"/>
                          </a:solidFill>
                          <a:latin typeface="Comic Sans MS"/>
                        </a:rPr>
                        <a:t>ш</a:t>
                      </a:r>
                      <a:endParaRPr lang="ru-RU" sz="2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8000"/>
                      </a:solidFill>
                      <a:prstDash val="solid"/>
                    </a:lnL>
                    <a:lnR w="12240">
                      <a:solidFill>
                        <a:srgbClr val="008000"/>
                      </a:solidFill>
                      <a:prstDash val="solid"/>
                    </a:lnR>
                    <a:lnT w="12240">
                      <a:solidFill>
                        <a:srgbClr val="008000"/>
                      </a:solidFill>
                      <a:prstDash val="solid"/>
                    </a:lnT>
                    <a:lnB w="12240">
                      <a:solidFill>
                        <a:srgbClr val="008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spcBef>
                          <a:spcPts val="561"/>
                        </a:spcBef>
                        <a:tabLst>
                          <a:tab pos="0" algn="l"/>
                        </a:tabLst>
                      </a:pPr>
                      <a:r>
                        <a:rPr lang="ru-RU" sz="2800" b="0" strike="noStrike" spc="-1">
                          <a:solidFill>
                            <a:srgbClr val="008000"/>
                          </a:solidFill>
                          <a:latin typeface="Comic Sans MS"/>
                        </a:rPr>
                        <a:t>ь</a:t>
                      </a:r>
                      <a:endParaRPr lang="ru-RU" sz="2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8000"/>
                      </a:solidFill>
                      <a:prstDash val="solid"/>
                    </a:lnL>
                    <a:lnR w="12240">
                      <a:solidFill>
                        <a:srgbClr val="008000"/>
                      </a:solidFill>
                      <a:prstDash val="solid"/>
                    </a:lnR>
                    <a:lnT w="12240">
                      <a:solidFill>
                        <a:srgbClr val="008000"/>
                      </a:solidFill>
                      <a:prstDash val="solid"/>
                    </a:lnT>
                    <a:lnB w="12240">
                      <a:solidFill>
                        <a:srgbClr val="008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spcBef>
                          <a:spcPts val="561"/>
                        </a:spcBef>
                        <a:tabLst>
                          <a:tab pos="0" algn="l"/>
                        </a:tabLst>
                      </a:pPr>
                      <a:r>
                        <a:rPr lang="ru-RU" sz="2800" b="0" strike="noStrike" spc="-1">
                          <a:solidFill>
                            <a:srgbClr val="008000"/>
                          </a:solidFill>
                          <a:latin typeface="Comic Sans MS"/>
                        </a:rPr>
                        <a:t>е</a:t>
                      </a:r>
                      <a:endParaRPr lang="ru-RU" sz="2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8000"/>
                      </a:solidFill>
                      <a:prstDash val="solid"/>
                    </a:lnL>
                    <a:lnR w="12240">
                      <a:solidFill>
                        <a:srgbClr val="008000"/>
                      </a:solidFill>
                      <a:prstDash val="solid"/>
                    </a:lnR>
                    <a:lnT w="12240">
                      <a:solidFill>
                        <a:srgbClr val="008000"/>
                      </a:solidFill>
                      <a:prstDash val="solid"/>
                    </a:lnT>
                    <a:lnB w="12240">
                      <a:solidFill>
                        <a:srgbClr val="008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96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spcBef>
                          <a:spcPts val="561"/>
                        </a:spcBef>
                        <a:tabLst>
                          <a:tab pos="0" algn="l"/>
                        </a:tabLst>
                      </a:pPr>
                      <a:r>
                        <a:rPr lang="ru-RU" sz="2800" b="0" strike="noStrike" spc="-1">
                          <a:solidFill>
                            <a:srgbClr val="008000"/>
                          </a:solidFill>
                          <a:latin typeface="Comic Sans MS"/>
                        </a:rPr>
                        <a:t>п</a:t>
                      </a:r>
                      <a:endParaRPr lang="ru-RU" sz="2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8000"/>
                      </a:solidFill>
                      <a:prstDash val="solid"/>
                    </a:lnL>
                    <a:lnR w="12240">
                      <a:solidFill>
                        <a:srgbClr val="008000"/>
                      </a:solidFill>
                      <a:prstDash val="solid"/>
                    </a:lnR>
                    <a:lnT w="12240">
                      <a:solidFill>
                        <a:srgbClr val="008000"/>
                      </a:solidFill>
                      <a:prstDash val="solid"/>
                    </a:lnT>
                    <a:lnB w="12240">
                      <a:solidFill>
                        <a:srgbClr val="008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spcBef>
                          <a:spcPts val="561"/>
                        </a:spcBef>
                        <a:tabLst>
                          <a:tab pos="0" algn="l"/>
                        </a:tabLst>
                      </a:pPr>
                      <a:r>
                        <a:rPr lang="ru-RU" sz="2800" b="0" strike="noStrike" spc="-1">
                          <a:solidFill>
                            <a:srgbClr val="008000"/>
                          </a:solidFill>
                          <a:latin typeface="Comic Sans MS"/>
                        </a:rPr>
                        <a:t>р</a:t>
                      </a:r>
                      <a:endParaRPr lang="ru-RU" sz="2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8000"/>
                      </a:solidFill>
                      <a:prstDash val="solid"/>
                    </a:lnL>
                    <a:lnR w="12240">
                      <a:solidFill>
                        <a:srgbClr val="008000"/>
                      </a:solidFill>
                      <a:prstDash val="solid"/>
                    </a:lnR>
                    <a:lnT w="12240">
                      <a:solidFill>
                        <a:srgbClr val="008000"/>
                      </a:solidFill>
                      <a:prstDash val="solid"/>
                    </a:lnT>
                    <a:lnB w="12240">
                      <a:solidFill>
                        <a:srgbClr val="008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spcBef>
                          <a:spcPts val="561"/>
                        </a:spcBef>
                        <a:tabLst>
                          <a:tab pos="0" algn="l"/>
                        </a:tabLst>
                      </a:pPr>
                      <a:r>
                        <a:rPr lang="ru-RU" sz="2800" b="0" strike="noStrike" spc="-1">
                          <a:solidFill>
                            <a:srgbClr val="008000"/>
                          </a:solidFill>
                          <a:latin typeface="Comic Sans MS"/>
                        </a:rPr>
                        <a:t>о</a:t>
                      </a:r>
                      <a:endParaRPr lang="ru-RU" sz="2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8000"/>
                      </a:solidFill>
                      <a:prstDash val="solid"/>
                    </a:lnL>
                    <a:lnR w="12240">
                      <a:solidFill>
                        <a:srgbClr val="008000"/>
                      </a:solidFill>
                      <a:prstDash val="solid"/>
                    </a:lnR>
                    <a:lnT w="12240">
                      <a:solidFill>
                        <a:srgbClr val="008000"/>
                      </a:solidFill>
                      <a:prstDash val="solid"/>
                    </a:lnT>
                    <a:lnB w="12240">
                      <a:solidFill>
                        <a:srgbClr val="008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spcBef>
                          <a:spcPts val="561"/>
                        </a:spcBef>
                        <a:tabLst>
                          <a:tab pos="0" algn="l"/>
                        </a:tabLst>
                      </a:pPr>
                      <a:r>
                        <a:rPr lang="ru-RU" sz="2800" b="0" strike="noStrike" spc="-1">
                          <a:solidFill>
                            <a:srgbClr val="008000"/>
                          </a:solidFill>
                          <a:latin typeface="Comic Sans MS"/>
                        </a:rPr>
                        <a:t>с</a:t>
                      </a:r>
                      <a:endParaRPr lang="ru-RU" sz="2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8000"/>
                      </a:solidFill>
                      <a:prstDash val="solid"/>
                    </a:lnL>
                    <a:lnR w="12240">
                      <a:solidFill>
                        <a:srgbClr val="008000"/>
                      </a:solidFill>
                      <a:prstDash val="solid"/>
                    </a:lnR>
                    <a:lnT w="12240">
                      <a:solidFill>
                        <a:srgbClr val="008000"/>
                      </a:solidFill>
                      <a:prstDash val="solid"/>
                    </a:lnT>
                    <a:lnB w="12240">
                      <a:solidFill>
                        <a:srgbClr val="008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spcBef>
                          <a:spcPts val="561"/>
                        </a:spcBef>
                        <a:tabLst>
                          <a:tab pos="0" algn="l"/>
                        </a:tabLst>
                      </a:pPr>
                      <a:r>
                        <a:rPr lang="ru-RU" sz="2800" b="0" strike="noStrike" spc="-1">
                          <a:solidFill>
                            <a:srgbClr val="008000"/>
                          </a:solidFill>
                          <a:latin typeface="Comic Sans MS"/>
                        </a:rPr>
                        <a:t>т</a:t>
                      </a:r>
                      <a:endParaRPr lang="ru-RU" sz="2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8000"/>
                      </a:solidFill>
                      <a:prstDash val="solid"/>
                    </a:lnL>
                    <a:lnR w="12240">
                      <a:solidFill>
                        <a:srgbClr val="008000"/>
                      </a:solidFill>
                      <a:prstDash val="solid"/>
                    </a:lnR>
                    <a:lnT w="12240">
                      <a:solidFill>
                        <a:srgbClr val="008000"/>
                      </a:solidFill>
                      <a:prstDash val="solid"/>
                    </a:lnT>
                    <a:lnB w="12240">
                      <a:solidFill>
                        <a:srgbClr val="008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spcBef>
                          <a:spcPts val="561"/>
                        </a:spcBef>
                        <a:tabLst>
                          <a:tab pos="0" algn="l"/>
                        </a:tabLst>
                      </a:pPr>
                      <a:r>
                        <a:rPr lang="ru-RU" sz="2800" b="0" strike="noStrike" spc="-1">
                          <a:solidFill>
                            <a:srgbClr val="008000"/>
                          </a:solidFill>
                          <a:latin typeface="Comic Sans MS"/>
                        </a:rPr>
                        <a:t>о</a:t>
                      </a:r>
                      <a:endParaRPr lang="ru-RU" sz="2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8000"/>
                      </a:solidFill>
                      <a:prstDash val="solid"/>
                    </a:lnL>
                    <a:lnR w="12240">
                      <a:solidFill>
                        <a:srgbClr val="008000"/>
                      </a:solidFill>
                      <a:prstDash val="solid"/>
                    </a:lnR>
                    <a:lnT w="12240">
                      <a:solidFill>
                        <a:srgbClr val="008000"/>
                      </a:solidFill>
                      <a:prstDash val="solid"/>
                    </a:lnT>
                    <a:lnB w="12240">
                      <a:solidFill>
                        <a:srgbClr val="008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spcBef>
                          <a:spcPts val="561"/>
                        </a:spcBef>
                        <a:tabLst>
                          <a:tab pos="0" algn="l"/>
                        </a:tabLst>
                      </a:pPr>
                      <a:r>
                        <a:rPr lang="ru-RU" sz="2800" b="0" strike="noStrike" spc="-1">
                          <a:solidFill>
                            <a:srgbClr val="008000"/>
                          </a:solidFill>
                          <a:latin typeface="Comic Sans MS"/>
                        </a:rPr>
                        <a:t>й</a:t>
                      </a:r>
                      <a:endParaRPr lang="ru-RU" sz="2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8000"/>
                      </a:solidFill>
                      <a:prstDash val="solid"/>
                    </a:lnL>
                    <a:lnR w="12240">
                      <a:solidFill>
                        <a:srgbClr val="008000"/>
                      </a:solidFill>
                      <a:prstDash val="solid"/>
                    </a:lnR>
                    <a:lnT w="12240">
                      <a:solidFill>
                        <a:srgbClr val="008000"/>
                      </a:solidFill>
                      <a:prstDash val="solid"/>
                    </a:lnT>
                    <a:lnB w="12240">
                      <a:solidFill>
                        <a:srgbClr val="008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96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spcBef>
                          <a:spcPts val="561"/>
                        </a:spcBef>
                        <a:tabLst>
                          <a:tab pos="0" algn="l"/>
                        </a:tabLst>
                      </a:pPr>
                      <a:r>
                        <a:rPr lang="ru-RU" sz="2800" b="0" strike="noStrike" spc="-1">
                          <a:solidFill>
                            <a:srgbClr val="008000"/>
                          </a:solidFill>
                          <a:latin typeface="Comic Sans MS"/>
                        </a:rPr>
                        <a:t>л</a:t>
                      </a:r>
                      <a:endParaRPr lang="ru-RU" sz="2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8000"/>
                      </a:solidFill>
                      <a:prstDash val="solid"/>
                    </a:lnL>
                    <a:lnR w="12240">
                      <a:solidFill>
                        <a:srgbClr val="008000"/>
                      </a:solidFill>
                      <a:prstDash val="solid"/>
                    </a:lnR>
                    <a:lnT w="12240">
                      <a:solidFill>
                        <a:srgbClr val="008000"/>
                      </a:solidFill>
                      <a:prstDash val="solid"/>
                    </a:lnT>
                    <a:lnB w="12240">
                      <a:solidFill>
                        <a:srgbClr val="008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spcBef>
                          <a:spcPts val="561"/>
                        </a:spcBef>
                        <a:tabLst>
                          <a:tab pos="0" algn="l"/>
                        </a:tabLst>
                      </a:pPr>
                      <a:r>
                        <a:rPr lang="ru-RU" sz="2800" b="0" strike="noStrike" spc="-1">
                          <a:solidFill>
                            <a:srgbClr val="008000"/>
                          </a:solidFill>
                          <a:latin typeface="Comic Sans MS"/>
                        </a:rPr>
                        <a:t>е</a:t>
                      </a:r>
                      <a:endParaRPr lang="ru-RU" sz="2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8000"/>
                      </a:solidFill>
                      <a:prstDash val="solid"/>
                    </a:lnL>
                    <a:lnR w="12240">
                      <a:solidFill>
                        <a:srgbClr val="008000"/>
                      </a:solidFill>
                      <a:prstDash val="solid"/>
                    </a:lnR>
                    <a:lnT w="12240">
                      <a:solidFill>
                        <a:srgbClr val="008000"/>
                      </a:solidFill>
                      <a:prstDash val="solid"/>
                    </a:lnT>
                    <a:lnB w="12240">
                      <a:solidFill>
                        <a:srgbClr val="008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spcBef>
                          <a:spcPts val="561"/>
                        </a:spcBef>
                        <a:tabLst>
                          <a:tab pos="0" algn="l"/>
                        </a:tabLst>
                      </a:pPr>
                      <a:r>
                        <a:rPr lang="ru-RU" sz="2800" b="0" strike="noStrike" spc="-1">
                          <a:solidFill>
                            <a:srgbClr val="008000"/>
                          </a:solidFill>
                          <a:latin typeface="Comic Sans MS"/>
                        </a:rPr>
                        <a:t>н</a:t>
                      </a:r>
                      <a:endParaRPr lang="ru-RU" sz="2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8000"/>
                      </a:solidFill>
                      <a:prstDash val="solid"/>
                    </a:lnL>
                    <a:lnR w="12240">
                      <a:solidFill>
                        <a:srgbClr val="008000"/>
                      </a:solidFill>
                      <a:prstDash val="solid"/>
                    </a:lnR>
                    <a:lnT w="12240">
                      <a:solidFill>
                        <a:srgbClr val="008000"/>
                      </a:solidFill>
                      <a:prstDash val="solid"/>
                    </a:lnT>
                    <a:lnB w="12240">
                      <a:solidFill>
                        <a:srgbClr val="008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spcBef>
                          <a:spcPts val="561"/>
                        </a:spcBef>
                        <a:tabLst>
                          <a:tab pos="0" algn="l"/>
                        </a:tabLst>
                      </a:pPr>
                      <a:r>
                        <a:rPr lang="ru-RU" sz="2800" b="0" strike="noStrike" spc="-1">
                          <a:solidFill>
                            <a:srgbClr val="008000"/>
                          </a:solidFill>
                          <a:latin typeface="Comic Sans MS"/>
                        </a:rPr>
                        <a:t>и</a:t>
                      </a:r>
                      <a:endParaRPr lang="ru-RU" sz="2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8000"/>
                      </a:solidFill>
                      <a:prstDash val="solid"/>
                    </a:lnL>
                    <a:lnR w="12240">
                      <a:solidFill>
                        <a:srgbClr val="008000"/>
                      </a:solidFill>
                      <a:prstDash val="solid"/>
                    </a:lnR>
                    <a:lnT w="12240">
                      <a:solidFill>
                        <a:srgbClr val="008000"/>
                      </a:solidFill>
                      <a:prstDash val="solid"/>
                    </a:lnT>
                    <a:lnB w="12240">
                      <a:solidFill>
                        <a:srgbClr val="008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spcBef>
                          <a:spcPts val="561"/>
                        </a:spcBef>
                        <a:tabLst>
                          <a:tab pos="0" algn="l"/>
                        </a:tabLst>
                      </a:pPr>
                      <a:r>
                        <a:rPr lang="ru-RU" sz="2800" b="0" strike="noStrike" spc="-1">
                          <a:solidFill>
                            <a:srgbClr val="008000"/>
                          </a:solidFill>
                          <a:latin typeface="Comic Sans MS"/>
                        </a:rPr>
                        <a:t>в</a:t>
                      </a:r>
                      <a:endParaRPr lang="ru-RU" sz="2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8000"/>
                      </a:solidFill>
                      <a:prstDash val="solid"/>
                    </a:lnL>
                    <a:lnR w="12240">
                      <a:solidFill>
                        <a:srgbClr val="008000"/>
                      </a:solidFill>
                      <a:prstDash val="solid"/>
                    </a:lnR>
                    <a:lnT w="12240">
                      <a:solidFill>
                        <a:srgbClr val="008000"/>
                      </a:solidFill>
                      <a:prstDash val="solid"/>
                    </a:lnT>
                    <a:lnB w="12240">
                      <a:solidFill>
                        <a:srgbClr val="008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spcBef>
                          <a:spcPts val="561"/>
                        </a:spcBef>
                        <a:tabLst>
                          <a:tab pos="0" algn="l"/>
                        </a:tabLst>
                      </a:pPr>
                      <a:r>
                        <a:rPr lang="ru-RU" sz="2800" b="0" strike="noStrike" spc="-1">
                          <a:solidFill>
                            <a:srgbClr val="008000"/>
                          </a:solidFill>
                          <a:latin typeface="Comic Sans MS"/>
                        </a:rPr>
                        <a:t>ы</a:t>
                      </a:r>
                      <a:endParaRPr lang="ru-RU" sz="2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8000"/>
                      </a:solidFill>
                      <a:prstDash val="solid"/>
                    </a:lnL>
                    <a:lnR w="12240">
                      <a:solidFill>
                        <a:srgbClr val="008000"/>
                      </a:solidFill>
                      <a:prstDash val="solid"/>
                    </a:lnR>
                    <a:lnT w="12240">
                      <a:solidFill>
                        <a:srgbClr val="008000"/>
                      </a:solidFill>
                      <a:prstDash val="solid"/>
                    </a:lnT>
                    <a:lnB w="12240">
                      <a:solidFill>
                        <a:srgbClr val="008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spcBef>
                          <a:spcPts val="561"/>
                        </a:spcBef>
                        <a:tabLst>
                          <a:tab pos="0" algn="l"/>
                        </a:tabLst>
                      </a:pPr>
                      <a:r>
                        <a:rPr lang="ru-RU" sz="2800" b="0" strike="noStrike" spc="-1">
                          <a:solidFill>
                            <a:srgbClr val="008000"/>
                          </a:solidFill>
                          <a:latin typeface="Comic Sans MS"/>
                        </a:rPr>
                        <a:t>й</a:t>
                      </a:r>
                      <a:endParaRPr lang="ru-RU" sz="2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8000"/>
                      </a:solidFill>
                      <a:prstDash val="solid"/>
                    </a:lnL>
                    <a:lnR w="12240">
                      <a:solidFill>
                        <a:srgbClr val="008000"/>
                      </a:solidFill>
                      <a:prstDash val="solid"/>
                    </a:lnR>
                    <a:lnT w="12240">
                      <a:solidFill>
                        <a:srgbClr val="008000"/>
                      </a:solidFill>
                      <a:prstDash val="solid"/>
                    </a:lnT>
                    <a:lnB w="12240">
                      <a:solidFill>
                        <a:srgbClr val="008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696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spcBef>
                          <a:spcPts val="561"/>
                        </a:spcBef>
                        <a:tabLst>
                          <a:tab pos="0" algn="l"/>
                        </a:tabLst>
                      </a:pPr>
                      <a:r>
                        <a:rPr lang="ru-RU" sz="2800" b="0" strike="noStrike" spc="-1">
                          <a:solidFill>
                            <a:srgbClr val="008000"/>
                          </a:solidFill>
                          <a:latin typeface="Comic Sans MS"/>
                        </a:rPr>
                        <a:t>д</a:t>
                      </a:r>
                      <a:endParaRPr lang="ru-RU" sz="2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8000"/>
                      </a:solidFill>
                      <a:prstDash val="solid"/>
                    </a:lnL>
                    <a:lnR w="12240">
                      <a:solidFill>
                        <a:srgbClr val="008000"/>
                      </a:solidFill>
                      <a:prstDash val="solid"/>
                    </a:lnR>
                    <a:lnT w="12240">
                      <a:solidFill>
                        <a:srgbClr val="008000"/>
                      </a:solidFill>
                      <a:prstDash val="solid"/>
                    </a:lnT>
                    <a:lnB w="12240">
                      <a:solidFill>
                        <a:srgbClr val="008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spcBef>
                          <a:spcPts val="561"/>
                        </a:spcBef>
                        <a:tabLst>
                          <a:tab pos="0" algn="l"/>
                        </a:tabLst>
                      </a:pPr>
                      <a:r>
                        <a:rPr lang="ru-RU" sz="2800" b="0" strike="noStrike" spc="-1">
                          <a:solidFill>
                            <a:srgbClr val="008000"/>
                          </a:solidFill>
                          <a:latin typeface="Comic Sans MS"/>
                        </a:rPr>
                        <a:t>л</a:t>
                      </a:r>
                      <a:endParaRPr lang="ru-RU" sz="2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8000"/>
                      </a:solidFill>
                      <a:prstDash val="solid"/>
                    </a:lnL>
                    <a:lnR w="12240">
                      <a:solidFill>
                        <a:srgbClr val="008000"/>
                      </a:solidFill>
                      <a:prstDash val="solid"/>
                    </a:lnR>
                    <a:lnT w="12240">
                      <a:solidFill>
                        <a:srgbClr val="008000"/>
                      </a:solidFill>
                      <a:prstDash val="solid"/>
                    </a:lnT>
                    <a:lnB w="12240">
                      <a:solidFill>
                        <a:srgbClr val="008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spcBef>
                          <a:spcPts val="561"/>
                        </a:spcBef>
                        <a:tabLst>
                          <a:tab pos="0" algn="l"/>
                        </a:tabLst>
                      </a:pPr>
                      <a:r>
                        <a:rPr lang="ru-RU" sz="2800" b="0" strike="noStrike" spc="-1">
                          <a:solidFill>
                            <a:srgbClr val="008000"/>
                          </a:solidFill>
                          <a:latin typeface="Comic Sans MS"/>
                        </a:rPr>
                        <a:t>и</a:t>
                      </a:r>
                      <a:endParaRPr lang="ru-RU" sz="2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8000"/>
                      </a:solidFill>
                      <a:prstDash val="solid"/>
                    </a:lnL>
                    <a:lnR w="12240">
                      <a:solidFill>
                        <a:srgbClr val="008000"/>
                      </a:solidFill>
                      <a:prstDash val="solid"/>
                    </a:lnR>
                    <a:lnT w="12240">
                      <a:solidFill>
                        <a:srgbClr val="008000"/>
                      </a:solidFill>
                      <a:prstDash val="solid"/>
                    </a:lnT>
                    <a:lnB w="12240">
                      <a:solidFill>
                        <a:srgbClr val="008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spcBef>
                          <a:spcPts val="561"/>
                        </a:spcBef>
                        <a:tabLst>
                          <a:tab pos="0" algn="l"/>
                        </a:tabLst>
                      </a:pPr>
                      <a:r>
                        <a:rPr lang="ru-RU" sz="2800" b="0" strike="noStrike" spc="-1">
                          <a:solidFill>
                            <a:srgbClr val="008000"/>
                          </a:solidFill>
                          <a:latin typeface="Comic Sans MS"/>
                        </a:rPr>
                        <a:t>н</a:t>
                      </a:r>
                      <a:endParaRPr lang="ru-RU" sz="2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8000"/>
                      </a:solidFill>
                      <a:prstDash val="solid"/>
                    </a:lnL>
                    <a:lnR w="12240">
                      <a:solidFill>
                        <a:srgbClr val="008000"/>
                      </a:solidFill>
                      <a:prstDash val="solid"/>
                    </a:lnR>
                    <a:lnT w="12240">
                      <a:solidFill>
                        <a:srgbClr val="008000"/>
                      </a:solidFill>
                      <a:prstDash val="solid"/>
                    </a:lnT>
                    <a:lnB w="12240">
                      <a:solidFill>
                        <a:srgbClr val="008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spcBef>
                          <a:spcPts val="561"/>
                        </a:spcBef>
                        <a:tabLst>
                          <a:tab pos="0" algn="l"/>
                        </a:tabLst>
                      </a:pPr>
                      <a:r>
                        <a:rPr lang="ru-RU" sz="2800" b="0" strike="noStrike" spc="-1">
                          <a:solidFill>
                            <a:srgbClr val="008000"/>
                          </a:solidFill>
                          <a:latin typeface="Comic Sans MS"/>
                        </a:rPr>
                        <a:t>н</a:t>
                      </a:r>
                      <a:endParaRPr lang="ru-RU" sz="2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8000"/>
                      </a:solidFill>
                      <a:prstDash val="solid"/>
                    </a:lnL>
                    <a:lnR w="12240">
                      <a:solidFill>
                        <a:srgbClr val="008000"/>
                      </a:solidFill>
                      <a:prstDash val="solid"/>
                    </a:lnR>
                    <a:lnT w="12240">
                      <a:solidFill>
                        <a:srgbClr val="008000"/>
                      </a:solidFill>
                      <a:prstDash val="solid"/>
                    </a:lnT>
                    <a:lnB w="12240">
                      <a:solidFill>
                        <a:srgbClr val="008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spcBef>
                          <a:spcPts val="561"/>
                        </a:spcBef>
                        <a:tabLst>
                          <a:tab pos="0" algn="l"/>
                        </a:tabLst>
                      </a:pPr>
                      <a:r>
                        <a:rPr lang="ru-RU" sz="2800" b="0" strike="noStrike" spc="-1">
                          <a:solidFill>
                            <a:srgbClr val="008000"/>
                          </a:solidFill>
                          <a:latin typeface="Comic Sans MS"/>
                        </a:rPr>
                        <a:t>ы</a:t>
                      </a:r>
                      <a:endParaRPr lang="ru-RU" sz="2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8000"/>
                      </a:solidFill>
                      <a:prstDash val="solid"/>
                    </a:lnL>
                    <a:lnR w="12240">
                      <a:solidFill>
                        <a:srgbClr val="008000"/>
                      </a:solidFill>
                      <a:prstDash val="solid"/>
                    </a:lnR>
                    <a:lnT w="12240">
                      <a:solidFill>
                        <a:srgbClr val="008000"/>
                      </a:solidFill>
                      <a:prstDash val="solid"/>
                    </a:lnT>
                    <a:lnB w="12240">
                      <a:solidFill>
                        <a:srgbClr val="008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spcBef>
                          <a:spcPts val="561"/>
                        </a:spcBef>
                        <a:tabLst>
                          <a:tab pos="0" algn="l"/>
                        </a:tabLst>
                      </a:pPr>
                      <a:r>
                        <a:rPr lang="ru-RU" sz="2800" b="0" strike="noStrike" spc="-1">
                          <a:solidFill>
                            <a:srgbClr val="008000"/>
                          </a:solidFill>
                          <a:latin typeface="Comic Sans MS"/>
                        </a:rPr>
                        <a:t>й</a:t>
                      </a:r>
                      <a:endParaRPr lang="ru-RU" sz="2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8000"/>
                      </a:solidFill>
                      <a:prstDash val="solid"/>
                    </a:lnL>
                    <a:lnR w="12240">
                      <a:solidFill>
                        <a:srgbClr val="008000"/>
                      </a:solidFill>
                      <a:prstDash val="solid"/>
                    </a:lnR>
                    <a:lnT w="12240">
                      <a:solidFill>
                        <a:srgbClr val="008000"/>
                      </a:solidFill>
                      <a:prstDash val="solid"/>
                    </a:lnT>
                    <a:lnB w="12240">
                      <a:solidFill>
                        <a:srgbClr val="008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696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spcBef>
                          <a:spcPts val="561"/>
                        </a:spcBef>
                        <a:tabLst>
                          <a:tab pos="0" algn="l"/>
                        </a:tabLst>
                      </a:pPr>
                      <a:r>
                        <a:rPr lang="ru-RU" sz="2800" b="0" strike="noStrike" spc="-1">
                          <a:solidFill>
                            <a:srgbClr val="008000"/>
                          </a:solidFill>
                          <a:latin typeface="Comic Sans MS"/>
                        </a:rPr>
                        <a:t>п</a:t>
                      </a:r>
                      <a:endParaRPr lang="ru-RU" sz="2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8000"/>
                      </a:solidFill>
                      <a:prstDash val="solid"/>
                    </a:lnL>
                    <a:lnR w="12240">
                      <a:solidFill>
                        <a:srgbClr val="008000"/>
                      </a:solidFill>
                      <a:prstDash val="solid"/>
                    </a:lnR>
                    <a:lnT w="12240">
                      <a:solidFill>
                        <a:srgbClr val="008000"/>
                      </a:solidFill>
                      <a:prstDash val="solid"/>
                    </a:lnT>
                    <a:lnB w="12240">
                      <a:solidFill>
                        <a:srgbClr val="008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spcBef>
                          <a:spcPts val="561"/>
                        </a:spcBef>
                        <a:tabLst>
                          <a:tab pos="0" algn="l"/>
                        </a:tabLst>
                      </a:pPr>
                      <a:r>
                        <a:rPr lang="ru-RU" sz="2800" b="0" strike="noStrike" spc="-1">
                          <a:solidFill>
                            <a:srgbClr val="008000"/>
                          </a:solidFill>
                          <a:latin typeface="Comic Sans MS"/>
                        </a:rPr>
                        <a:t>о</a:t>
                      </a:r>
                      <a:endParaRPr lang="ru-RU" sz="2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8000"/>
                      </a:solidFill>
                      <a:prstDash val="solid"/>
                    </a:lnL>
                    <a:lnR w="12240">
                      <a:solidFill>
                        <a:srgbClr val="008000"/>
                      </a:solidFill>
                      <a:prstDash val="solid"/>
                    </a:lnR>
                    <a:lnT w="12240">
                      <a:solidFill>
                        <a:srgbClr val="008000"/>
                      </a:solidFill>
                      <a:prstDash val="solid"/>
                    </a:lnT>
                    <a:lnB w="12240">
                      <a:solidFill>
                        <a:srgbClr val="008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spcBef>
                          <a:spcPts val="561"/>
                        </a:spcBef>
                        <a:tabLst>
                          <a:tab pos="0" algn="l"/>
                        </a:tabLst>
                      </a:pPr>
                      <a:r>
                        <a:rPr lang="ru-RU" sz="2800" b="0" strike="noStrike" spc="-1">
                          <a:solidFill>
                            <a:srgbClr val="008000"/>
                          </a:solidFill>
                          <a:latin typeface="Comic Sans MS"/>
                        </a:rPr>
                        <a:t>м</a:t>
                      </a:r>
                      <a:endParaRPr lang="ru-RU" sz="2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8000"/>
                      </a:solidFill>
                      <a:prstDash val="solid"/>
                    </a:lnL>
                    <a:lnR w="12240">
                      <a:solidFill>
                        <a:srgbClr val="008000"/>
                      </a:solidFill>
                      <a:prstDash val="solid"/>
                    </a:lnR>
                    <a:lnT w="12240">
                      <a:solidFill>
                        <a:srgbClr val="008000"/>
                      </a:solidFill>
                      <a:prstDash val="solid"/>
                    </a:lnT>
                    <a:lnB w="12240">
                      <a:solidFill>
                        <a:srgbClr val="008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spcBef>
                          <a:spcPts val="561"/>
                        </a:spcBef>
                        <a:tabLst>
                          <a:tab pos="0" algn="l"/>
                        </a:tabLst>
                      </a:pPr>
                      <a:r>
                        <a:rPr lang="ru-RU" sz="2800" b="0" strike="noStrike" spc="-1">
                          <a:solidFill>
                            <a:srgbClr val="008000"/>
                          </a:solidFill>
                          <a:latin typeface="Comic Sans MS"/>
                        </a:rPr>
                        <a:t>н</a:t>
                      </a:r>
                      <a:endParaRPr lang="ru-RU" sz="2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8000"/>
                      </a:solidFill>
                      <a:prstDash val="solid"/>
                    </a:lnL>
                    <a:lnR w="12240">
                      <a:solidFill>
                        <a:srgbClr val="008000"/>
                      </a:solidFill>
                      <a:prstDash val="solid"/>
                    </a:lnR>
                    <a:lnT w="12240">
                      <a:solidFill>
                        <a:srgbClr val="008000"/>
                      </a:solidFill>
                      <a:prstDash val="solid"/>
                    </a:lnT>
                    <a:lnB w="12240">
                      <a:solidFill>
                        <a:srgbClr val="008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spcBef>
                          <a:spcPts val="561"/>
                        </a:spcBef>
                        <a:tabLst>
                          <a:tab pos="0" algn="l"/>
                        </a:tabLst>
                      </a:pPr>
                      <a:r>
                        <a:rPr lang="ru-RU" sz="2800" b="0" strike="noStrike" spc="-1">
                          <a:solidFill>
                            <a:srgbClr val="008000"/>
                          </a:solidFill>
                          <a:latin typeface="Comic Sans MS"/>
                        </a:rPr>
                        <a:t>и</a:t>
                      </a:r>
                      <a:endParaRPr lang="ru-RU" sz="2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8000"/>
                      </a:solidFill>
                      <a:prstDash val="solid"/>
                    </a:lnL>
                    <a:lnR w="12240">
                      <a:solidFill>
                        <a:srgbClr val="008000"/>
                      </a:solidFill>
                      <a:prstDash val="solid"/>
                    </a:lnR>
                    <a:lnT w="12240">
                      <a:solidFill>
                        <a:srgbClr val="008000"/>
                      </a:solidFill>
                      <a:prstDash val="solid"/>
                    </a:lnT>
                    <a:lnB w="12240">
                      <a:solidFill>
                        <a:srgbClr val="008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spcBef>
                          <a:spcPts val="561"/>
                        </a:spcBef>
                        <a:tabLst>
                          <a:tab pos="0" algn="l"/>
                        </a:tabLst>
                      </a:pPr>
                      <a:r>
                        <a:rPr lang="ru-RU" sz="2800" b="0" strike="noStrike" spc="-1">
                          <a:solidFill>
                            <a:srgbClr val="008000"/>
                          </a:solidFill>
                          <a:latin typeface="Comic Sans MS"/>
                        </a:rPr>
                        <a:t>т</a:t>
                      </a:r>
                      <a:endParaRPr lang="ru-RU" sz="2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8000"/>
                      </a:solidFill>
                      <a:prstDash val="solid"/>
                    </a:lnL>
                    <a:lnR w="12240">
                      <a:solidFill>
                        <a:srgbClr val="008000"/>
                      </a:solidFill>
                      <a:prstDash val="solid"/>
                    </a:lnR>
                    <a:lnT w="12240">
                      <a:solidFill>
                        <a:srgbClr val="008000"/>
                      </a:solidFill>
                      <a:prstDash val="solid"/>
                    </a:lnT>
                    <a:lnB w="12240">
                      <a:solidFill>
                        <a:srgbClr val="008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spcBef>
                          <a:spcPts val="561"/>
                        </a:spcBef>
                        <a:tabLst>
                          <a:tab pos="0" algn="l"/>
                        </a:tabLst>
                      </a:pPr>
                      <a:r>
                        <a:rPr lang="ru-RU" sz="2800" b="0" strike="noStrike" spc="-1">
                          <a:solidFill>
                            <a:srgbClr val="008000"/>
                          </a:solidFill>
                          <a:latin typeface="Comic Sans MS"/>
                        </a:rPr>
                        <a:t>ь</a:t>
                      </a:r>
                      <a:endParaRPr lang="ru-RU" sz="2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8000"/>
                      </a:solidFill>
                      <a:prstDash val="solid"/>
                    </a:lnL>
                    <a:lnR w="12240">
                      <a:solidFill>
                        <a:srgbClr val="008000"/>
                      </a:solidFill>
                      <a:prstDash val="solid"/>
                    </a:lnR>
                    <a:lnT w="12240">
                      <a:solidFill>
                        <a:srgbClr val="008000"/>
                      </a:solidFill>
                      <a:prstDash val="solid"/>
                    </a:lnT>
                    <a:lnB w="12240">
                      <a:solidFill>
                        <a:srgbClr val="008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35000"/>
              </a:schemeClr>
            </a:gs>
            <a:gs pos="50000">
              <a:schemeClr val="phClr">
                <a:tint val="42000"/>
              </a:schemeClr>
            </a:gs>
            <a:gs pos="97000">
              <a:schemeClr val="phClr">
                <a:tint val="53000"/>
              </a:schemeClr>
            </a:gs>
            <a:gs pos="100000">
              <a:schemeClr val="phClr">
                <a:tint val="56000"/>
              </a:schemeClr>
            </a:gs>
          </a:gsLst>
          <a:path path="circle">
            <a:fillToRect l="50000" t="50000" r="50000" b="50000"/>
          </a:path>
          <a:tileRect/>
        </a:gradFill>
        <a:gradFill>
          <a:gsLst>
            <a:gs pos="0">
              <a:schemeClr val="phClr">
                <a:tint val="92000"/>
              </a:schemeClr>
            </a:gs>
            <a:gs pos="15000">
              <a:schemeClr val="phClr">
                <a:tint val="92000"/>
                <a:shade val="99000"/>
              </a:schemeClr>
            </a:gs>
            <a:gs pos="62000">
              <a:schemeClr val="phClr">
                <a:tint val="96000"/>
                <a:shade val="80000"/>
              </a:schemeClr>
            </a:gs>
            <a:gs pos="97000">
              <a:schemeClr val="phClr">
                <a:tint val="98000"/>
                <a:shade val="63000"/>
              </a:schemeClr>
            </a:gs>
            <a:gs pos="100000">
              <a:schemeClr val="phClr">
                <a:shade val="62000"/>
              </a:schemeClr>
            </a:gs>
          </a:gsLst>
          <a:path path="circle">
            <a:fillToRect l="50000" t="50000" r="50000" b="50000"/>
          </a:path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60000"/>
              </a:schemeClr>
            </a:gs>
            <a:gs pos="40000">
              <a:schemeClr val="phClr">
                <a:tint val="85000"/>
              </a:schemeClr>
            </a:gs>
            <a:gs pos="100000">
              <a:schemeClr val="phClr">
                <a:shade val="55000"/>
              </a:schemeClr>
            </a:gs>
          </a:gsLst>
          <a:path path="circle">
            <a:fillToRect l="-24500" t="-20000" r="124500" b="120000"/>
          </a:path>
          <a:tileRect/>
        </a:gradFill>
        <a:blipFill rotWithShape="0">
          <a:blip xmlns:r="http://schemas.openxmlformats.org/officeDocument/2006/relationships" r:embed="rId1"/>
          <a:srcRect/>
          <a:tile tx="0" ty="0" sx="90000" sy="90000" flip="xy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Солнцестояние">
  <a:themeElements>
    <a:clrScheme name="Солнцестояние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35000"/>
              </a:schemeClr>
            </a:gs>
            <a:gs pos="50000">
              <a:schemeClr val="phClr">
                <a:tint val="42000"/>
              </a:schemeClr>
            </a:gs>
            <a:gs pos="97000">
              <a:schemeClr val="phClr">
                <a:tint val="53000"/>
              </a:schemeClr>
            </a:gs>
            <a:gs pos="100000">
              <a:schemeClr val="phClr">
                <a:tint val="56000"/>
              </a:schemeClr>
            </a:gs>
          </a:gsLst>
          <a:path path="circle">
            <a:fillToRect l="50000" t="50000" r="50000" b="50000"/>
          </a:path>
          <a:tileRect/>
        </a:gradFill>
        <a:gradFill>
          <a:gsLst>
            <a:gs pos="0">
              <a:schemeClr val="phClr">
                <a:tint val="92000"/>
              </a:schemeClr>
            </a:gs>
            <a:gs pos="15000">
              <a:schemeClr val="phClr">
                <a:tint val="92000"/>
                <a:shade val="99000"/>
              </a:schemeClr>
            </a:gs>
            <a:gs pos="62000">
              <a:schemeClr val="phClr">
                <a:tint val="96000"/>
                <a:shade val="80000"/>
              </a:schemeClr>
            </a:gs>
            <a:gs pos="97000">
              <a:schemeClr val="phClr">
                <a:tint val="98000"/>
                <a:shade val="63000"/>
              </a:schemeClr>
            </a:gs>
            <a:gs pos="100000">
              <a:schemeClr val="phClr">
                <a:shade val="62000"/>
              </a:schemeClr>
            </a:gs>
          </a:gsLst>
          <a:path path="circle">
            <a:fillToRect l="50000" t="50000" r="50000" b="50000"/>
          </a:path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60000"/>
              </a:schemeClr>
            </a:gs>
            <a:gs pos="40000">
              <a:schemeClr val="phClr">
                <a:tint val="85000"/>
              </a:schemeClr>
            </a:gs>
            <a:gs pos="100000">
              <a:schemeClr val="phClr">
                <a:shade val="55000"/>
              </a:schemeClr>
            </a:gs>
          </a:gsLst>
          <a:path path="circle">
            <a:fillToRect l="-24500" t="-20000" r="124500" b="120000"/>
          </a:path>
          <a:tileRect/>
        </a:gradFill>
        <a:blipFill rotWithShape="0">
          <a:blip xmlns:r="http://schemas.openxmlformats.org/officeDocument/2006/relationships" r:embed="rId1"/>
          <a:srcRect/>
          <a:tile tx="0" ty="0" sx="90000" sy="90000" flip="xy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Солнцестояние">
  <a:themeElements>
    <a:clrScheme name="Солнцестояние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35000"/>
              </a:schemeClr>
            </a:gs>
            <a:gs pos="50000">
              <a:schemeClr val="phClr">
                <a:tint val="42000"/>
              </a:schemeClr>
            </a:gs>
            <a:gs pos="97000">
              <a:schemeClr val="phClr">
                <a:tint val="53000"/>
              </a:schemeClr>
            </a:gs>
            <a:gs pos="100000">
              <a:schemeClr val="phClr">
                <a:tint val="56000"/>
              </a:schemeClr>
            </a:gs>
          </a:gsLst>
          <a:path path="circle">
            <a:fillToRect l="50000" t="50000" r="50000" b="50000"/>
          </a:path>
          <a:tileRect/>
        </a:gradFill>
        <a:gradFill>
          <a:gsLst>
            <a:gs pos="0">
              <a:schemeClr val="phClr">
                <a:tint val="92000"/>
              </a:schemeClr>
            </a:gs>
            <a:gs pos="15000">
              <a:schemeClr val="phClr">
                <a:tint val="92000"/>
                <a:shade val="99000"/>
              </a:schemeClr>
            </a:gs>
            <a:gs pos="62000">
              <a:schemeClr val="phClr">
                <a:tint val="96000"/>
                <a:shade val="80000"/>
              </a:schemeClr>
            </a:gs>
            <a:gs pos="97000">
              <a:schemeClr val="phClr">
                <a:tint val="98000"/>
                <a:shade val="63000"/>
              </a:schemeClr>
            </a:gs>
            <a:gs pos="100000">
              <a:schemeClr val="phClr">
                <a:shade val="62000"/>
              </a:schemeClr>
            </a:gs>
          </a:gsLst>
          <a:path path="circle">
            <a:fillToRect l="50000" t="50000" r="50000" b="50000"/>
          </a:path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60000"/>
              </a:schemeClr>
            </a:gs>
            <a:gs pos="40000">
              <a:schemeClr val="phClr">
                <a:tint val="85000"/>
              </a:schemeClr>
            </a:gs>
            <a:gs pos="100000">
              <a:schemeClr val="phClr">
                <a:shade val="55000"/>
              </a:schemeClr>
            </a:gs>
          </a:gsLst>
          <a:path path="circle">
            <a:fillToRect l="-24500" t="-20000" r="124500" b="120000"/>
          </a:path>
          <a:tileRect/>
        </a:gradFill>
        <a:blipFill rotWithShape="0">
          <a:blip xmlns:r="http://schemas.openxmlformats.org/officeDocument/2006/relationships" r:embed="rId1"/>
          <a:srcRect/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лнцестояние">
  <a:themeElements>
    <a:clrScheme name="Солнцестояние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35000"/>
              </a:schemeClr>
            </a:gs>
            <a:gs pos="50000">
              <a:schemeClr val="phClr">
                <a:tint val="42000"/>
              </a:schemeClr>
            </a:gs>
            <a:gs pos="97000">
              <a:schemeClr val="phClr">
                <a:tint val="53000"/>
              </a:schemeClr>
            </a:gs>
            <a:gs pos="100000">
              <a:schemeClr val="phClr">
                <a:tint val="56000"/>
              </a:schemeClr>
            </a:gs>
          </a:gsLst>
          <a:path path="circle">
            <a:fillToRect l="50000" t="50000" r="50000" b="50000"/>
          </a:path>
          <a:tileRect/>
        </a:gradFill>
        <a:gradFill>
          <a:gsLst>
            <a:gs pos="0">
              <a:schemeClr val="phClr">
                <a:tint val="92000"/>
              </a:schemeClr>
            </a:gs>
            <a:gs pos="15000">
              <a:schemeClr val="phClr">
                <a:tint val="92000"/>
                <a:shade val="99000"/>
              </a:schemeClr>
            </a:gs>
            <a:gs pos="62000">
              <a:schemeClr val="phClr">
                <a:tint val="96000"/>
                <a:shade val="80000"/>
              </a:schemeClr>
            </a:gs>
            <a:gs pos="97000">
              <a:schemeClr val="phClr">
                <a:tint val="98000"/>
                <a:shade val="63000"/>
              </a:schemeClr>
            </a:gs>
            <a:gs pos="100000">
              <a:schemeClr val="phClr">
                <a:shade val="62000"/>
              </a:schemeClr>
            </a:gs>
          </a:gsLst>
          <a:path path="circle">
            <a:fillToRect l="50000" t="50000" r="50000" b="50000"/>
          </a:path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60000"/>
              </a:schemeClr>
            </a:gs>
            <a:gs pos="40000">
              <a:schemeClr val="phClr">
                <a:tint val="85000"/>
              </a:schemeClr>
            </a:gs>
            <a:gs pos="100000">
              <a:schemeClr val="phClr">
                <a:shade val="55000"/>
              </a:schemeClr>
            </a:gs>
          </a:gsLst>
          <a:path path="circle">
            <a:fillToRect l="-24500" t="-20000" r="124500" b="120000"/>
          </a:path>
          <a:tileRect/>
        </a:gradFill>
        <a:blipFill rotWithShape="0">
          <a:blip xmlns:r="http://schemas.openxmlformats.org/officeDocument/2006/relationships" r:embed="rId1"/>
          <a:srcRect/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олнцестояние">
  <a:themeElements>
    <a:clrScheme name="Солнцестояние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35000"/>
              </a:schemeClr>
            </a:gs>
            <a:gs pos="50000">
              <a:schemeClr val="phClr">
                <a:tint val="42000"/>
              </a:schemeClr>
            </a:gs>
            <a:gs pos="97000">
              <a:schemeClr val="phClr">
                <a:tint val="53000"/>
              </a:schemeClr>
            </a:gs>
            <a:gs pos="100000">
              <a:schemeClr val="phClr">
                <a:tint val="56000"/>
              </a:schemeClr>
            </a:gs>
          </a:gsLst>
          <a:path path="circle">
            <a:fillToRect l="50000" t="50000" r="50000" b="50000"/>
          </a:path>
          <a:tileRect/>
        </a:gradFill>
        <a:gradFill>
          <a:gsLst>
            <a:gs pos="0">
              <a:schemeClr val="phClr">
                <a:tint val="92000"/>
              </a:schemeClr>
            </a:gs>
            <a:gs pos="15000">
              <a:schemeClr val="phClr">
                <a:tint val="92000"/>
                <a:shade val="99000"/>
              </a:schemeClr>
            </a:gs>
            <a:gs pos="62000">
              <a:schemeClr val="phClr">
                <a:tint val="96000"/>
                <a:shade val="80000"/>
              </a:schemeClr>
            </a:gs>
            <a:gs pos="97000">
              <a:schemeClr val="phClr">
                <a:tint val="98000"/>
                <a:shade val="63000"/>
              </a:schemeClr>
            </a:gs>
            <a:gs pos="100000">
              <a:schemeClr val="phClr">
                <a:shade val="62000"/>
              </a:schemeClr>
            </a:gs>
          </a:gsLst>
          <a:path path="circle">
            <a:fillToRect l="50000" t="50000" r="50000" b="50000"/>
          </a:path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60000"/>
              </a:schemeClr>
            </a:gs>
            <a:gs pos="40000">
              <a:schemeClr val="phClr">
                <a:tint val="85000"/>
              </a:schemeClr>
            </a:gs>
            <a:gs pos="100000">
              <a:schemeClr val="phClr">
                <a:shade val="55000"/>
              </a:schemeClr>
            </a:gs>
          </a:gsLst>
          <a:path path="circle">
            <a:fillToRect l="-24500" t="-20000" r="124500" b="120000"/>
          </a:path>
          <a:tileRect/>
        </a:gradFill>
        <a:blipFill rotWithShape="0">
          <a:blip xmlns:r="http://schemas.openxmlformats.org/officeDocument/2006/relationships" r:embed="rId1"/>
          <a:srcRect/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Солнцестояние">
  <a:themeElements>
    <a:clrScheme name="Солнцестояние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35000"/>
              </a:schemeClr>
            </a:gs>
            <a:gs pos="50000">
              <a:schemeClr val="phClr">
                <a:tint val="42000"/>
              </a:schemeClr>
            </a:gs>
            <a:gs pos="97000">
              <a:schemeClr val="phClr">
                <a:tint val="53000"/>
              </a:schemeClr>
            </a:gs>
            <a:gs pos="100000">
              <a:schemeClr val="phClr">
                <a:tint val="56000"/>
              </a:schemeClr>
            </a:gs>
          </a:gsLst>
          <a:path path="circle">
            <a:fillToRect l="50000" t="50000" r="50000" b="50000"/>
          </a:path>
          <a:tileRect/>
        </a:gradFill>
        <a:gradFill>
          <a:gsLst>
            <a:gs pos="0">
              <a:schemeClr val="phClr">
                <a:tint val="92000"/>
              </a:schemeClr>
            </a:gs>
            <a:gs pos="15000">
              <a:schemeClr val="phClr">
                <a:tint val="92000"/>
                <a:shade val="99000"/>
              </a:schemeClr>
            </a:gs>
            <a:gs pos="62000">
              <a:schemeClr val="phClr">
                <a:tint val="96000"/>
                <a:shade val="80000"/>
              </a:schemeClr>
            </a:gs>
            <a:gs pos="97000">
              <a:schemeClr val="phClr">
                <a:tint val="98000"/>
                <a:shade val="63000"/>
              </a:schemeClr>
            </a:gs>
            <a:gs pos="100000">
              <a:schemeClr val="phClr">
                <a:shade val="62000"/>
              </a:schemeClr>
            </a:gs>
          </a:gsLst>
          <a:path path="circle">
            <a:fillToRect l="50000" t="50000" r="50000" b="50000"/>
          </a:path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60000"/>
              </a:schemeClr>
            </a:gs>
            <a:gs pos="40000">
              <a:schemeClr val="phClr">
                <a:tint val="85000"/>
              </a:schemeClr>
            </a:gs>
            <a:gs pos="100000">
              <a:schemeClr val="phClr">
                <a:shade val="55000"/>
              </a:schemeClr>
            </a:gs>
          </a:gsLst>
          <a:path path="circle">
            <a:fillToRect l="-24500" t="-20000" r="124500" b="120000"/>
          </a:path>
          <a:tileRect/>
        </a:gradFill>
        <a:blipFill rotWithShape="0">
          <a:blip xmlns:r="http://schemas.openxmlformats.org/officeDocument/2006/relationships" r:embed="rId1"/>
          <a:srcRect/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Солнцестояние">
  <a:themeElements>
    <a:clrScheme name="Солнцестояние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35000"/>
              </a:schemeClr>
            </a:gs>
            <a:gs pos="50000">
              <a:schemeClr val="phClr">
                <a:tint val="42000"/>
              </a:schemeClr>
            </a:gs>
            <a:gs pos="97000">
              <a:schemeClr val="phClr">
                <a:tint val="53000"/>
              </a:schemeClr>
            </a:gs>
            <a:gs pos="100000">
              <a:schemeClr val="phClr">
                <a:tint val="56000"/>
              </a:schemeClr>
            </a:gs>
          </a:gsLst>
          <a:path path="circle">
            <a:fillToRect l="50000" t="50000" r="50000" b="50000"/>
          </a:path>
          <a:tileRect/>
        </a:gradFill>
        <a:gradFill>
          <a:gsLst>
            <a:gs pos="0">
              <a:schemeClr val="phClr">
                <a:tint val="92000"/>
              </a:schemeClr>
            </a:gs>
            <a:gs pos="15000">
              <a:schemeClr val="phClr">
                <a:tint val="92000"/>
                <a:shade val="99000"/>
              </a:schemeClr>
            </a:gs>
            <a:gs pos="62000">
              <a:schemeClr val="phClr">
                <a:tint val="96000"/>
                <a:shade val="80000"/>
              </a:schemeClr>
            </a:gs>
            <a:gs pos="97000">
              <a:schemeClr val="phClr">
                <a:tint val="98000"/>
                <a:shade val="63000"/>
              </a:schemeClr>
            </a:gs>
            <a:gs pos="100000">
              <a:schemeClr val="phClr">
                <a:shade val="62000"/>
              </a:schemeClr>
            </a:gs>
          </a:gsLst>
          <a:path path="circle">
            <a:fillToRect l="50000" t="50000" r="50000" b="50000"/>
          </a:path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60000"/>
              </a:schemeClr>
            </a:gs>
            <a:gs pos="40000">
              <a:schemeClr val="phClr">
                <a:tint val="85000"/>
              </a:schemeClr>
            </a:gs>
            <a:gs pos="100000">
              <a:schemeClr val="phClr">
                <a:shade val="55000"/>
              </a:schemeClr>
            </a:gs>
          </a:gsLst>
          <a:path path="circle">
            <a:fillToRect l="-24500" t="-20000" r="124500" b="120000"/>
          </a:path>
          <a:tileRect/>
        </a:gradFill>
        <a:blipFill rotWithShape="0">
          <a:blip xmlns:r="http://schemas.openxmlformats.org/officeDocument/2006/relationships" r:embed="rId1"/>
          <a:srcRect/>
          <a:tile tx="0" ty="0" sx="90000" sy="90000" flip="x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Солнцестояние">
  <a:themeElements>
    <a:clrScheme name="Солнцестояние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35000"/>
              </a:schemeClr>
            </a:gs>
            <a:gs pos="50000">
              <a:schemeClr val="phClr">
                <a:tint val="42000"/>
              </a:schemeClr>
            </a:gs>
            <a:gs pos="97000">
              <a:schemeClr val="phClr">
                <a:tint val="53000"/>
              </a:schemeClr>
            </a:gs>
            <a:gs pos="100000">
              <a:schemeClr val="phClr">
                <a:tint val="56000"/>
              </a:schemeClr>
            </a:gs>
          </a:gsLst>
          <a:path path="circle">
            <a:fillToRect l="50000" t="50000" r="50000" b="50000"/>
          </a:path>
          <a:tileRect/>
        </a:gradFill>
        <a:gradFill>
          <a:gsLst>
            <a:gs pos="0">
              <a:schemeClr val="phClr">
                <a:tint val="92000"/>
              </a:schemeClr>
            </a:gs>
            <a:gs pos="15000">
              <a:schemeClr val="phClr">
                <a:tint val="92000"/>
                <a:shade val="99000"/>
              </a:schemeClr>
            </a:gs>
            <a:gs pos="62000">
              <a:schemeClr val="phClr">
                <a:tint val="96000"/>
                <a:shade val="80000"/>
              </a:schemeClr>
            </a:gs>
            <a:gs pos="97000">
              <a:schemeClr val="phClr">
                <a:tint val="98000"/>
                <a:shade val="63000"/>
              </a:schemeClr>
            </a:gs>
            <a:gs pos="100000">
              <a:schemeClr val="phClr">
                <a:shade val="62000"/>
              </a:schemeClr>
            </a:gs>
          </a:gsLst>
          <a:path path="circle">
            <a:fillToRect l="50000" t="50000" r="50000" b="50000"/>
          </a:path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60000"/>
              </a:schemeClr>
            </a:gs>
            <a:gs pos="40000">
              <a:schemeClr val="phClr">
                <a:tint val="85000"/>
              </a:schemeClr>
            </a:gs>
            <a:gs pos="100000">
              <a:schemeClr val="phClr">
                <a:shade val="55000"/>
              </a:schemeClr>
            </a:gs>
          </a:gsLst>
          <a:path path="circle">
            <a:fillToRect l="-24500" t="-20000" r="124500" b="120000"/>
          </a:path>
          <a:tileRect/>
        </a:gradFill>
        <a:blipFill rotWithShape="0">
          <a:blip xmlns:r="http://schemas.openxmlformats.org/officeDocument/2006/relationships" r:embed="rId1"/>
          <a:srcRect/>
          <a:tile tx="0" ty="0" sx="90000" sy="90000" flip="x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Солнцестояние">
  <a:themeElements>
    <a:clrScheme name="Солнцестояние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35000"/>
              </a:schemeClr>
            </a:gs>
            <a:gs pos="50000">
              <a:schemeClr val="phClr">
                <a:tint val="42000"/>
              </a:schemeClr>
            </a:gs>
            <a:gs pos="97000">
              <a:schemeClr val="phClr">
                <a:tint val="53000"/>
              </a:schemeClr>
            </a:gs>
            <a:gs pos="100000">
              <a:schemeClr val="phClr">
                <a:tint val="56000"/>
              </a:schemeClr>
            </a:gs>
          </a:gsLst>
          <a:path path="circle">
            <a:fillToRect l="50000" t="50000" r="50000" b="50000"/>
          </a:path>
          <a:tileRect/>
        </a:gradFill>
        <a:gradFill>
          <a:gsLst>
            <a:gs pos="0">
              <a:schemeClr val="phClr">
                <a:tint val="92000"/>
              </a:schemeClr>
            </a:gs>
            <a:gs pos="15000">
              <a:schemeClr val="phClr">
                <a:tint val="92000"/>
                <a:shade val="99000"/>
              </a:schemeClr>
            </a:gs>
            <a:gs pos="62000">
              <a:schemeClr val="phClr">
                <a:tint val="96000"/>
                <a:shade val="80000"/>
              </a:schemeClr>
            </a:gs>
            <a:gs pos="97000">
              <a:schemeClr val="phClr">
                <a:tint val="98000"/>
                <a:shade val="63000"/>
              </a:schemeClr>
            </a:gs>
            <a:gs pos="100000">
              <a:schemeClr val="phClr">
                <a:shade val="62000"/>
              </a:schemeClr>
            </a:gs>
          </a:gsLst>
          <a:path path="circle">
            <a:fillToRect l="50000" t="50000" r="50000" b="50000"/>
          </a:path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60000"/>
              </a:schemeClr>
            </a:gs>
            <a:gs pos="40000">
              <a:schemeClr val="phClr">
                <a:tint val="85000"/>
              </a:schemeClr>
            </a:gs>
            <a:gs pos="100000">
              <a:schemeClr val="phClr">
                <a:shade val="55000"/>
              </a:schemeClr>
            </a:gs>
          </a:gsLst>
          <a:path path="circle">
            <a:fillToRect l="-24500" t="-20000" r="124500" b="120000"/>
          </a:path>
          <a:tileRect/>
        </a:gradFill>
        <a:blipFill rotWithShape="0">
          <a:blip xmlns:r="http://schemas.openxmlformats.org/officeDocument/2006/relationships" r:embed="rId1"/>
          <a:srcRect/>
          <a:tile tx="0" ty="0" sx="90000" sy="90000" flip="xy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Солнцестояние">
  <a:themeElements>
    <a:clrScheme name="Солнцестояние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35000"/>
              </a:schemeClr>
            </a:gs>
            <a:gs pos="50000">
              <a:schemeClr val="phClr">
                <a:tint val="42000"/>
              </a:schemeClr>
            </a:gs>
            <a:gs pos="97000">
              <a:schemeClr val="phClr">
                <a:tint val="53000"/>
              </a:schemeClr>
            </a:gs>
            <a:gs pos="100000">
              <a:schemeClr val="phClr">
                <a:tint val="56000"/>
              </a:schemeClr>
            </a:gs>
          </a:gsLst>
          <a:path path="circle">
            <a:fillToRect l="50000" t="50000" r="50000" b="50000"/>
          </a:path>
          <a:tileRect/>
        </a:gradFill>
        <a:gradFill>
          <a:gsLst>
            <a:gs pos="0">
              <a:schemeClr val="phClr">
                <a:tint val="92000"/>
              </a:schemeClr>
            </a:gs>
            <a:gs pos="15000">
              <a:schemeClr val="phClr">
                <a:tint val="92000"/>
                <a:shade val="99000"/>
              </a:schemeClr>
            </a:gs>
            <a:gs pos="62000">
              <a:schemeClr val="phClr">
                <a:tint val="96000"/>
                <a:shade val="80000"/>
              </a:schemeClr>
            </a:gs>
            <a:gs pos="97000">
              <a:schemeClr val="phClr">
                <a:tint val="98000"/>
                <a:shade val="63000"/>
              </a:schemeClr>
            </a:gs>
            <a:gs pos="100000">
              <a:schemeClr val="phClr">
                <a:shade val="62000"/>
              </a:schemeClr>
            </a:gs>
          </a:gsLst>
          <a:path path="circle">
            <a:fillToRect l="50000" t="50000" r="50000" b="50000"/>
          </a:path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60000"/>
              </a:schemeClr>
            </a:gs>
            <a:gs pos="40000">
              <a:schemeClr val="phClr">
                <a:tint val="85000"/>
              </a:schemeClr>
            </a:gs>
            <a:gs pos="100000">
              <a:schemeClr val="phClr">
                <a:shade val="55000"/>
              </a:schemeClr>
            </a:gs>
          </a:gsLst>
          <a:path path="circle">
            <a:fillToRect l="-24500" t="-20000" r="124500" b="120000"/>
          </a:path>
          <a:tileRect/>
        </a:gradFill>
        <a:blipFill rotWithShape="0">
          <a:blip xmlns:r="http://schemas.openxmlformats.org/officeDocument/2006/relationships" r:embed="rId1"/>
          <a:srcRect/>
          <a:tile tx="0" ty="0" sx="90000" sy="90000" flip="xy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Солнцестояние">
  <a:themeElements>
    <a:clrScheme name="Солнцестояние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35000"/>
              </a:schemeClr>
            </a:gs>
            <a:gs pos="50000">
              <a:schemeClr val="phClr">
                <a:tint val="42000"/>
              </a:schemeClr>
            </a:gs>
            <a:gs pos="97000">
              <a:schemeClr val="phClr">
                <a:tint val="53000"/>
              </a:schemeClr>
            </a:gs>
            <a:gs pos="100000">
              <a:schemeClr val="phClr">
                <a:tint val="56000"/>
              </a:schemeClr>
            </a:gs>
          </a:gsLst>
          <a:path path="circle">
            <a:fillToRect l="50000" t="50000" r="50000" b="50000"/>
          </a:path>
          <a:tileRect/>
        </a:gradFill>
        <a:gradFill>
          <a:gsLst>
            <a:gs pos="0">
              <a:schemeClr val="phClr">
                <a:tint val="92000"/>
              </a:schemeClr>
            </a:gs>
            <a:gs pos="15000">
              <a:schemeClr val="phClr">
                <a:tint val="92000"/>
                <a:shade val="99000"/>
              </a:schemeClr>
            </a:gs>
            <a:gs pos="62000">
              <a:schemeClr val="phClr">
                <a:tint val="96000"/>
                <a:shade val="80000"/>
              </a:schemeClr>
            </a:gs>
            <a:gs pos="97000">
              <a:schemeClr val="phClr">
                <a:tint val="98000"/>
                <a:shade val="63000"/>
              </a:schemeClr>
            </a:gs>
            <a:gs pos="100000">
              <a:schemeClr val="phClr">
                <a:shade val="62000"/>
              </a:schemeClr>
            </a:gs>
          </a:gsLst>
          <a:path path="circle">
            <a:fillToRect l="50000" t="50000" r="50000" b="50000"/>
          </a:path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60000"/>
              </a:schemeClr>
            </a:gs>
            <a:gs pos="40000">
              <a:schemeClr val="phClr">
                <a:tint val="85000"/>
              </a:schemeClr>
            </a:gs>
            <a:gs pos="100000">
              <a:schemeClr val="phClr">
                <a:shade val="55000"/>
              </a:schemeClr>
            </a:gs>
          </a:gsLst>
          <a:path path="circle">
            <a:fillToRect l="-24500" t="-20000" r="124500" b="120000"/>
          </a:path>
          <a:tileRect/>
        </a:gradFill>
        <a:blipFill rotWithShape="0">
          <a:blip xmlns:r="http://schemas.openxmlformats.org/officeDocument/2006/relationships" r:embed="rId1"/>
          <a:srcRect/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455</TotalTime>
  <Words>740</Words>
  <Application>Microsoft Office PowerPoint</Application>
  <PresentationFormat>Экран (4:3)</PresentationFormat>
  <Paragraphs>191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20</vt:i4>
      </vt:variant>
    </vt:vector>
  </HeadingPairs>
  <TitlesOfParts>
    <vt:vector size="39" baseType="lpstr">
      <vt:lpstr>Arial</vt:lpstr>
      <vt:lpstr>Calibri</vt:lpstr>
      <vt:lpstr>Comic Sans MS</vt:lpstr>
      <vt:lpstr>Gill Sans MT</vt:lpstr>
      <vt:lpstr>Symbol</vt:lpstr>
      <vt:lpstr>Times New Roman</vt:lpstr>
      <vt:lpstr>Wingdings</vt:lpstr>
      <vt:lpstr>Wingdings 2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 «Использование приемов организации словарной работы на уроках русского языка  в начальных классах как средство развития речи младших школьников» </vt:lpstr>
      <vt:lpstr>МЕТОДИЧЕСКИЕ ПРИЕМЫ ИЗУЧЕНИЯ СЛОВАРНЫХ СЛОВ </vt:lpstr>
      <vt:lpstr>МНЕМОНИЧЕСКИЕ ПРИЕМЫ</vt:lpstr>
      <vt:lpstr>        ГРАФИЧЕСКИЕ АССОЦИАЦИИ</vt:lpstr>
      <vt:lpstr>ФОНЕТИЧЕСКИЕ АССОЦИАЦИИ</vt:lpstr>
      <vt:lpstr>ИГРОВЫЕ ПРИЁМЫ</vt:lpstr>
      <vt:lpstr>Презентация PowerPoint</vt:lpstr>
      <vt:lpstr>МЕТОДИЧЕСКИЕ ПРИЕМЫ ИЗУЧЕНИЯ СЛОВАРНЫХ СЛОВ </vt:lpstr>
      <vt:lpstr> Заполните горизонтальные строчки антонимами к указанным ниже словам, и в вертикальном выделенном столбце вы прочитаете общее название таких слов.</vt:lpstr>
      <vt:lpstr>Угадайте слово по лексическому значению.</vt:lpstr>
      <vt:lpstr>Презентация PowerPoint</vt:lpstr>
      <vt:lpstr>Презентация PowerPoint</vt:lpstr>
      <vt:lpstr>МЕТОДИЧЕСКИЕ ПРИЕМЫ ИЗУЧЕНИЯ СЛОВАРНЫХ СЛОВ </vt:lpstr>
      <vt:lpstr>Презентация PowerPoint</vt:lpstr>
      <vt:lpstr>Презентация PowerPoint</vt:lpstr>
      <vt:lpstr>Презентация PowerPoint</vt:lpstr>
      <vt:lpstr>МЕТОДИЧЕСКИЕ ПРИЕМЫ ИЗУЧЕНИЯ СЛОВАРНЫХ СЛОВ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ПРИЕМЫ РАБОТЫ ПРИ ИЗУЧЕНИИ СЛОВАРНЫХ СЛОВ </dc:title>
  <dc:subject/>
  <dc:creator>Наталья Андеева</dc:creator>
  <dc:description/>
  <cp:lastModifiedBy>Пивоваров Александр Анатольевич</cp:lastModifiedBy>
  <cp:revision>48</cp:revision>
  <dcterms:created xsi:type="dcterms:W3CDTF">2025-03-16T05:10:32Z</dcterms:created>
  <dcterms:modified xsi:type="dcterms:W3CDTF">2025-05-14T05:12:31Z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20</vt:i4>
  </property>
</Properties>
</file>