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71697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7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3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9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14806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1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19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68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7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143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490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778DFB2-331A-430D-9BBD-F2983FB5550F}" type="datetimeFigureOut">
              <a:rPr lang="ru-RU" smtClean="0"/>
              <a:t>21.11.2024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7CB8671-13F5-4404-8B57-2D29A235D9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419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DDAC05-EFA3-92EE-339C-4B1D3064C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338683"/>
            <a:ext cx="8361229" cy="2099461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земляки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CB8393-D42D-2437-90A5-97DA34FD3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7220" y="3628340"/>
            <a:ext cx="8175851" cy="1997049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Бурков Даниил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Доменко Антон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Иванцов Егор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Сибагатулин Арсений</a:t>
            </a: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5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D9498-5029-9CD9-7447-608CDBFA3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80390"/>
            <a:ext cx="9601200" cy="87050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AAD6EE-E2E6-B33B-97BC-08A0830BF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324051"/>
            <a:ext cx="10105949" cy="5354727"/>
          </a:xfrm>
        </p:spPr>
        <p:txBody>
          <a:bodyPr>
            <a:normAutofit lnSpcReduction="10000"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Пётр Ильич Чайковский родился </a:t>
            </a: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 апреля 1840 года 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Камско-Воткинском заводе Вятской губернии.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Первоначальное образование Чайковским было получено дома. Затем Петр два года занимался в пансионе, после чего – в училище правоведения Петербурга. Творчество Чайковского в этот период проявлялось в факультативных занятиях музыкой. Смерть матери в 1862 году сильно повлияла на ранимого ребенка. После окончания училища в 1859 году Петр стал служить в Департаменте юстиции.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Проявив склонность к сочинению музыки, Чайковский становится студентом консерватории Петербурга. Дальнейшие занятия в жизни Петра Ильича у великолепных преподавателей Н. Зарембы, А. Рубинштейна во многом помогли формированию музыкальной личности. После окончания консерватории композитор Чайковский был приглашен Николаем Рубинштейном (братом преподавателя) в Московскую консерваторию на должность профессора.</a:t>
            </a:r>
          </a:p>
        </p:txBody>
      </p:sp>
    </p:spTree>
    <p:extLst>
      <p:ext uri="{BB962C8B-B14F-4D97-AF65-F5344CB8AC3E}">
        <p14:creationId xmlns:p14="http://schemas.microsoft.com/office/powerpoint/2010/main" val="3888303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56CF32-A775-CC8D-3003-5CA878E8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431597"/>
            <a:ext cx="9945014" cy="6166713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1877 году Чайковский решил жениться на студентке консерватории Антонине Милюковой. Не испытывая к жене чувств, спустя несколько недель он навсегда уехал от нее. С тех пор супруги жили раздельно, они так и не смогли развестись в силу различных обстоятельств.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1878 году он покидает консерваторию и уезжает за границу. В то же время Чайковский близко общается с Надеждой фон Мекк – богатой поклонницей его музыки. Она ведет с ним переписку, поддерживает его материально и морально.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Чайковский в Петербурге 25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1893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холеры. Его похоронили в Александро-Невской лавре в Санкт-Петербурге.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Именем великого композитора названы улицы, консерватории в Москве и Киеве, а также прочие музыкальные учреждения (институты, колледжи, училища, школы) во многих городах бывшего СССР. В его честь установлены памятники, его именем назван театр и концертный зал, симфонический оркестр и международный музыкальный конкурс.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25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72DDF9-2B93-D6F7-6057-94FB34C00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16966"/>
            <a:ext cx="9601200" cy="14923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Шишкин Иван Иванович</a:t>
            </a:r>
            <a:br>
              <a:rPr lang="ru-RU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(1832–1898)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Иван Шишкин">
            <a:extLst>
              <a:ext uri="{FF2B5EF4-FFF2-40B4-BE49-F238E27FC236}">
                <a16:creationId xmlns:a16="http://schemas.microsoft.com/office/drawing/2014/main" id="{422677AE-9371-D321-058A-F5885CC592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501" y="1974950"/>
            <a:ext cx="4089197" cy="432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836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9CF76-C66F-381D-0FB6-E9B1F7FB0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067" y="307238"/>
            <a:ext cx="9601200" cy="8119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774D22-E2CA-965A-F141-513C6A2D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97203"/>
            <a:ext cx="9952330" cy="4403751"/>
          </a:xfrm>
        </p:spPr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3237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происходил из довольно древнего и богатого купеческого рода Шишкиных. Родился в Елабуге, Вятской Губернии в 1832 году 13 января. Его отец был довольно известным в городе зажиточным купцом. Он постарался дать сыну хорошее образование.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12 лет Шишкин обучался в Первой казанской гимназии, а в 20 лет поступил в Московское училище живописи. После его окончания (в 1857 году) продолжил обучение в Императорской Академии художеств в качестве ученика профессора С. М. Воробьёва. Уже в это время Шишкину нравилось рисовать пейзажи. Он много путешествовал по окрестностям Северной столицы, бывал на Валааме. Красота суровой северной природы будет вдохновлять его всю жизнь.</a:t>
            </a:r>
          </a:p>
        </p:txBody>
      </p:sp>
    </p:spTree>
    <p:extLst>
      <p:ext uri="{BB962C8B-B14F-4D97-AF65-F5344CB8AC3E}">
        <p14:creationId xmlns:p14="http://schemas.microsoft.com/office/powerpoint/2010/main" val="2119291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70B4732-E618-EB64-3317-372D82E65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557" y="526694"/>
            <a:ext cx="10274198" cy="592531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1861 году за счет Академии он отправился в поездку за границу и некоторое время обучался в Мюнхене, Цюрихе, Женеве, Дюссельдорфе. Там он познакомился с работами Бенно, Ф. Адамова, Ф.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Диде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Калама. Поездка продолжалась до 1866 года. К этому времени на родине Шишкин за свое творчество уже получил звание академика.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на родину, Шишкин продолжал совершенствовать пейзажную технику. Он много путешествовал по России, выставлялся в Академии, принимал участие в работе Товарищества передвижных выставок, много рисуя пером (эту технику художник освоил будучи за границей). Он также продолжил работать с гравировкой «царской водкой», примкнув в 1870 году к кружку санкт-петербургских аквафортистов. Его репутация была безупречной. Он считался лучшим пейзажистом и гравером своего времени. В 1873 году он стал профессором Академии Художеств (получил звание за картину «Лесная глушь»).</a:t>
            </a:r>
          </a:p>
        </p:txBody>
      </p:sp>
    </p:spTree>
    <p:extLst>
      <p:ext uri="{BB962C8B-B14F-4D97-AF65-F5344CB8AC3E}">
        <p14:creationId xmlns:p14="http://schemas.microsoft.com/office/powerpoint/2010/main" val="3909363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ECFCD6B-0D2F-CB45-A63A-BFE3C5C0C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621792"/>
            <a:ext cx="10040112" cy="303580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биографии Шишкина сказано, что художник был дважды женат, причем первым браком на сестре художника Ф. А. Васильева, а вторым браком – на своей ученице, О. А. Лагоде. От двух браков у него было 4 детей, из которых до зрелого возраста дожили лишь две дочери: Лидия и Ксения.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художник в 1898 году (внезапно). Сначала его похоронили на Смоленском кладбище, но потом прах и надгробие перенесли на кладбище Александро-Невской Лавры.</a:t>
            </a:r>
          </a:p>
        </p:txBody>
      </p:sp>
    </p:spTree>
    <p:extLst>
      <p:ext uri="{BB962C8B-B14F-4D97-AF65-F5344CB8AC3E}">
        <p14:creationId xmlns:p14="http://schemas.microsoft.com/office/powerpoint/2010/main" val="4174480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1006ED-6328-4692-7E51-A193F4E31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46227"/>
            <a:ext cx="9601200" cy="141914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Баталов Борис Васильевич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(1938-1989)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DF28908-46CE-94C9-AE8E-01A60973FD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478" y="2073059"/>
            <a:ext cx="3460089" cy="420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9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55932-E6AA-A944-8167-CD2893688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75488"/>
            <a:ext cx="9601200" cy="81930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CCFDE6-18D4-CB66-9AED-7D2B2275F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6969" y="1331366"/>
            <a:ext cx="10186416" cy="524499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Кировской области, в посёлке Каринторф, 15 апреля 1938 года. Учился в одной из старейших школ Кирово-Чепецка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Каринторфской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1955 году приехал в Москву, где в 1960 году, окончил по специальности «механик» механико-математический факультет МГУ, а в 1966 году там же — аспирантуру; диссертационную работу выполнял в Институте механики МГУ.</a:t>
            </a:r>
          </a:p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1967–1978 годах работал в Зеленограде в НИИ молекулярной электроники: начальник лаборатории, руководитель группы, начальник отдела САПР. Занимался вопросами автоматизации проектирования БИС</a:t>
            </a:r>
          </a:p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1975 году защитил докторскую диссертацию по исследованию вопросов прикладного математического обеспечения систем автоматизированного проектирования больших интегральных схем (САПР БИС), и в 1976 году получил учёную степень доктора физико-математических наук.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945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E834EF-832A-A10F-42B5-3E4851746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753466"/>
            <a:ext cx="10047427" cy="4550054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1978–1987 годах — начальник отделения, заместитель директора-начальника Научно-технического центра НИИ автоматики. Приказом министра электронной промышленности СССР он был назначен главным конструктором по системам автоматизированного проектирования.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1981 году ему было присвоено учёное звание профессора по кафедре интегральных полупроводниковых систем и в 1981–1989 годах он преподавал в МИРЭА, а также исполнял обязанности заведующего кафедрой.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1986 году был назначен исполняющим обязанности директора, а в 1988 году — директором НИИСАПРАН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126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501F82-0F33-DFC3-6C32-94DD1FC72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512063"/>
            <a:ext cx="10266884" cy="5991150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1987–1989 годах — директор специального конструкторско-технологического бюро «Прогресс» (ныне АО «Научно-исследовательский институт микроэлектронной аппаратуры „Прогресс““»). Руководил разработкой и проектированием специализированной элементной базы (цифровых, аналоговых и аналогово-цифровых БИС и СБИС) для промышленности средств связи.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декабря 1987 года — член-корреспондент АН СССР по Отделению информатики, вычислительной техники и автоматизации. С 1988 года — заместитель председателя президиума Научного центра АН СССР по фундаментальным проблемам вычислительной техники и систем управления.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его руководством были защищены 16 кандидатских диссертаций.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 23 мая 1989 года в Москве, похоронен на Кунцевском кладбище.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07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E9014E-4F65-3425-5DF7-AADD9979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51130"/>
            <a:ext cx="9601200" cy="14630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Петрович Савиных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(1940-н.д.)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7F4BF081-FAD0-E7B0-C8D7-973D597E3F7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179" y="1806854"/>
            <a:ext cx="7541971" cy="488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97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0F0AED-1DBE-9771-9B8C-AA2341B53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494482"/>
            <a:ext cx="10179101" cy="848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755534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9CC640-7204-CCDD-E8F5-7B60B41DD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402336"/>
            <a:ext cx="9959645" cy="6064300"/>
          </a:xfrm>
        </p:spPr>
        <p:txBody>
          <a:bodyPr/>
          <a:lstStyle/>
          <a:p>
            <a:pPr marL="0" indent="0" algn="ctr">
              <a:spcAft>
                <a:spcPts val="600"/>
              </a:spcAft>
              <a:buNone/>
            </a:pPr>
            <a:r>
              <a:rPr lang="ru-RU" sz="4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Петрович Савиных родился </a:t>
            </a: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 марта 1940 года 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деревне Берёзкины Оричевского района Кировской области. После окончания школы поступил в Пермский техникум железнодорожного транспорта.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1960 году стал бригадиром бригады по ремонту искусственных сооружений 6-й дистанции службы пути Свердловской железной дороги. Три года отслужил в Советской армии по профессии: в железнодорожных войсках.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демобилизации Савиных поступил в Московский институт инженеров геодезии, аэрофотосъёмки и картографии. Окончил вуз с отличием. В 1969 году выпускника распределили в ЦКБ экспериментального машиностроения, где ему предстояло заниматься разработкой оптико-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злектронных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приборов для космических аппаратов.</a:t>
            </a:r>
          </a:p>
          <a:p>
            <a:pPr marL="0" indent="0" algn="l">
              <a:spcAft>
                <a:spcPts val="600"/>
              </a:spcAft>
              <a:buNone/>
            </a:pPr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89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A9F962-0E53-7C09-9075-03C69EFB0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672997"/>
            <a:ext cx="9937699" cy="5537607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девяти лет работы в КБ Савиных подал заявление с просьбой о зачислении в отряд космонавтов. 8 декабря 1978 года его кандидатура была официально одобрена.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Савиных совершил три космических полёта, в том числе в составе международных экипажей. Самым сложным в истории отечественной космонавтики был признан полёт с Владимиром Джанибековым, который состоялся в 1985 году.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1988 году, после ухода из отряда космонавтов, Савиных был избран ректором Московского института геодезии, аэрофотосъёмки и картографии (с 2007 года занимает пост президента данного учебного заведения).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Петрович Савиных — доктор технических наук, профессор, академик РАН, лауреат Государственной премии СССР и РФ. Автор книг, учебников, монографий и статей на тему исследования Земли из космоса.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16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467CB-E9E2-457B-0D54-DCF8A2E8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95021"/>
            <a:ext cx="9835286" cy="14923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Конев Иван Степанович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(1897-1973)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981FBD2-5481-6D22-AA1A-FD1913E46E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065" y="1997665"/>
            <a:ext cx="3511295" cy="444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2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DEF8A-033F-BF3B-FB1E-AD9E97A5A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95022"/>
            <a:ext cx="9601200" cy="79004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C91309-828A-BE92-0F01-3B1457E1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655" y="1506930"/>
            <a:ext cx="9601200" cy="4908499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Иван Степанович Конев — </a:t>
            </a: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полководец и государственный деятель, Маршал Советского Союза (1944), дважды Герой Советского Союза (1944, 1945).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16 (28) декабря 1897 года в деревне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Лодейно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Никольского уезда Вологодской губернии (ныне — Подосиновского района Кировской области).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мировую войну был призван в царскую армию, где служил до демобилизации. В 1918 году Иван вступил в большевистскую партию и после этого воевал в рядах Красной Армии.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12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1BA1A4C-0775-A76C-1340-4D73B884E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548640"/>
            <a:ext cx="9937699" cy="582289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1934 году Конев окончил Военную академию имени Фрунзе. В 1937 году был назначен старшим советником при Монгольской народной Армии, а затем командующим армией, дислоцировавшейся на Дальнем Востоке.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Великую Отечественную войну генерал-лейтенант Конев начал командующим 19-й армией на Юго-Западном фронте. Войска под его командованием успешно действовали в битве за Москву, во многих оборонительных и наступательных операциях, в Курской битве, в Корсунь-Шевченковской операции. За этот успех ему было присвоено звание Маршала Советского Союза.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войны Иван Степанович был назначен Главнокомандующим Центральной группой войск и Верховным комиссаром по Австрии. В 1946 году он сменил Жукова в должности главнокомандующего Сухопутными войсками и заместителя министра Вооружённых сил СССР.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6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5AD02B-60E9-AAF3-C7F5-73D70D903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92531"/>
            <a:ext cx="10201046" cy="2216506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1950 году Конев был понижен и назначен командующим войсками Прикарпатского военного округа. Уже после смерти Сталина, маршал вновь занял пост главнокомандующего Сухопутными войсками, а затем первого заместителя министра обороны СССР. </a:t>
            </a:r>
          </a:p>
          <a:p>
            <a:pPr algn="l">
              <a:spcAft>
                <a:spcPts val="600"/>
              </a:spcAft>
            </a:pP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 Иван Степанович Конев 21 мая 1973 года в Москве.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84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B3624-8EBC-FA08-D5F3-7686417E1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63348"/>
            <a:ext cx="9740189" cy="153619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Чайковский Пётр Ильич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(1840-1893)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EB96489-63D1-59EE-7CCB-BB2CB1731E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230" y="1777338"/>
            <a:ext cx="3899002" cy="479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832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64</TotalTime>
  <Words>1463</Words>
  <Application>Microsoft Office PowerPoint</Application>
  <PresentationFormat>Широкоэкранный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Franklin Gothic Book</vt:lpstr>
      <vt:lpstr>Times New Roman</vt:lpstr>
      <vt:lpstr>YS Text</vt:lpstr>
      <vt:lpstr>Уголки</vt:lpstr>
      <vt:lpstr>Знаменитые земляки</vt:lpstr>
      <vt:lpstr>Виктор Петрович Савиных (1940-н.д.)</vt:lpstr>
      <vt:lpstr>Презентация PowerPoint</vt:lpstr>
      <vt:lpstr>Презентация PowerPoint</vt:lpstr>
      <vt:lpstr>Конев Иван Степанович (1897-1973)</vt:lpstr>
      <vt:lpstr>Биография</vt:lpstr>
      <vt:lpstr>Презентация PowerPoint</vt:lpstr>
      <vt:lpstr>Презентация PowerPoint</vt:lpstr>
      <vt:lpstr>Чайковский Пётр Ильич (1840-1893)</vt:lpstr>
      <vt:lpstr>Биография</vt:lpstr>
      <vt:lpstr>Презентация PowerPoint</vt:lpstr>
      <vt:lpstr>Шишкин Иван Иванович (1832–1898) </vt:lpstr>
      <vt:lpstr>Биография</vt:lpstr>
      <vt:lpstr>Презентация PowerPoint</vt:lpstr>
      <vt:lpstr>Презентация PowerPoint</vt:lpstr>
      <vt:lpstr>Баталов Борис Васильевич (1938-1989)</vt:lpstr>
      <vt:lpstr>Биография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Егор Иванцов</dc:creator>
  <cp:lastModifiedBy>Егор Иванцов</cp:lastModifiedBy>
  <cp:revision>7</cp:revision>
  <dcterms:created xsi:type="dcterms:W3CDTF">2024-11-21T12:55:02Z</dcterms:created>
  <dcterms:modified xsi:type="dcterms:W3CDTF">2024-11-21T18:14:12Z</dcterms:modified>
</cp:coreProperties>
</file>