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8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5ABE0-DE1C-449F-A080-7F4E519D935E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77674-9C20-43CE-85B9-70CCBCB4D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23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0B706-E2E6-3949-E673-B41263E4D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511725-76BA-5256-E84B-ED0B0F330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B0697B-CAD5-D812-BE56-6F40922CE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49C7FF-383E-2A27-75A7-DB34AC7EC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FAAA54-A8F3-2421-5908-DF86CC95C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21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2659F-2105-957F-E59B-47CF46B17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802CE7-1A5C-7E0D-B623-506556A82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1AAB81-31FB-1C34-C1D8-2EE1972AF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8A3651-D595-3558-DD6E-16DF1E609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E93C9D-2C83-378C-3384-25598F4D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1C41C8-3F0A-6D10-1366-1A3CD7D4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49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3B2AC-29B6-0BA7-3374-36C35771D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21CA22D-141F-ACA2-FB75-DFB4C5BA0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111B89-6B8F-A13B-5AC7-85AAB87DF4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50F372-9212-75B0-174C-87A642F05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D2BC5D-BB72-9779-9987-6CAD8B131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92B93E-93F8-1B1D-A93E-D7AF8D9FF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3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07247-6AFA-9BAD-66A3-8EE99F31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1075B5-23A3-9014-6F4B-FA0B803DE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74EB38-7EB0-2AA0-5471-FA961EA15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4D2695-1963-28AA-0D4D-EE19C7E00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379538-2F82-F103-6756-598793C3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52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2AB9A4-32FF-EA19-A67D-76E3A5735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91BC90-CF57-4DEF-4310-288035D1D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186FBB-F27F-0ED0-DFC6-D770E52D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D90700-79E2-6A5E-44F9-75C7CBEF4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CBA219-3C0D-CBA2-8849-322B5A5D6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1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52071-9A90-8A5B-8F62-CF3C5B94C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43104-95C7-99C2-551E-FEA504541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459A1D-B403-F2C9-4CC3-345B9E885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DBC764-4B2E-585B-4309-37128339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37C23C-0FDB-A0FC-6FD9-CAF747B39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3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320F9-6011-0B14-C053-99347BC0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3D5540-D189-F09E-DD2B-C09B5BB4E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DBC989-2459-521D-7552-2F4986F5D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FEE8CB-3C02-76FC-F440-D9F7BE606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5938C8-02CA-4259-B311-C9C506B3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67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3DD4BE-1E4F-4F74-2C93-B064C99BD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373CEF-05C2-8AAE-8235-80E3A1535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4FC14D-C6ED-7525-3E6B-BFE7903F5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D1A166-D847-AD3B-39EC-88E51A41C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CA429F-99B9-F28A-3144-570AFA224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CE8E74-FD0B-983B-145F-A2C6DDFEE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1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0B9AAF-A3E8-9658-64FA-325EC1D81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88EA74-983C-56BD-03F1-AD027EC03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AF94147-C127-9EC7-50D5-D12C5D2A8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EAFD2C-FA1A-A570-CE5C-E2285D156F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FB4D378-56ED-B354-C0CA-8159B8E73A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C7C6985-17B7-9154-50FA-1242B51EF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615C74-5D2B-5756-48E0-70E65C973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F6F07D-16B2-34C2-36D8-1383989C3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98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C6FC82-9A12-F696-0FFA-2EF1D2035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72CC07-4373-803B-72EA-BA74708E1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9800FAE-DD65-F6AD-03BC-2C1144787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22CEF94-CB1B-FA42-C2C0-72E810D2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3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0288A8-E371-F344-96F2-0C1BEAB31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190378-4121-A3FE-FC58-C419E92D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22FE23-6E38-B318-81A3-0D0A51C5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6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BDACB-2865-DCFE-F771-E33A564B6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836415"/>
            <a:ext cx="9474009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928223-9EC0-3441-7E94-65D1BF1D6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24938F2-AD80-63B6-5402-80028E80A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931228-F846-0C7F-F2C0-9C6747BA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&quot;Пусто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FECDDEC-C197-3CA3-3FBA-DB33830699E2}"/>
              </a:ext>
            </a:extLst>
          </p:cNvPr>
          <p:cNvSpPr/>
          <p:nvPr userDrawn="1"/>
        </p:nvSpPr>
        <p:spPr>
          <a:xfrm>
            <a:off x="4496373" y="5183893"/>
            <a:ext cx="3038833" cy="550015"/>
          </a:xfrm>
          <a:prstGeom prst="actionButtonBlan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Узнать ответ</a:t>
            </a:r>
          </a:p>
        </p:txBody>
      </p:sp>
    </p:spTree>
    <p:extLst>
      <p:ext uri="{BB962C8B-B14F-4D97-AF65-F5344CB8AC3E}">
        <p14:creationId xmlns:p14="http://schemas.microsoft.com/office/powerpoint/2010/main" val="136628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льны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E5A3D-F811-527F-7A2B-74A57E6C68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3152" y="2297053"/>
            <a:ext cx="10168404" cy="166305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Ответ 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B25C70-48D2-5C50-5D9B-2BD064A38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9422485-E809-218F-96A7-EBEC796D4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2DE69B-8C5B-E7EC-1B22-21F53E9F5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&quot;Пустой&quot; 5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A5FBC4B4-1488-79EC-22C7-A00690550935}"/>
              </a:ext>
            </a:extLst>
          </p:cNvPr>
          <p:cNvSpPr/>
          <p:nvPr userDrawn="1"/>
        </p:nvSpPr>
        <p:spPr>
          <a:xfrm>
            <a:off x="4076988" y="5452023"/>
            <a:ext cx="4097612" cy="529390"/>
          </a:xfrm>
          <a:prstGeom prst="actionButtonBlan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Вернуться к выбору тем</a:t>
            </a:r>
          </a:p>
        </p:txBody>
      </p:sp>
    </p:spTree>
    <p:extLst>
      <p:ext uri="{BB962C8B-B14F-4D97-AF65-F5344CB8AC3E}">
        <p14:creationId xmlns:p14="http://schemas.microsoft.com/office/powerpoint/2010/main" val="347096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7C6A8E-D0C7-DB48-A242-6A06A3759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FA5396-3224-2396-ED31-AC6560AD5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27A5AD-01E7-C8D6-1001-FC3EFA7C1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987A2-B6F3-4919-A2F0-ECCEBC31EA77}" type="datetimeFigureOut">
              <a:rPr lang="ru-RU" smtClean="0"/>
              <a:t>30.11.2024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850F05-195E-CF5F-2C4C-C5F9C7021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983481-34FE-3B4D-1B7E-B96B9B318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50E22-9111-4D4B-A9D4-7E3809E23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69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7610A5-0F9F-6D91-B7C6-FCD8A6FA0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167" y="120435"/>
            <a:ext cx="7277939" cy="363897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EFFEA8C-0C48-0580-AA07-7A3AA3FD9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99003"/>
            <a:ext cx="9144000" cy="91440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Вятки до Кирова»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8367949B-B6A6-9ECE-2727-75D2DE16C0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0834" y="4747566"/>
            <a:ext cx="6539789" cy="200436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</a:t>
            </a:r>
          </a:p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Иванцов Егор Александрович</a:t>
            </a:r>
          </a:p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Доменко Антон Юрьевич</a:t>
            </a:r>
          </a:p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Сибагатулин Арсений Рустамович</a:t>
            </a:r>
          </a:p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Бурков Даниил Игоревич</a:t>
            </a:r>
          </a:p>
        </p:txBody>
      </p:sp>
    </p:spTree>
    <p:extLst>
      <p:ext uri="{BB962C8B-B14F-4D97-AF65-F5344CB8AC3E}">
        <p14:creationId xmlns:p14="http://schemas.microsoft.com/office/powerpoint/2010/main" val="3122356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FA5A4-4770-A202-D22E-29A24BC78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02D85-399F-861E-2308-AD7F0639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96334"/>
            <a:ext cx="10168404" cy="888999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Бобр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6A0E2811-194C-B49F-ED6C-78C06E9B5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67" y="1092199"/>
            <a:ext cx="6705600" cy="424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68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CB51D-039E-A205-A8D3-225A1D409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DA32F-121B-F8B4-1073-16C15D32F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786467"/>
            <a:ext cx="9474009" cy="2032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Летчик-космонавт СССР, </a:t>
            </a:r>
            <a:b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родился в </a:t>
            </a:r>
            <a:r>
              <a:rPr lang="ru-RU" altLang="ru-RU" sz="3600" b="1" dirty="0" err="1">
                <a:solidFill>
                  <a:schemeClr val="bg1"/>
                </a:solidFill>
                <a:cs typeface="Arial" panose="020B0604020202020204" pitchFamily="34" charset="0"/>
              </a:rPr>
              <a:t>д.Березкины</a:t>
            </a: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b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Оричевского района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B6788-B577-2F6A-7AB5-1A258A9F9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549F3-B6F1-B1F2-BC5B-C91DCDFD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81001"/>
            <a:ext cx="10168404" cy="931332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</a:rPr>
              <a:t>Виктор Петрович Савиных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01">
            <a:extLst>
              <a:ext uri="{FF2B5EF4-FFF2-40B4-BE49-F238E27FC236}">
                <a16:creationId xmlns:a16="http://schemas.microsoft.com/office/drawing/2014/main" id="{DD241EE9-09EB-F028-F48D-6E2E6F013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68" y="1381124"/>
            <a:ext cx="3056466" cy="360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11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4BF62-501D-15D7-2559-355A48836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95A36-1527-07BC-603F-2DD7B9AF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608667"/>
            <a:ext cx="9474009" cy="2624665"/>
          </a:xfrm>
        </p:spPr>
        <p:txBody>
          <a:bodyPr/>
          <a:lstStyle/>
          <a:p>
            <a:pPr algn="ctr" eaLnBrk="1" hangingPunct="1"/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Маршал Советского Союза, </a:t>
            </a:r>
            <a:b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дважды Герой Советского Союза.</a:t>
            </a:r>
            <a:b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 родился в </a:t>
            </a:r>
            <a:r>
              <a:rPr lang="ru-RU" altLang="ru-RU" sz="3600" b="1" dirty="0" err="1">
                <a:solidFill>
                  <a:schemeClr val="bg1"/>
                </a:solidFill>
                <a:cs typeface="Arial" panose="020B0604020202020204" pitchFamily="34" charset="0"/>
              </a:rPr>
              <a:t>д.Лодейно</a:t>
            </a: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b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3600" b="1" dirty="0">
                <a:solidFill>
                  <a:schemeClr val="bg1"/>
                </a:solidFill>
                <a:cs typeface="Arial" panose="020B0604020202020204" pitchFamily="34" charset="0"/>
              </a:rPr>
              <a:t>(Подосиновский район)</a:t>
            </a:r>
            <a:br>
              <a:rPr lang="en-US" altLang="ru-RU" sz="3600" b="1" dirty="0">
                <a:solidFill>
                  <a:srgbClr val="FFCC00"/>
                </a:solidFill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23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B44D5-37E5-3AE4-9A0A-C7BBD5953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1F6A63-7F64-A9A6-8DC7-0CA47A705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64067"/>
            <a:ext cx="10168404" cy="855133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Конев Иван Степанович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http://www.ako.kirov.ru/region/znam/konev.jpg">
            <a:extLst>
              <a:ext uri="{FF2B5EF4-FFF2-40B4-BE49-F238E27FC236}">
                <a16:creationId xmlns:a16="http://schemas.microsoft.com/office/drawing/2014/main" id="{EF6C08CE-DA09-61C6-5285-0AED59093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13344" r="13400"/>
          <a:stretch>
            <a:fillRect/>
          </a:stretch>
        </p:blipFill>
        <p:spPr bwMode="auto">
          <a:xfrm>
            <a:off x="4732867" y="1406524"/>
            <a:ext cx="2777067" cy="3554942"/>
          </a:xfrm>
          <a:prstGeom prst="rect">
            <a:avLst/>
          </a:prstGeom>
          <a:noFill/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862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DB7D5-4A8C-DD79-BAE7-904740C13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928A1-D479-A9E0-30D4-81E1D7408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761067"/>
            <a:ext cx="9474009" cy="217593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  <a:t>Этот великий музыкант </a:t>
            </a:r>
            <a:b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  <a:t>родился </a:t>
            </a:r>
            <a:b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  <a:t>в </a:t>
            </a:r>
            <a:r>
              <a:rPr lang="ru-RU" altLang="ru-RU" b="1" dirty="0" err="1">
                <a:solidFill>
                  <a:schemeClr val="bg1"/>
                </a:solidFill>
                <a:cs typeface="Arial" panose="020B0604020202020204" pitchFamily="34" charset="0"/>
              </a:rPr>
              <a:t>г.Воткинске</a:t>
            </a:r>
            <a:r>
              <a:rPr lang="ru-RU" altLang="ru-RU" b="1" dirty="0">
                <a:solidFill>
                  <a:schemeClr val="bg1"/>
                </a:solidFill>
                <a:cs typeface="Arial" panose="020B0604020202020204" pitchFamily="34" charset="0"/>
              </a:rPr>
              <a:t> Вятской губернии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8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3E4AB-5D93-D80E-46C6-76D9C42DB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43A43-8B3E-5233-1516-AFFE433F9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04801"/>
            <a:ext cx="10168404" cy="812799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Чайковский Пётр Ильич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5" descr="D:\ДОКУМЕНТЫ\Смирнова Л.Л\ТУРИЗМ\География Кировской области 2\ЗНАМЕНИТОСТИ\Чайковский Пётр Ильич 2.jpg">
            <a:extLst>
              <a:ext uri="{FF2B5EF4-FFF2-40B4-BE49-F238E27FC236}">
                <a16:creationId xmlns:a16="http://schemas.microsoft.com/office/drawing/2014/main" id="{D2C6682D-1682-61AB-55C0-386C44D70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68" y="1211790"/>
            <a:ext cx="3386666" cy="384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78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40340-AA33-E122-095F-9B15F340A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6BA20-389D-51CA-3617-5EAC0A417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930400"/>
            <a:ext cx="9474009" cy="226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  <a:t>Известный живописец - пейзажист, </a:t>
            </a:r>
            <a:b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  <a:t>академик, профессор Петербургской академии </a:t>
            </a:r>
            <a:b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  <a:t>художеств. Родился в </a:t>
            </a:r>
            <a:r>
              <a:rPr lang="ru-RU" altLang="ru-RU" sz="4000" b="1" dirty="0" err="1">
                <a:solidFill>
                  <a:schemeClr val="bg1"/>
                </a:solidFill>
                <a:cs typeface="Arial" panose="020B0604020202020204" pitchFamily="34" charset="0"/>
              </a:rPr>
              <a:t>г.Елабуге</a:t>
            </a:r>
            <a:r>
              <a:rPr lang="ru-RU" altLang="ru-RU" sz="4000" b="1" dirty="0">
                <a:solidFill>
                  <a:schemeClr val="bg1"/>
                </a:solidFill>
                <a:cs typeface="Arial" panose="020B0604020202020204" pitchFamily="34" charset="0"/>
              </a:rPr>
              <a:t> Вятской губернии</a:t>
            </a:r>
            <a:br>
              <a:rPr lang="en-US" altLang="ru-RU" sz="3600" b="1" dirty="0">
                <a:solidFill>
                  <a:srgbClr val="FFCC00"/>
                </a:solidFill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8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C13FD-B371-C32B-BBEA-F54F47FF9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123D9-5D39-1633-054C-53A75B4B9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13268"/>
            <a:ext cx="10168404" cy="880532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Шишкин Иван Иванович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shishkinface">
            <a:extLst>
              <a:ext uri="{FF2B5EF4-FFF2-40B4-BE49-F238E27FC236}">
                <a16:creationId xmlns:a16="http://schemas.microsoft.com/office/drawing/2014/main" id="{17EB417B-7E7A-40A9-2E9F-023276DC7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133" y="1099609"/>
            <a:ext cx="3090333" cy="405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9A7F5-2640-5413-9F1E-BD2692754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31B63-F17D-A698-597E-3386675EE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053389"/>
            <a:ext cx="9474009" cy="400141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Находится на перекрестке Октябрьского проспекта и улицы Воровского. Он был построен в 1966 году.</a:t>
            </a:r>
            <a:br>
              <a:rPr lang="ru-RU" dirty="0"/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2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4BAFE6E-D4B4-EDB5-AFDC-6DF99E2AE2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58062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7195">
                  <a:extLst>
                    <a:ext uri="{9D8B030D-6E8A-4147-A177-3AD203B41FA5}">
                      <a16:colId xmlns:a16="http://schemas.microsoft.com/office/drawing/2014/main" val="2196012512"/>
                    </a:ext>
                  </a:extLst>
                </a:gridCol>
                <a:gridCol w="2076201">
                  <a:extLst>
                    <a:ext uri="{9D8B030D-6E8A-4147-A177-3AD203B41FA5}">
                      <a16:colId xmlns:a16="http://schemas.microsoft.com/office/drawing/2014/main" val="2763714526"/>
                    </a:ext>
                  </a:extLst>
                </a:gridCol>
                <a:gridCol w="2076201">
                  <a:extLst>
                    <a:ext uri="{9D8B030D-6E8A-4147-A177-3AD203B41FA5}">
                      <a16:colId xmlns:a16="http://schemas.microsoft.com/office/drawing/2014/main" val="1604057752"/>
                    </a:ext>
                  </a:extLst>
                </a:gridCol>
                <a:gridCol w="2076201">
                  <a:extLst>
                    <a:ext uri="{9D8B030D-6E8A-4147-A177-3AD203B41FA5}">
                      <a16:colId xmlns:a16="http://schemas.microsoft.com/office/drawing/2014/main" val="1467862247"/>
                    </a:ext>
                  </a:extLst>
                </a:gridCol>
                <a:gridCol w="2076201">
                  <a:extLst>
                    <a:ext uri="{9D8B030D-6E8A-4147-A177-3AD203B41FA5}">
                      <a16:colId xmlns:a16="http://schemas.microsoft.com/office/drawing/2014/main" val="4292169851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Природа Вятского края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393104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Знаменитые земляки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47725966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Памятники города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38137899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улиц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2339441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образования города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8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9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0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600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FFC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1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800</a:t>
                      </a:r>
                      <a:endParaRPr lang="ru-RU" sz="2400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04327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4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EF578-79BD-D710-3C9D-276625CE1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E6878-647E-8A27-1FB0-9F2B186D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92609"/>
            <a:ext cx="10168404" cy="94366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Памятник </a:t>
            </a:r>
            <a:r>
              <a:rPr lang="ru-RU" b="1" dirty="0" err="1">
                <a:solidFill>
                  <a:schemeClr val="bg1"/>
                </a:solidFill>
              </a:rPr>
              <a:t>С.М.Кирову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65A719-C257-104B-B7CB-808ADFA0E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638" y="1130357"/>
            <a:ext cx="4763465" cy="414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0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39FD7-32A5-ADCA-47FE-B11E841D6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F80FD8-B5A6-E81D-A3E1-4D948E962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731519"/>
            <a:ext cx="9474009" cy="419892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Установлена 28 мая 1992 года со стороны улицы Карла Маркса напротив крытого перехода между старым и новым зданиями музея. Глухая стена перехода служит фоном для парной бронзовой скульптуры на гранитном постаменте.</a:t>
            </a:r>
            <a:br>
              <a:rPr lang="ru-RU" dirty="0"/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4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398BA-F203-FD45-9E11-1E4DBE1BC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BC48C-D20D-94A0-3CFE-70324B32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85294"/>
            <a:ext cx="10168404" cy="1046072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Памятник В.М. и </a:t>
            </a:r>
            <a:r>
              <a:rPr lang="ru-RU" b="1" dirty="0" err="1">
                <a:solidFill>
                  <a:schemeClr val="bg1"/>
                </a:solidFill>
              </a:rPr>
              <a:t>А.М.Васнецовым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02F6AF-8DC6-9483-16D3-65E05F3B7644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731" y="1233778"/>
            <a:ext cx="5171846" cy="393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5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D34E6-2600-56E3-83B3-6ED512992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15A59-28BC-9430-2C73-63E2AD825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972922"/>
            <a:ext cx="9474009" cy="3825849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Бюст писателю, уроженцу Вятского края, именем которого и названа набережная установлен на каменном постаменте у начала набережной реки Вятки</a:t>
            </a:r>
            <a:br>
              <a:rPr lang="ru-RU" dirty="0"/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3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32030-034B-7569-E78A-93DEC61DE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FB95D-2430-8FF7-CFBC-933B198A0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85294"/>
            <a:ext cx="10168404" cy="1221638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</a:rPr>
              <a:t>Памятник писателю А.С. Грину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4E636A-1719-E73D-98A7-E477E96F1B04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0" y="1711757"/>
            <a:ext cx="5449824" cy="354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79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F190D-0F48-B7FC-1369-F1DCA857F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A3DFC-2807-2FD6-B664-DF2F78B2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468172"/>
            <a:ext cx="9474009" cy="533278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Скульптурная композиция представляет собой группу из самых популярных образов промысла: кормилица с младенцем, мужичок с гармошкой, ребенок, играющий со свистулькой, а также верные домашние животные – кошка и собака. Скульптура установлена на площади перед Театром кукол</a:t>
            </a:r>
            <a:r>
              <a:rPr lang="ru-RU" dirty="0"/>
              <a:t>.</a:t>
            </a:r>
            <a:br>
              <a:rPr lang="ru-RU" dirty="0"/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5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AA182-275E-409B-0C4F-EFD1B6BA4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CDBDE-17EF-4F50-D345-BF93D2F60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43815"/>
            <a:ext cx="10168404" cy="1053388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Скульптурная композиция семья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AFF726-345C-5646-C1B3-B0E168261A78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590" y="1375258"/>
            <a:ext cx="5727802" cy="395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36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32FC9-9A09-4BC4-D9F5-78397895D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0D5C9-4C5A-F77F-9E7B-652C11DB8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26771"/>
            <a:ext cx="9474009" cy="101681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Когда появилась улица Ленина?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8D9B9167-9148-D7A4-D04E-4CF735BB0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710" y="1097281"/>
            <a:ext cx="6064301" cy="39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52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913ED6-B02D-44C2-FCA9-5E6D6BEF2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98880-62B8-4019-33E4-2B79ED93B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626157"/>
            <a:ext cx="10168404" cy="1333952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В 1784 году</a:t>
            </a:r>
          </a:p>
        </p:txBody>
      </p:sp>
    </p:spTree>
    <p:extLst>
      <p:ext uri="{BB962C8B-B14F-4D97-AF65-F5344CB8AC3E}">
        <p14:creationId xmlns:p14="http://schemas.microsoft.com/office/powerpoint/2010/main" val="149295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5F818-571E-E2C4-B4D9-2C14B67B5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A48A2-1D50-8849-FD35-83717C8F0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1741017"/>
            <a:ext cx="9474009" cy="2999233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</a:rPr>
              <a:t>Появилась в 1812 году, отделяла областной центр Вятки от слобод, деревень и сёл. Проходила по наиболее высокой точке города: от улицы Вознесенской до </a:t>
            </a:r>
            <a:r>
              <a:rPr lang="ru-RU" b="1" i="0" dirty="0" err="1">
                <a:solidFill>
                  <a:schemeClr val="bg1"/>
                </a:solidFill>
                <a:effectLst/>
              </a:rPr>
              <a:t>Гласисной</a:t>
            </a:r>
            <a:r>
              <a:rPr lang="ru-RU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5716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75736-6AE4-D990-6D64-85AC6AF2C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855878"/>
            <a:ext cx="9474009" cy="3781959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Это дерево произрастает в старой части Кирова, посажено в 1787 году. Высота 21 метр, диаметр ствола 104 сантиметра, корни уходят до 20 метров в глубину. В 19992 году это дерево объявлено памятником природы, ему дали название «Старожил»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4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9C1DF-482B-57A3-58CD-619BF3359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01A0E8-B9EF-ABF2-169E-C2B5B1EAA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34087"/>
            <a:ext cx="10168404" cy="103144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Улица Воровского</a:t>
            </a:r>
          </a:p>
        </p:txBody>
      </p:sp>
      <p:pic>
        <p:nvPicPr>
          <p:cNvPr id="5122" name="Picture 2" descr="Изображение с сайта kirovpravda.ru">
            <a:extLst>
              <a:ext uri="{FF2B5EF4-FFF2-40B4-BE49-F238E27FC236}">
                <a16:creationId xmlns:a16="http://schemas.microsoft.com/office/drawing/2014/main" id="{F5EE6052-DF9F-6238-472A-58FF0756B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036" y="1183385"/>
            <a:ext cx="5391302" cy="407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15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3E0C3-185D-6DF6-BE9B-9B1E742A3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A9EDF-F024-B605-ABD0-A802631B9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136037"/>
            <a:ext cx="9474009" cy="1806855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</a:rPr>
              <a:t>Одна из главных улиц современного города, сохранила своё первоначальное название, сменив имя лишь дважды?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9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59A88-DBA4-FB5F-A0F8-E1EE28D88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CD70A-028A-95EC-AA14-C64794E57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21869"/>
            <a:ext cx="10168404" cy="128747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Улица Московская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82746ACC-BAE4-F6C3-2F94-0BB4B5BA8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926" y="1390384"/>
            <a:ext cx="5215738" cy="379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65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62EF1-CE89-1EDE-2832-54ABB6E4B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CC74EA-2865-2A06-886F-F7CBA8B2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136038"/>
            <a:ext cx="9474009" cy="1755648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</a:rPr>
              <a:t>Появилась в результате градостроительной реформы Екатерины II в 1784 году?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7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8AFD0-3C54-16AE-1FBF-671752142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7804F-A04B-AE35-5DC0-9456A9996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07239"/>
            <a:ext cx="10168404" cy="103144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Спасская улица</a:t>
            </a:r>
          </a:p>
        </p:txBody>
      </p:sp>
      <p:pic>
        <p:nvPicPr>
          <p:cNvPr id="6146" name="Picture 2" descr="Изображение с сайта ru.wikipedia.org">
            <a:extLst>
              <a:ext uri="{FF2B5EF4-FFF2-40B4-BE49-F238E27FC236}">
                <a16:creationId xmlns:a16="http://schemas.microsoft.com/office/drawing/2014/main" id="{3B4A4AEC-A289-6934-2494-02ADFCDCD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945" y="1344320"/>
            <a:ext cx="5276850" cy="387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70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DE74F-9808-9133-C163-CCFBD5235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ACAEC-87D0-F45A-28F1-87CFA55A7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077517"/>
            <a:ext cx="9474009" cy="177027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Кто основал город?</a:t>
            </a:r>
          </a:p>
        </p:txBody>
      </p:sp>
    </p:spTree>
    <p:extLst>
      <p:ext uri="{BB962C8B-B14F-4D97-AF65-F5344CB8AC3E}">
        <p14:creationId xmlns:p14="http://schemas.microsoft.com/office/powerpoint/2010/main" val="291370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611C1-5071-61B7-DC00-DBDC79587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EC8E8-0B7C-4191-B28D-935028A8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438913"/>
            <a:ext cx="10168404" cy="117043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Новгородские ушкуйники</a:t>
            </a:r>
          </a:p>
        </p:txBody>
      </p:sp>
      <p:pic>
        <p:nvPicPr>
          <p:cNvPr id="1026" name="Picture 2" descr="Изображение с сайта dzen.ru">
            <a:extLst>
              <a:ext uri="{FF2B5EF4-FFF2-40B4-BE49-F238E27FC236}">
                <a16:creationId xmlns:a16="http://schemas.microsoft.com/office/drawing/2014/main" id="{4A720453-F38A-4471-9340-F57E0DCA2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752" y="1424786"/>
            <a:ext cx="4659782" cy="376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08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42488-60AA-5A6C-9EDA-BFD459010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02BC6-021D-E9AE-DA37-8A4B62B43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136038"/>
            <a:ext cx="9474009" cy="14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 каком году впервые упоминается город?</a:t>
            </a:r>
          </a:p>
        </p:txBody>
      </p:sp>
    </p:spTree>
    <p:extLst>
      <p:ext uri="{BB962C8B-B14F-4D97-AF65-F5344CB8AC3E}">
        <p14:creationId xmlns:p14="http://schemas.microsoft.com/office/powerpoint/2010/main" val="289847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1E50F-77F2-26BD-DAAB-B636B3EA7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2A189-1603-3E1C-F84B-E134E716A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В 1374 году</a:t>
            </a:r>
          </a:p>
        </p:txBody>
      </p:sp>
    </p:spTree>
    <p:extLst>
      <p:ext uri="{BB962C8B-B14F-4D97-AF65-F5344CB8AC3E}">
        <p14:creationId xmlns:p14="http://schemas.microsoft.com/office/powerpoint/2010/main" val="223402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E1F19-51E3-E2A0-3C10-8D6250CB4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439B1-1F18-8B8B-0A1F-18809363F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136038"/>
            <a:ext cx="9474009" cy="14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По чьему указу в 18 веке город был переименован в Вятку?</a:t>
            </a:r>
          </a:p>
        </p:txBody>
      </p:sp>
    </p:spTree>
    <p:extLst>
      <p:ext uri="{BB962C8B-B14F-4D97-AF65-F5344CB8AC3E}">
        <p14:creationId xmlns:p14="http://schemas.microsoft.com/office/powerpoint/2010/main" val="3930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0AF28-185C-4996-1E4F-7B9FA59FB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261" y="387708"/>
            <a:ext cx="10168404" cy="1060702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Дуб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4CD7CEDA-3049-717E-AA00-F554F22E9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860" y="1353312"/>
            <a:ext cx="3496666" cy="39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54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2369A-4E80-F974-0492-EEACA0886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9323A-EFF1-30E4-3C16-2CB8F81BF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519379"/>
            <a:ext cx="10168404" cy="81198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По указу Екатерины </a:t>
            </a:r>
            <a:r>
              <a:rPr lang="en-US" dirty="0">
                <a:solidFill>
                  <a:schemeClr val="bg1"/>
                </a:solidFill>
              </a:rPr>
              <a:t>II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Изображение с сайта market.yandex.ru">
            <a:extLst>
              <a:ext uri="{FF2B5EF4-FFF2-40B4-BE49-F238E27FC236}">
                <a16:creationId xmlns:a16="http://schemas.microsoft.com/office/drawing/2014/main" id="{3359DA90-3202-904B-44BF-16B973532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163" y="1349044"/>
            <a:ext cx="2984602" cy="376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2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CC94AD-28F6-940A-5947-835CAB308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73925-3742-8D69-233A-97E266CFE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2136038"/>
            <a:ext cx="9474009" cy="14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 каком году город получил актуальное название?</a:t>
            </a:r>
          </a:p>
        </p:txBody>
      </p:sp>
    </p:spTree>
    <p:extLst>
      <p:ext uri="{BB962C8B-B14F-4D97-AF65-F5344CB8AC3E}">
        <p14:creationId xmlns:p14="http://schemas.microsoft.com/office/powerpoint/2010/main" val="312595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AF0D00-A957-5BC7-D090-5587E45E4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AD7CA-7A4F-BA4E-B301-C8F853432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В 1934 году</a:t>
            </a:r>
          </a:p>
        </p:txBody>
      </p:sp>
    </p:spTree>
    <p:extLst>
      <p:ext uri="{BB962C8B-B14F-4D97-AF65-F5344CB8AC3E}">
        <p14:creationId xmlns:p14="http://schemas.microsoft.com/office/powerpoint/2010/main" val="224389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904D2-C095-976E-9B95-999AA180E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A8E19-1B7B-0B88-010E-EBD5484EE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651933"/>
            <a:ext cx="9474009" cy="3818467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Некогда вятские крестьяне, промышлявшие «отхожим промыслом» на Урале, возвращались и привозили с собой семена этого дерева, высаживали их и из поколения в поколение передавали по наследству эти диковинные деревья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06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10B24-E0A0-B26C-06FE-8C94BB2AD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EB060A-0376-1DEE-BBC2-180CDAC5C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211667"/>
            <a:ext cx="10168404" cy="88053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Кедр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7DCD5A1-A3E2-3E63-61F4-474770840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68" y="1066799"/>
            <a:ext cx="3920066" cy="416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40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44329-4BCC-5365-7727-F4E4EFF39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D1928-AF32-B924-7EC7-68CB46681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575733"/>
            <a:ext cx="9474009" cy="4072467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Это животное охраняется красной книгой.  В Вятской губернии был более распространен, чем лось.  На севере  Вятской губернии (Нагорский район, Омутнинский район) постоянно держалось стадо в 50 голов. Сейчас встречаются только отдельные особи в Верхнекамском, Лузском, Нагорском районах.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69122-C860-EE27-C7CE-136BD4A25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DC67E-F810-C31B-B649-90E6D4706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52" y="313268"/>
            <a:ext cx="10168404" cy="846666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Северный олень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9054AFA-AE15-60F5-FF71-DE301E5CF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133" y="1041400"/>
            <a:ext cx="6451600" cy="425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2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49142-D404-5730-4FD3-D597AC594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296A0-341A-2F70-5B9E-6BDA48DCB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033" y="431799"/>
            <a:ext cx="9474009" cy="4597401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 1970 году этого водного почти не было в Кировской области. Хотя предпринимались попытки сохранить эту популяцию. В 1940 году это животное завезли к нам из Воронежской области. Сначала его выпустили на реке Белой Холунице, а затем на реке Пушме (Подосиновский район) и в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Нургушском</a:t>
            </a: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заказнике Котельнического района 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2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576</Words>
  <Application>Microsoft Office PowerPoint</Application>
  <PresentationFormat>Широкоэкранный</PresentationFormat>
  <Paragraphs>71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Times New Roman</vt:lpstr>
      <vt:lpstr>Тема Office</vt:lpstr>
      <vt:lpstr>«От Вятки до Кирова»</vt:lpstr>
      <vt:lpstr>Презентация PowerPoint</vt:lpstr>
      <vt:lpstr>Это дерево произрастает в старой части Кирова, посажено в 1787 году. Высота 21 метр, диаметр ствола 104 сантиметра, корни уходят до 20 метров в глубину. В 19992 году это дерево объявлено памятником природы, ему дали название «Старожил» </vt:lpstr>
      <vt:lpstr>Дуб</vt:lpstr>
      <vt:lpstr>Некогда вятские крестьяне, промышлявшие «отхожим промыслом» на Урале, возвращались и привозили с собой семена этого дерева, высаживали их и из поколения в поколение передавали по наследству эти диковинные деревья</vt:lpstr>
      <vt:lpstr>Кедр</vt:lpstr>
      <vt:lpstr>Это животное охраняется красной книгой.  В Вятской губернии был более распространен, чем лось.  На севере  Вятской губернии (Нагорский район, Омутнинский район) постоянно держалось стадо в 50 голов. Сейчас встречаются только отдельные особи в Верхнекамском, Лузском, Нагорском районах.</vt:lpstr>
      <vt:lpstr>Северный олень</vt:lpstr>
      <vt:lpstr>К 1970 году этого водного почти не было в Кировской области. Хотя предпринимались попытки сохранить эту популяцию. В 1940 году это животное завезли к нам из Воронежской области. Сначала его выпустили на реке Белой Холунице, а затем на реке Пушме (Подосиновский район) и в Нургушском заказнике Котельнического района </vt:lpstr>
      <vt:lpstr>Бобр</vt:lpstr>
      <vt:lpstr>Летчик-космонавт СССР,  родился в д.Березкины  Оричевского района</vt:lpstr>
      <vt:lpstr>Виктор Петрович Савиных</vt:lpstr>
      <vt:lpstr>Маршал Советского Союза,  дважды Герой Советского Союза.  родился в д.Лодейно  (Подосиновский район) </vt:lpstr>
      <vt:lpstr>Конев Иван Степанович</vt:lpstr>
      <vt:lpstr>Этот великий музыкант  родился  в г.Воткинске Вятской губернии</vt:lpstr>
      <vt:lpstr>Чайковский Пётр Ильич</vt:lpstr>
      <vt:lpstr>Известный живописец - пейзажист,  академик, профессор Петербургской академии  художеств. Родился в г.Елабуге Вятской губернии </vt:lpstr>
      <vt:lpstr>Шишкин Иван Иванович</vt:lpstr>
      <vt:lpstr>Находится на перекрестке Октябрьского проспекта и улицы Воровского. Он был построен в 1966 году. </vt:lpstr>
      <vt:lpstr>Памятник С.М.Кирову</vt:lpstr>
      <vt:lpstr>Установлена 28 мая 1992 года со стороны улицы Карла Маркса напротив крытого перехода между старым и новым зданиями музея. Глухая стена перехода служит фоном для парной бронзовой скульптуры на гранитном постаменте. </vt:lpstr>
      <vt:lpstr>Памятник В.М. и А.М.Васнецовым</vt:lpstr>
      <vt:lpstr>Бюст писателю, уроженцу Вятского края, именем которого и названа набережная установлен на каменном постаменте у начала набережной реки Вятки </vt:lpstr>
      <vt:lpstr>Памятник писателю А.С. Грину</vt:lpstr>
      <vt:lpstr>Скульптурная композиция представляет собой группу из самых популярных образов промысла: кормилица с младенцем, мужичок с гармошкой, ребенок, играющий со свистулькой, а также верные домашние животные – кошка и собака. Скульптура установлена на площади перед Театром кукол. </vt:lpstr>
      <vt:lpstr>Скульптурная композиция семья</vt:lpstr>
      <vt:lpstr>Когда появилась улица Ленина?</vt:lpstr>
      <vt:lpstr>В 1784 году</vt:lpstr>
      <vt:lpstr>Появилась в 1812 году, отделяла областной центр Вятки от слобод, деревень и сёл. Проходила по наиболее высокой точке города: от улицы Вознесенской до Гласисной?</vt:lpstr>
      <vt:lpstr>Улица Воровского</vt:lpstr>
      <vt:lpstr>Одна из главных улиц современного города, сохранила своё первоначальное название, сменив имя лишь дважды?</vt:lpstr>
      <vt:lpstr>Улица Московская</vt:lpstr>
      <vt:lpstr>Появилась в результате градостроительной реформы Екатерины II в 1784 году?</vt:lpstr>
      <vt:lpstr>Спасская улица</vt:lpstr>
      <vt:lpstr>Кто основал город?</vt:lpstr>
      <vt:lpstr>Новгородские ушкуйники</vt:lpstr>
      <vt:lpstr>В каком году впервые упоминается город?</vt:lpstr>
      <vt:lpstr>В 1374 году</vt:lpstr>
      <vt:lpstr>По чьему указу в 18 веке город был переименован в Вятку?</vt:lpstr>
      <vt:lpstr>По указу Екатерины II</vt:lpstr>
      <vt:lpstr>В каком году город получил актуальное название?</vt:lpstr>
      <vt:lpstr>В 1934 году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Егор Иванцов</dc:creator>
  <cp:lastModifiedBy>Егор Иванцов</cp:lastModifiedBy>
  <cp:revision>20</cp:revision>
  <dcterms:created xsi:type="dcterms:W3CDTF">2024-11-25T14:15:41Z</dcterms:created>
  <dcterms:modified xsi:type="dcterms:W3CDTF">2024-11-30T16:35:42Z</dcterms:modified>
</cp:coreProperties>
</file>