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3" d="100"/>
          <a:sy n="153" d="100"/>
        </p:scale>
        <p:origin x="1948" y="1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Народные промыслы Вятского края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3331698"/>
            <a:ext cx="2592288" cy="3409670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Выполнили</a:t>
            </a:r>
            <a:r>
              <a:rPr lang="ru-RU" dirty="0" smtClean="0"/>
              <a:t>:                                                            Бурков Даниил                                                              </a:t>
            </a:r>
            <a:r>
              <a:rPr lang="ru-RU" dirty="0" err="1"/>
              <a:t>Доменко</a:t>
            </a:r>
            <a:r>
              <a:rPr lang="ru-RU" dirty="0"/>
              <a:t> </a:t>
            </a:r>
            <a:r>
              <a:rPr lang="ru-RU" dirty="0" smtClean="0"/>
              <a:t>Антон                                                         </a:t>
            </a:r>
            <a:r>
              <a:rPr lang="ru-RU" dirty="0"/>
              <a:t>Иванцов </a:t>
            </a:r>
            <a:r>
              <a:rPr lang="ru-RU" dirty="0" smtClean="0"/>
              <a:t>Егор                                                                               </a:t>
            </a:r>
            <a:r>
              <a:rPr lang="ru-RU" dirty="0" err="1" smtClean="0"/>
              <a:t>Сибагатулин</a:t>
            </a:r>
            <a:r>
              <a:rPr lang="ru-RU" dirty="0" smtClean="0"/>
              <a:t> </a:t>
            </a:r>
            <a:r>
              <a:rPr lang="ru-RU" dirty="0"/>
              <a:t>Арсений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07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Изделия из соломки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Изделия из соломки - шкатулки, ларцы, декоративные панно - сохраняют естественный золотистый цвет и тепло этого материала. Соломка как отделочный материал используется при инкрустировании деревянных ларцов и шкатулок. Неповторима по красоте и оригинальна вятская матрешка, инкрустированная соломкой.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700808"/>
            <a:ext cx="2808312" cy="3738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130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911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Дымковская игрушка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/>
              <a:t>Искусство </a:t>
            </a:r>
            <a:r>
              <a:rPr lang="ru-RU" dirty="0"/>
              <a:t>рукотворное. Каждая - создание одного мастера, а мастера в основном - женщины. От лепки и до росписи идет никогда не повторяющийся творческий процесс. Нет и не может быть двух одинаковых изделий, каждая игрушка уникальна. Классические сюжеты дымковской игрушки - свистульки, барыни и кавалеры, индюки, олени. Современные мастерицы создают многофигурные композиции на исторические и сказочные темы.</a:t>
            </a:r>
          </a:p>
        </p:txBody>
      </p:sp>
    </p:spTree>
    <p:extLst>
      <p:ext uri="{BB962C8B-B14F-4D97-AF65-F5344CB8AC3E}">
        <p14:creationId xmlns:p14="http://schemas.microsoft.com/office/powerpoint/2010/main" val="346723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279400"/>
            <a:ext cx="4869310" cy="3581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356992"/>
            <a:ext cx="4840498" cy="322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132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Кружевоплетение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Вятка известна как центр кружевоплетения не только в России, но и за рубежом: кружевные панно, воротнички, пелерины можно увидеть во многих музеях мира. Центр кружевоплетения - город Советск, расположенный в 140 км от Кирова (бывшая слобода </a:t>
            </a:r>
            <a:r>
              <a:rPr lang="ru-RU" dirty="0" err="1"/>
              <a:t>Кукарка</a:t>
            </a:r>
            <a:r>
              <a:rPr lang="ru-RU" dirty="0"/>
              <a:t>). По преданию, во времена Петра I поселился в </a:t>
            </a:r>
            <a:r>
              <a:rPr lang="ru-RU" dirty="0" err="1"/>
              <a:t>Кукарке</a:t>
            </a:r>
            <a:r>
              <a:rPr lang="ru-RU" dirty="0"/>
              <a:t> бывший корабельный плотник с женой-голландкой. Она-то и научила вятских женщин кружевоплетению. В наши дни в г. Советске работает профессиональное училище, где обучаются современные кружевницы. Изделия вятских кружевниц - панно, скатерти, салфетки, воротники, пелерины, шали, жакеты и жилеты.</a:t>
            </a:r>
          </a:p>
        </p:txBody>
      </p:sp>
    </p:spTree>
    <p:extLst>
      <p:ext uri="{BB962C8B-B14F-4D97-AF65-F5344CB8AC3E}">
        <p14:creationId xmlns:p14="http://schemas.microsoft.com/office/powerpoint/2010/main" val="409013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2064" y="188640"/>
            <a:ext cx="4416491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573016"/>
            <a:ext cx="5269363" cy="2961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009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Изделия </a:t>
            </a:r>
            <a:r>
              <a:rPr lang="ru-RU" dirty="0"/>
              <a:t>из капа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Уникальны вятские изделия из капа - нароста на стволе и ветвях старых деревьев. Ценность капа в неповторимом рисунке, созданном природой. Кап хорошо поддается обработке, не коробится, не трескается, не разбухает, не ссыхается. Еще в 19 веке вятские мастера-умельцы делали из капа часы, самовары, чайную посуду - эксклюзивные произведения. Более широкое распространение получили каповые шкатулки, табакерки, портсигары, трубки, сахарницы.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060848"/>
            <a:ext cx="4117170" cy="3313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647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Вятская матрешка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Наиболее </a:t>
            </a:r>
            <a:r>
              <a:rPr lang="ru-RU" dirty="0"/>
              <a:t>северная из всех Российских матрешек. Она изображает девушку-северянку с мягкой застенчивой улыбкой. Ее милое приветливое личико завораживает и притягивает. Неповторима по красоте и оригинальна вятская матрешка, инкрустированная соломкой.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843881"/>
            <a:ext cx="40386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732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Лозоплетение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Лоза - это гибкие ветви ивы и черемухи, в большом количестве растущие по всей вятской земле. Из этого материала современные мастера делают мебель - кресла-качалки, столы, диваны, стулья, ширмы, детские коляски, а также вазы, хлебницы, кашпо, абажуры - всего около пятидесяти видов изделий. Вятские керамические изделия отличают современный дизайн и высокое качество. Стенки сосудов украшает сложный декор.</a:t>
            </a:r>
          </a:p>
        </p:txBody>
      </p:sp>
    </p:spTree>
    <p:extLst>
      <p:ext uri="{BB962C8B-B14F-4D97-AF65-F5344CB8AC3E}">
        <p14:creationId xmlns:p14="http://schemas.microsoft.com/office/powerpoint/2010/main" val="90583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13221"/>
            <a:ext cx="4876799" cy="325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3212976"/>
            <a:ext cx="5074978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218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423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Народные промыслы Вятского края</vt:lpstr>
      <vt:lpstr>Дымковская игрушка</vt:lpstr>
      <vt:lpstr>Презентация PowerPoint</vt:lpstr>
      <vt:lpstr>Кружевоплетение</vt:lpstr>
      <vt:lpstr>Презентация PowerPoint</vt:lpstr>
      <vt:lpstr>Изделия из капа</vt:lpstr>
      <vt:lpstr>Вятская матрешка</vt:lpstr>
      <vt:lpstr>Лозоплетение</vt:lpstr>
      <vt:lpstr>Презентация PowerPoint</vt:lpstr>
      <vt:lpstr>Изделия из соломки 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промыслы Вятского края</dc:title>
  <dc:creator>Даниил Бурков</dc:creator>
  <cp:lastModifiedBy>Горев Максим Игоревич</cp:lastModifiedBy>
  <cp:revision>2</cp:revision>
  <dcterms:created xsi:type="dcterms:W3CDTF">2024-11-30T13:47:53Z</dcterms:created>
  <dcterms:modified xsi:type="dcterms:W3CDTF">2025-05-27T09:06:48Z</dcterms:modified>
</cp:coreProperties>
</file>