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0"/>
  </p:notesMasterIdLst>
  <p:sldIdLst>
    <p:sldId id="256" r:id="rId2"/>
    <p:sldId id="261" r:id="rId3"/>
    <p:sldId id="264" r:id="rId4"/>
    <p:sldId id="265" r:id="rId5"/>
    <p:sldId id="266" r:id="rId6"/>
    <p:sldId id="270" r:id="rId7"/>
    <p:sldId id="284" r:id="rId8"/>
    <p:sldId id="263" r:id="rId9"/>
    <p:sldId id="276" r:id="rId10"/>
    <p:sldId id="262" r:id="rId11"/>
    <p:sldId id="282" r:id="rId12"/>
    <p:sldId id="267" r:id="rId13"/>
    <p:sldId id="283" r:id="rId14"/>
    <p:sldId id="269" r:id="rId15"/>
    <p:sldId id="288" r:id="rId16"/>
    <p:sldId id="277" r:id="rId17"/>
    <p:sldId id="275" r:id="rId18"/>
    <p:sldId id="278" r:id="rId19"/>
    <p:sldId id="289" r:id="rId20"/>
    <p:sldId id="290" r:id="rId21"/>
    <p:sldId id="296" r:id="rId22"/>
    <p:sldId id="274" r:id="rId23"/>
    <p:sldId id="280" r:id="rId24"/>
    <p:sldId id="281" r:id="rId25"/>
    <p:sldId id="292" r:id="rId26"/>
    <p:sldId id="291" r:id="rId27"/>
    <p:sldId id="293" r:id="rId28"/>
    <p:sldId id="268" r:id="rId29"/>
    <p:sldId id="295" r:id="rId30"/>
    <p:sldId id="294" r:id="rId31"/>
    <p:sldId id="259" r:id="rId32"/>
    <p:sldId id="260" r:id="rId33"/>
    <p:sldId id="257" r:id="rId34"/>
    <p:sldId id="271" r:id="rId35"/>
    <p:sldId id="272" r:id="rId36"/>
    <p:sldId id="273" r:id="rId37"/>
    <p:sldId id="285" r:id="rId38"/>
    <p:sldId id="286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99" autoAdjust="0"/>
    <p:restoredTop sz="83829" autoAdjust="0"/>
  </p:normalViewPr>
  <p:slideViewPr>
    <p:cSldViewPr>
      <p:cViewPr varScale="1">
        <p:scale>
          <a:sx n="54" d="100"/>
          <a:sy n="54" d="100"/>
        </p:scale>
        <p:origin x="-1564" y="-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A811D6-C4D6-4C6E-9567-28EE227CB23B}" type="datetimeFigureOut">
              <a:rPr lang="ru-RU" smtClean="0"/>
              <a:pPr/>
              <a:t>27.03.2025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1C7535-5F26-4C3E-919C-29C0B4CF646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Ресурс состоит из презентации «Химия от А до Я» и химического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словаря.  В презентации химические термины и понятия зашифрованы в виде ребусов. Для открытия ответов настроены триггеры на зеленые квадраты, закрывающие буквы.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словаре даны краткие пояснения и комментарии к данным терминам и понятиям. Для перехода к Словарю настроена гиперссылка (рисунок «книги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»). </a:t>
            </a:r>
            <a:r>
              <a:rPr lang="ru-RU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Удачи!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C7535-5F26-4C3E-919C-29C0B4CF6462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C7535-5F26-4C3E-919C-29C0B4CF6462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5C665-6C66-4020-846A-48A7BC2E26AA}" type="datetime1">
              <a:rPr lang="ru-RU" smtClean="0"/>
              <a:pPr/>
              <a:t>27.03.2025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Аринова Н.И.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A45DB-A355-47FE-ACC0-7DFB112206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D8733-96A7-4057-8BE0-B3A96A88902F}" type="datetime1">
              <a:rPr lang="ru-RU" smtClean="0"/>
              <a:pPr/>
              <a:t>27.03.2025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Аринова Н.И.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A45DB-A355-47FE-ACC0-7DFB112206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67A56-CC2B-4FDE-B2D9-093A3980392F}" type="datetime1">
              <a:rPr lang="ru-RU" smtClean="0"/>
              <a:pPr/>
              <a:t>27.03.2025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Аринова Н.И.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A45DB-A355-47FE-ACC0-7DFB112206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5FDE4-7A9E-45D9-9F9F-BC373591B197}" type="datetime1">
              <a:rPr lang="ru-RU" smtClean="0"/>
              <a:pPr/>
              <a:t>27.03.2025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Аринова Н.И.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A45DB-A355-47FE-ACC0-7DFB112206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7E2B0-F65C-4F73-8C5E-6960EC73B90B}" type="datetime1">
              <a:rPr lang="ru-RU" smtClean="0"/>
              <a:pPr/>
              <a:t>27.03.2025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Аринова Н.И.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A45DB-A355-47FE-ACC0-7DFB112206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64F51-0542-4F8C-A58B-B6753033B81A}" type="datetime1">
              <a:rPr lang="ru-RU" smtClean="0"/>
              <a:pPr/>
              <a:t>27.03.2025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Аринова Н.И.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A45DB-A355-47FE-ACC0-7DFB112206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0B61C-2A6E-4438-87DD-FE112207A48D}" type="datetime1">
              <a:rPr lang="ru-RU" smtClean="0"/>
              <a:pPr/>
              <a:t>27.03.2025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Аринова Н.И.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A45DB-A355-47FE-ACC0-7DFB112206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B4E9D-8DB6-4C44-841A-6D2EBEF2070C}" type="datetime1">
              <a:rPr lang="ru-RU" smtClean="0"/>
              <a:pPr/>
              <a:t>27.03.2025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Аринова Н.И.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A45DB-A355-47FE-ACC0-7DFB112206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F4C6E-0296-4787-8022-F02272394A08}" type="datetime1">
              <a:rPr lang="ru-RU" smtClean="0"/>
              <a:pPr/>
              <a:t>27.03.2025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Аринова Н.И.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A45DB-A355-47FE-ACC0-7DFB112206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E1031-0B96-4CD7-A12F-7AAD33CD4B4B}" type="datetime1">
              <a:rPr lang="ru-RU" smtClean="0"/>
              <a:pPr/>
              <a:t>27.03.2025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Аринова Н.И.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A45DB-A355-47FE-ACC0-7DFB112206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1861C-C78B-442B-8E8E-7C8EDCA3E098}" type="datetime1">
              <a:rPr lang="ru-RU" smtClean="0"/>
              <a:pPr/>
              <a:t>27.03.2025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Аринова Н.И.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A45DB-A355-47FE-ACC0-7DFB112206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CD0935-6F4B-4746-9065-02887CFDAF95}" type="datetime1">
              <a:rPr lang="ru-RU" smtClean="0"/>
              <a:pPr/>
              <a:t>27.03.2025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Аринова Н.И.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AA45DB-A355-47FE-ACC0-7DFB1122064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80;&#1083;&#1086;&#1078;&#1077;&#1085;&#1080;&#1077;%209%20&#1061;&#1080;&#1084;&#1080;&#1103;%20&#1086;&#1090;%20&#1040;%20&#1076;&#1086;%20&#1071;%20%20&#1057;&#1083;&#1086;&#1074;&#1072;&#1088;&#1100;.docx" TargetMode="External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3.png"/><Relationship Id="rId7" Type="http://schemas.openxmlformats.org/officeDocument/2006/relationships/image" Target="../media/image2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27.jpeg"/><Relationship Id="rId10" Type="http://schemas.openxmlformats.org/officeDocument/2006/relationships/image" Target="../media/image8.jpeg"/><Relationship Id="rId4" Type="http://schemas.openxmlformats.org/officeDocument/2006/relationships/image" Target="../media/image4.jpeg"/><Relationship Id="rId9" Type="http://schemas.openxmlformats.org/officeDocument/2006/relationships/hyperlink" Target="&#1055;&#1088;&#1080;&#1083;&#1086;&#1078;&#1077;&#1085;&#1080;&#1077;%209%20&#1061;&#1080;&#1084;&#1080;&#1103;%20&#1086;&#1090;%20&#1040;%20&#1076;&#1086;%20&#1071;%20%20&#1057;&#1083;&#1086;&#1074;&#1072;&#1088;&#1100;.docx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&#1055;&#1088;&#1080;&#1083;&#1086;&#1078;&#1077;&#1085;&#1080;&#1077;%209%20&#1061;&#1080;&#1084;&#1080;&#1103;%20&#1086;&#1090;%20&#1040;%20&#1076;&#1086;%20&#1071;%20%20&#1057;&#1083;&#1086;&#1074;&#1072;&#1088;&#1100;.docx" TargetMode="External"/><Relationship Id="rId3" Type="http://schemas.openxmlformats.org/officeDocument/2006/relationships/image" Target="../media/image3.png"/><Relationship Id="rId7" Type="http://schemas.openxmlformats.org/officeDocument/2006/relationships/image" Target="../media/image3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30.jpeg"/><Relationship Id="rId4" Type="http://schemas.openxmlformats.org/officeDocument/2006/relationships/image" Target="../media/image4.jpeg"/><Relationship Id="rId9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image" Target="../media/image3.png"/><Relationship Id="rId7" Type="http://schemas.openxmlformats.org/officeDocument/2006/relationships/image" Target="../media/image3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11" Type="http://schemas.openxmlformats.org/officeDocument/2006/relationships/image" Target="../media/image8.jpeg"/><Relationship Id="rId5" Type="http://schemas.openxmlformats.org/officeDocument/2006/relationships/image" Target="../media/image32.wmf"/><Relationship Id="rId10" Type="http://schemas.openxmlformats.org/officeDocument/2006/relationships/hyperlink" Target="&#1055;&#1088;&#1080;&#1083;&#1086;&#1078;&#1077;&#1085;&#1080;&#1077;%209%20&#1061;&#1080;&#1084;&#1080;&#1103;%20&#1086;&#1090;%20&#1040;%20&#1076;&#1086;%20&#1071;%20%20&#1057;&#1083;&#1086;&#1074;&#1072;&#1088;&#1100;.docx" TargetMode="External"/><Relationship Id="rId4" Type="http://schemas.openxmlformats.org/officeDocument/2006/relationships/image" Target="../media/image4.jpeg"/><Relationship Id="rId9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.png"/><Relationship Id="rId7" Type="http://schemas.openxmlformats.org/officeDocument/2006/relationships/image" Target="../media/image3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36.jpeg"/><Relationship Id="rId10" Type="http://schemas.openxmlformats.org/officeDocument/2006/relationships/image" Target="../media/image8.jpeg"/><Relationship Id="rId4" Type="http://schemas.openxmlformats.org/officeDocument/2006/relationships/image" Target="../media/image4.jpeg"/><Relationship Id="rId9" Type="http://schemas.openxmlformats.org/officeDocument/2006/relationships/hyperlink" Target="&#1055;&#1088;&#1080;&#1083;&#1086;&#1078;&#1077;&#1085;&#1080;&#1077;%209%20&#1061;&#1080;&#1084;&#1080;&#1103;%20&#1086;&#1090;%20&#1040;%20&#1076;&#1086;%20&#1071;%20%20&#1057;&#1083;&#1086;&#1074;&#1072;&#1088;&#1100;.docx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2.png"/><Relationship Id="rId7" Type="http://schemas.openxmlformats.org/officeDocument/2006/relationships/image" Target="../media/image6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jpeg"/><Relationship Id="rId5" Type="http://schemas.openxmlformats.org/officeDocument/2006/relationships/image" Target="../media/image4.jpeg"/><Relationship Id="rId10" Type="http://schemas.openxmlformats.org/officeDocument/2006/relationships/image" Target="../media/image8.jpeg"/><Relationship Id="rId4" Type="http://schemas.openxmlformats.org/officeDocument/2006/relationships/image" Target="../media/image3.png"/><Relationship Id="rId9" Type="http://schemas.openxmlformats.org/officeDocument/2006/relationships/hyperlink" Target="&#1055;&#1088;&#1080;&#1083;&#1086;&#1078;&#1077;&#1085;&#1080;&#1077;%209%20&#1061;&#1080;&#1084;&#1080;&#1103;%20&#1086;&#1090;%20&#1040;%20&#1076;&#1086;%20&#1071;%20%20&#1057;&#1083;&#1086;&#1074;&#1072;&#1088;&#1100;.docx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&#1055;&#1088;&#1080;&#1083;&#1086;&#1078;&#1077;&#1085;&#1080;&#1077;%209%20&#1061;&#1080;&#1084;&#1080;&#1103;%20&#1086;&#1090;%20&#1040;%20&#1076;&#1086;%20&#1071;%20%20&#1057;&#1083;&#1086;&#1074;&#1072;&#1088;&#1100;.docx" TargetMode="External"/><Relationship Id="rId3" Type="http://schemas.openxmlformats.org/officeDocument/2006/relationships/image" Target="../media/image3.png"/><Relationship Id="rId7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.jpeg"/><Relationship Id="rId9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3.png"/><Relationship Id="rId7" Type="http://schemas.openxmlformats.org/officeDocument/2006/relationships/image" Target="../media/image4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11" Type="http://schemas.openxmlformats.org/officeDocument/2006/relationships/image" Target="../media/image8.jpeg"/><Relationship Id="rId5" Type="http://schemas.openxmlformats.org/officeDocument/2006/relationships/image" Target="../media/image43.jpeg"/><Relationship Id="rId10" Type="http://schemas.openxmlformats.org/officeDocument/2006/relationships/hyperlink" Target="&#1055;&#1088;&#1080;&#1083;&#1086;&#1078;&#1077;&#1085;&#1080;&#1077;%209%20&#1061;&#1080;&#1084;&#1080;&#1103;%20&#1086;&#1090;%20&#1040;%20&#1076;&#1086;%20&#1071;%20%20&#1057;&#1083;&#1086;&#1074;&#1072;&#1088;&#1100;.docx" TargetMode="External"/><Relationship Id="rId4" Type="http://schemas.openxmlformats.org/officeDocument/2006/relationships/image" Target="../media/image4.jpeg"/><Relationship Id="rId9" Type="http://schemas.openxmlformats.org/officeDocument/2006/relationships/image" Target="../media/image46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&#1055;&#1088;&#1080;&#1083;&#1086;&#1078;&#1077;&#1085;&#1080;&#1077;%209%20&#1061;&#1080;&#1084;&#1080;&#1103;%20&#1086;&#1090;%20&#1040;%20&#1076;&#1086;%20&#1071;%20%20&#1057;&#1083;&#1086;&#1074;&#1072;&#1088;&#1100;.docx" TargetMode="External"/><Relationship Id="rId3" Type="http://schemas.openxmlformats.org/officeDocument/2006/relationships/image" Target="../media/image3.png"/><Relationship Id="rId7" Type="http://schemas.openxmlformats.org/officeDocument/2006/relationships/image" Target="../media/image4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47.jpeg"/><Relationship Id="rId4" Type="http://schemas.openxmlformats.org/officeDocument/2006/relationships/image" Target="../media/image4.jpeg"/><Relationship Id="rId9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3.png"/><Relationship Id="rId7" Type="http://schemas.openxmlformats.org/officeDocument/2006/relationships/image" Target="../media/image6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jpeg"/><Relationship Id="rId5" Type="http://schemas.openxmlformats.org/officeDocument/2006/relationships/image" Target="../media/image49.gif"/><Relationship Id="rId10" Type="http://schemas.openxmlformats.org/officeDocument/2006/relationships/image" Target="../media/image8.jpeg"/><Relationship Id="rId4" Type="http://schemas.openxmlformats.org/officeDocument/2006/relationships/image" Target="../media/image4.jpeg"/><Relationship Id="rId9" Type="http://schemas.openxmlformats.org/officeDocument/2006/relationships/hyperlink" Target="&#1055;&#1088;&#1080;&#1083;&#1086;&#1078;&#1077;&#1085;&#1080;&#1077;%209%20&#1061;&#1080;&#1084;&#1080;&#1103;%20&#1086;&#1090;%20&#1040;%20&#1076;&#1086;%20&#1071;%20%20&#1057;&#1083;&#1086;&#1074;&#1072;&#1088;&#1100;.docx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hyperlink" Target="&#1055;&#1088;&#1080;&#1083;&#1086;&#1078;&#1077;&#1085;&#1080;&#1077;%209%20&#1061;&#1080;&#1084;&#1080;&#1103;%20&#1086;&#1090;%20&#1040;%20&#1076;&#1086;%20&#1071;%20%20&#1057;&#1083;&#1086;&#1074;&#1072;&#1088;&#1100;.docx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&#1055;&#1088;&#1080;&#1083;&#1086;&#1078;&#1077;&#1085;&#1080;&#1077;%209%20&#1061;&#1080;&#1084;&#1080;&#1103;%20&#1086;&#1090;%20&#1040;%20&#1076;&#1086;%20&#1071;%20%20&#1057;&#1083;&#1086;&#1074;&#1072;&#1088;&#1100;.docx" TargetMode="External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3.png"/><Relationship Id="rId7" Type="http://schemas.openxmlformats.org/officeDocument/2006/relationships/image" Target="../media/image5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54.jpeg"/><Relationship Id="rId10" Type="http://schemas.openxmlformats.org/officeDocument/2006/relationships/image" Target="../media/image8.jpeg"/><Relationship Id="rId4" Type="http://schemas.openxmlformats.org/officeDocument/2006/relationships/image" Target="../media/image4.jpeg"/><Relationship Id="rId9" Type="http://schemas.openxmlformats.org/officeDocument/2006/relationships/hyperlink" Target="&#1055;&#1088;&#1080;&#1083;&#1086;&#1078;&#1077;&#1085;&#1080;&#1077;%209%20&#1061;&#1080;&#1084;&#1080;&#1103;%20&#1086;&#1090;%20&#1040;%20&#1076;&#1086;%20&#1071;%20%20&#1057;&#1083;&#1086;&#1074;&#1072;&#1088;&#1100;.docx" TargetMode="Externa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3.png"/><Relationship Id="rId7" Type="http://schemas.openxmlformats.org/officeDocument/2006/relationships/image" Target="../media/image6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jpeg"/><Relationship Id="rId5" Type="http://schemas.openxmlformats.org/officeDocument/2006/relationships/image" Target="../media/image57.gif"/><Relationship Id="rId10" Type="http://schemas.openxmlformats.org/officeDocument/2006/relationships/image" Target="../media/image8.jpeg"/><Relationship Id="rId4" Type="http://schemas.openxmlformats.org/officeDocument/2006/relationships/image" Target="../media/image4.jpeg"/><Relationship Id="rId9" Type="http://schemas.openxmlformats.org/officeDocument/2006/relationships/hyperlink" Target="&#1055;&#1088;&#1080;&#1083;&#1086;&#1078;&#1077;&#1085;&#1080;&#1077;%209%20&#1061;&#1080;&#1084;&#1080;&#1103;%20&#1086;&#1090;%20&#1040;%20&#1076;&#1086;%20&#1071;%20%20&#1057;&#1083;&#1086;&#1074;&#1072;&#1088;&#1100;.docx" TargetMode="Externa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hyperlink" Target="&#1055;&#1088;&#1080;&#1083;&#1086;&#1078;&#1077;&#1085;&#1080;&#1077;%209%20&#1061;&#1080;&#1084;&#1080;&#1103;%20&#1086;&#1090;%20&#1040;%20&#1076;&#1086;%20&#1071;%20%20&#1057;&#1083;&#1086;&#1074;&#1072;&#1088;&#1100;.docx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wmf"/><Relationship Id="rId5" Type="http://schemas.openxmlformats.org/officeDocument/2006/relationships/image" Target="../media/image60.wmf"/><Relationship Id="rId4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&#1055;&#1088;&#1080;&#1083;&#1086;&#1078;&#1077;&#1085;&#1080;&#1077;%209%20&#1061;&#1080;&#1084;&#1080;&#1103;%20&#1086;&#1090;%20&#1040;%20&#1076;&#1086;%20&#1071;%20%20&#1057;&#1083;&#1086;&#1074;&#1072;&#1088;&#1100;.docx" TargetMode="External"/><Relationship Id="rId3" Type="http://schemas.openxmlformats.org/officeDocument/2006/relationships/image" Target="../media/image3.png"/><Relationship Id="rId7" Type="http://schemas.openxmlformats.org/officeDocument/2006/relationships/image" Target="../media/image6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4.jpeg"/><Relationship Id="rId9" Type="http://schemas.openxmlformats.org/officeDocument/2006/relationships/image" Target="../media/image8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3.png"/><Relationship Id="rId7" Type="http://schemas.openxmlformats.org/officeDocument/2006/relationships/image" Target="../media/image65.jpeg"/><Relationship Id="rId12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11" Type="http://schemas.openxmlformats.org/officeDocument/2006/relationships/hyperlink" Target="&#1055;&#1088;&#1080;&#1083;&#1086;&#1078;&#1077;&#1085;&#1080;&#1077;%209%20&#1061;&#1080;&#1084;&#1080;&#1103;%20&#1086;&#1090;%20&#1040;%20&#1076;&#1086;%20&#1071;%20%20&#1057;&#1083;&#1086;&#1074;&#1072;&#1088;&#1100;.docx" TargetMode="External"/><Relationship Id="rId5" Type="http://schemas.openxmlformats.org/officeDocument/2006/relationships/image" Target="../media/image64.jpeg"/><Relationship Id="rId10" Type="http://schemas.openxmlformats.org/officeDocument/2006/relationships/image" Target="../media/image68.jpeg"/><Relationship Id="rId4" Type="http://schemas.openxmlformats.org/officeDocument/2006/relationships/image" Target="../media/image4.jpeg"/><Relationship Id="rId9" Type="http://schemas.openxmlformats.org/officeDocument/2006/relationships/image" Target="../media/image67.gi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jpeg"/><Relationship Id="rId3" Type="http://schemas.openxmlformats.org/officeDocument/2006/relationships/image" Target="../media/image3.png"/><Relationship Id="rId7" Type="http://schemas.openxmlformats.org/officeDocument/2006/relationships/image" Target="../media/image7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69.jpeg"/><Relationship Id="rId10" Type="http://schemas.openxmlformats.org/officeDocument/2006/relationships/image" Target="../media/image8.jpeg"/><Relationship Id="rId4" Type="http://schemas.openxmlformats.org/officeDocument/2006/relationships/image" Target="../media/image4.jpeg"/><Relationship Id="rId9" Type="http://schemas.openxmlformats.org/officeDocument/2006/relationships/hyperlink" Target="&#1055;&#1088;&#1080;&#1083;&#1086;&#1078;&#1077;&#1085;&#1080;&#1077;%209%20&#1061;&#1080;&#1084;&#1080;&#1103;%20&#1086;&#1090;%20&#1040;%20&#1076;&#1086;%20&#1071;%20%20&#1057;&#1083;&#1086;&#1074;&#1072;&#1088;&#1100;.docx" TargetMode="Externa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&#1055;&#1088;&#1080;&#1083;&#1086;&#1078;&#1077;&#1085;&#1080;&#1077;%209%20&#1061;&#1080;&#1084;&#1080;&#1103;%20&#1086;&#1090;%20&#1040;%20&#1076;&#1086;%20&#1071;%20%20&#1057;&#1083;&#1086;&#1074;&#1072;&#1088;&#1100;.docx" TargetMode="External"/><Relationship Id="rId3" Type="http://schemas.openxmlformats.org/officeDocument/2006/relationships/image" Target="../media/image3.png"/><Relationship Id="rId7" Type="http://schemas.openxmlformats.org/officeDocument/2006/relationships/image" Target="../media/image6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4.jpeg"/><Relationship Id="rId9" Type="http://schemas.openxmlformats.org/officeDocument/2006/relationships/image" Target="../media/image8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3.png"/><Relationship Id="rId7" Type="http://schemas.openxmlformats.org/officeDocument/2006/relationships/image" Target="../media/image7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11" Type="http://schemas.openxmlformats.org/officeDocument/2006/relationships/image" Target="../media/image8.jpeg"/><Relationship Id="rId5" Type="http://schemas.openxmlformats.org/officeDocument/2006/relationships/image" Target="../media/image74.jpeg"/><Relationship Id="rId10" Type="http://schemas.openxmlformats.org/officeDocument/2006/relationships/hyperlink" Target="&#1055;&#1088;&#1080;&#1083;&#1086;&#1078;&#1077;&#1085;&#1080;&#1077;%209%20&#1061;&#1080;&#1084;&#1080;&#1103;%20&#1086;&#1090;%20&#1040;%20&#1076;&#1086;%20&#1071;%20%20&#1057;&#1083;&#1086;&#1074;&#1072;&#1088;&#1100;.docx" TargetMode="External"/><Relationship Id="rId4" Type="http://schemas.openxmlformats.org/officeDocument/2006/relationships/image" Target="../media/image4.jpeg"/><Relationship Id="rId9" Type="http://schemas.openxmlformats.org/officeDocument/2006/relationships/image" Target="../media/image77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wmf"/><Relationship Id="rId3" Type="http://schemas.openxmlformats.org/officeDocument/2006/relationships/image" Target="../media/image3.png"/><Relationship Id="rId7" Type="http://schemas.openxmlformats.org/officeDocument/2006/relationships/image" Target="../media/image6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9.wmf"/><Relationship Id="rId5" Type="http://schemas.openxmlformats.org/officeDocument/2006/relationships/image" Target="../media/image78.jpeg"/><Relationship Id="rId4" Type="http://schemas.openxmlformats.org/officeDocument/2006/relationships/image" Target="../media/image4.jpeg"/><Relationship Id="rId9" Type="http://schemas.openxmlformats.org/officeDocument/2006/relationships/image" Target="../media/image81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&#1055;&#1088;&#1080;&#1083;&#1086;&#1078;&#1077;&#1085;&#1080;&#1077;%209%20&#1061;&#1080;&#1084;&#1080;&#1103;%20&#1086;&#1090;%20&#1040;%20&#1076;&#1086;%20&#1071;%20%20&#1057;&#1083;&#1086;&#1074;&#1072;&#1088;&#1100;.docx" TargetMode="External"/><Relationship Id="rId3" Type="http://schemas.openxmlformats.org/officeDocument/2006/relationships/image" Target="../media/image3.png"/><Relationship Id="rId7" Type="http://schemas.openxmlformats.org/officeDocument/2006/relationships/image" Target="../media/image6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3.jpeg"/><Relationship Id="rId5" Type="http://schemas.openxmlformats.org/officeDocument/2006/relationships/image" Target="../media/image82.png"/><Relationship Id="rId4" Type="http://schemas.openxmlformats.org/officeDocument/2006/relationships/image" Target="../media/image4.jpeg"/><Relationship Id="rId9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hyperlink" Target="&#1055;&#1088;&#1080;&#1083;&#1086;&#1078;&#1077;&#1085;&#1080;&#1077;%209%20&#1061;&#1080;&#1084;&#1080;&#1103;%20&#1086;&#1090;%20&#1040;%20&#1076;&#1086;%20&#1071;%20%20&#1057;&#1083;&#1086;&#1074;&#1072;&#1088;&#1100;.docx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wmf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&#1055;&#1088;&#1080;&#1083;&#1086;&#1078;&#1077;&#1085;&#1080;&#1077;%209%20&#1061;&#1080;&#1084;&#1080;&#1103;%20&#1086;&#1090;%20&#1040;%20&#1076;&#1086;%20&#1071;%20%20&#1057;&#1083;&#1086;&#1074;&#1072;&#1088;&#1100;.docx" TargetMode="External"/><Relationship Id="rId3" Type="http://schemas.openxmlformats.org/officeDocument/2006/relationships/image" Target="../media/image3.png"/><Relationship Id="rId7" Type="http://schemas.openxmlformats.org/officeDocument/2006/relationships/image" Target="../media/image6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5.png"/><Relationship Id="rId5" Type="http://schemas.openxmlformats.org/officeDocument/2006/relationships/image" Target="../media/image84.jpeg"/><Relationship Id="rId4" Type="http://schemas.openxmlformats.org/officeDocument/2006/relationships/image" Target="../media/image4.jpeg"/><Relationship Id="rId9" Type="http://schemas.openxmlformats.org/officeDocument/2006/relationships/image" Target="../media/image8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13" Type="http://schemas.openxmlformats.org/officeDocument/2006/relationships/image" Target="../media/image61.wmf"/><Relationship Id="rId3" Type="http://schemas.openxmlformats.org/officeDocument/2006/relationships/hyperlink" Target="http://office.microsoft.com/" TargetMode="External"/><Relationship Id="rId7" Type="http://schemas.openxmlformats.org/officeDocument/2006/relationships/image" Target="../media/image32.wmf"/><Relationship Id="rId12" Type="http://schemas.openxmlformats.org/officeDocument/2006/relationships/image" Target="../media/image60.wmf"/><Relationship Id="rId17" Type="http://schemas.openxmlformats.org/officeDocument/2006/relationships/hyperlink" Target="http://images.yandex.ru/yandsearch?text=%D1%80%D1%83%D1%81%D1%81%D0%BA%D0%B8%D0%B9%20%D0%B0%D0%BB%D1%84%D0%B0%D0%B2%D0%B8%D1%82%20%D0%B2%20%D0%BA%D0%B0%D1%80%D1%82%D0%B8%D0%BD%D0%BA%D0%B0%D1%85" TargetMode="External"/><Relationship Id="rId2" Type="http://schemas.openxmlformats.org/officeDocument/2006/relationships/image" Target="../media/image86.png"/><Relationship Id="rId16" Type="http://schemas.openxmlformats.org/officeDocument/2006/relationships/hyperlink" Target="http://www.chem100.ru/index.htm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wmf"/><Relationship Id="rId11" Type="http://schemas.openxmlformats.org/officeDocument/2006/relationships/image" Target="../media/image80.wmf"/><Relationship Id="rId5" Type="http://schemas.openxmlformats.org/officeDocument/2006/relationships/image" Target="../media/image87.jpeg"/><Relationship Id="rId15" Type="http://schemas.openxmlformats.org/officeDocument/2006/relationships/hyperlink" Target="http://allforchildren.ru/rebus/rebus15.php?page=1" TargetMode="External"/><Relationship Id="rId10" Type="http://schemas.openxmlformats.org/officeDocument/2006/relationships/image" Target="../media/image79.wmf"/><Relationship Id="rId4" Type="http://schemas.openxmlformats.org/officeDocument/2006/relationships/image" Target="../media/image9.wmf"/><Relationship Id="rId9" Type="http://schemas.openxmlformats.org/officeDocument/2006/relationships/image" Target="../media/image88.jpeg"/><Relationship Id="rId14" Type="http://schemas.openxmlformats.org/officeDocument/2006/relationships/hyperlink" Target="http://rudocs.exdat.com/docs/index-29164.html" TargetMode="Externa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.JCCycIwavdc" TargetMode="External"/><Relationship Id="rId13" Type="http://schemas.openxmlformats.org/officeDocument/2006/relationships/hyperlink" Target="academy.ru/wp-content/uploads/2011/12/boychemist1.jpg;http:/dtc-academy.ru/ch512/;698;720" TargetMode="External"/><Relationship Id="rId3" Type="http://schemas.openxmlformats.org/officeDocument/2006/relationships/image" Target="../media/image6.gif"/><Relationship Id="rId7" Type="http://schemas.openxmlformats.org/officeDocument/2006/relationships/image" Target="../media/image90.jpeg"/><Relationship Id="rId12" Type="http://schemas.openxmlformats.org/officeDocument/2006/relationships/image" Target="../media/image93.jpeg"/><Relationship Id="rId2" Type="http://schemas.openxmlformats.org/officeDocument/2006/relationships/hyperlink" Target="http://images.yandex.ru/yandsearch?text=%D0%B7%D0%B0%D0%BF%D1%8F%D1%82%D0%B0%D1%8F&amp;pos=17&amp;rpt=simage&amp;img_url=http://pit.dirty.ru/dirty/1/2011/05/15/30082-162558-4f28cb1e74c68f3c8a364d3db2afc2d5.gif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.jpg" TargetMode="External"/><Relationship Id="rId11" Type="http://schemas.openxmlformats.org/officeDocument/2006/relationships/image" Target="../media/image92.jpeg"/><Relationship Id="rId5" Type="http://schemas.openxmlformats.org/officeDocument/2006/relationships/image" Target="../media/image89.jpeg"/><Relationship Id="rId15" Type="http://schemas.openxmlformats.org/officeDocument/2006/relationships/image" Target="../media/image94.jpeg"/><Relationship Id="rId10" Type="http://schemas.openxmlformats.org/officeDocument/2006/relationships/hyperlink" Target="http://images.yandex.ru/yandsearch?text=%D0%B7%D0%B0%D0%B1%D0%BE%D1%80%20%D0%BA%D0%B0%D1%80%D1%82%D0%B8%D0%BD%D0%BA%D0%B8%20&amp;pos=15&amp;rpt=simage&amp;img_url=http://img-fotki.yandex.ru/get/5605/undegraund05.4/0_5bcda_cea1795c_S" TargetMode="External"/><Relationship Id="rId4" Type="http://schemas.openxmlformats.org/officeDocument/2006/relationships/hyperlink" Target="http://images.yandex.ru/yandsearch?p=2&amp;text=%D0%BA%D0%BD%D0%B8%D0%B3%D0%B0&amp;pos=64&amp;rpt=simage&amp;img_url=http://img-fotki.yandex.ru/get/3213/ritonar.6/0_2233b_4742b38d_S" TargetMode="External"/><Relationship Id="rId9" Type="http://schemas.openxmlformats.org/officeDocument/2006/relationships/image" Target="../media/image91.jpeg"/><Relationship Id="rId14" Type="http://schemas.openxmlformats.org/officeDocument/2006/relationships/hyperlink" Target="http://images.yandex.ru/yandsearch?p=13&amp;text=%D0%B6%D0%B5%D0%BB%D0%B5%20%D0%BA%D0%B0%D1%80%D1%82%D0%B8%D0%BD%D0%BA%D0%B0%20%D0%B4%D0%BB%D1%8F%20%D0%B4%D0%B5%D1%82%D0%B5%D0%B9&amp;pos=418&amp;rpt=simage&amp;img_url=http://www.inmoment.ru/img/jelly.jpg" TargetMode="Externa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tmb.jpg" TargetMode="External"/><Relationship Id="rId13" Type="http://schemas.openxmlformats.org/officeDocument/2006/relationships/image" Target="../media/image100.jpeg"/><Relationship Id="rId18" Type="http://schemas.openxmlformats.org/officeDocument/2006/relationships/image" Target="../media/image58.jpeg"/><Relationship Id="rId3" Type="http://schemas.openxmlformats.org/officeDocument/2006/relationships/hyperlink" Target="/pars_docs/tw_refs/462/461784/461784_html_m25160e19.png;http:/rudocs.exdat.com/docs/index-461784.html;743;722" TargetMode="External"/><Relationship Id="rId7" Type="http://schemas.openxmlformats.org/officeDocument/2006/relationships/image" Target="../media/image97.jpeg"/><Relationship Id="rId12" Type="http://schemas.openxmlformats.org/officeDocument/2006/relationships/hyperlink" Target="http://images.yandex.ru/yandsearch?text=%D0%B4%D1%80%D0%BE%D0%B2%D0%B0%20%D1%80%D0%B8%D1%81%D1%83%D0%BD%D0%BA%D0%B8%20&amp;pos=2&amp;rpt=simage&amp;img_url=http://www.ogoniok.com/common/hash/7/7/77c04ce4-4f1e-fb43-5ca7-97e59dfafc97.jpg" TargetMode="External"/><Relationship Id="rId17" Type="http://schemas.openxmlformats.org/officeDocument/2006/relationships/hyperlink" Target="http://images.yandex.ru/yandsearch?p=1&amp;text=%D0%BA%D0%B8%D1%80%D0%BA%D0%B0&amp;pos=36&amp;rpt=simage&amp;img_url=http://www.render.ru/forum/images/upload/2535287.jpg" TargetMode="External"/><Relationship Id="rId2" Type="http://schemas.openxmlformats.org/officeDocument/2006/relationships/image" Target="../media/image95.png"/><Relationship Id="rId16" Type="http://schemas.openxmlformats.org/officeDocument/2006/relationships/image" Target="../media/image102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images.yandex.ru/yandsearch?text=%D0%B8%D0%BD%D0%B4%D1%8E%D0%BA&amp;pos=1&amp;rpt=simage&amp;img_url=http://img0.liveinternet.ru/images/attach/c/1/62/822/62822220_indjuk300x285.jpg" TargetMode="External"/><Relationship Id="rId11" Type="http://schemas.openxmlformats.org/officeDocument/2006/relationships/image" Target="../media/image99.jpeg"/><Relationship Id="rId5" Type="http://schemas.openxmlformats.org/officeDocument/2006/relationships/image" Target="../media/image96.png"/><Relationship Id="rId15" Type="http://schemas.openxmlformats.org/officeDocument/2006/relationships/hyperlink" Target="http://images.yandex.ru/yandsearch?text=%D1%88%D0%BB%D0%B5%D0%BC&amp;pos=1&amp;rpt=simage&amp;img_url=http://altritter.ru/gallery/img_STE3MzRUaQ.png" TargetMode="External"/><Relationship Id="rId10" Type="http://schemas.openxmlformats.org/officeDocument/2006/relationships/hyperlink" Target="0_55571_a85e45c9_XL" TargetMode="External"/><Relationship Id="rId19" Type="http://schemas.openxmlformats.org/officeDocument/2006/relationships/hyperlink" Target=":/zarptica.umi.ru/strany/pero_zhar-pticy/;3613;3600" TargetMode="External"/><Relationship Id="rId4" Type="http://schemas.openxmlformats.org/officeDocument/2006/relationships/hyperlink" Target="252Fsites/default/files/kofein.png;http:/paramitacenter.ru/content/video-repetitor-organicheskaya-himiya;350;305" TargetMode="External"/><Relationship Id="rId9" Type="http://schemas.openxmlformats.org/officeDocument/2006/relationships/image" Target="../media/image98.jpeg"/><Relationship Id="rId14" Type="http://schemas.openxmlformats.org/officeDocument/2006/relationships/image" Target="../media/image101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jpeg"/><Relationship Id="rId13" Type="http://schemas.openxmlformats.org/officeDocument/2006/relationships/image" Target="../media/image108.jpeg"/><Relationship Id="rId18" Type="http://schemas.openxmlformats.org/officeDocument/2006/relationships/image" Target="../media/image111.jpeg"/><Relationship Id="rId3" Type="http://schemas.openxmlformats.org/officeDocument/2006/relationships/image" Target="../media/image103.jpeg"/><Relationship Id="rId7" Type="http://schemas.openxmlformats.org/officeDocument/2006/relationships/hyperlink" Target="http://images.yandex.ru/yandsearch?p=4&amp;text=%D0%B3%D0%BE%D1%80%D0%B0%20%D0%BA%D0%B0%D1%80%D1%82%D0%B8%D0%BD%D0%BA%D0%B8&amp;pos=133&amp;rpt=simage&amp;img_url=http://countries-of-europe.com/wp-content/uploads/2011/02/Matterhorn1.jpg" TargetMode="External"/><Relationship Id="rId12" Type="http://schemas.openxmlformats.org/officeDocument/2006/relationships/hyperlink" Target="http://images.yandex.ru/yandsearch?text=%D0%BC%D0%BE%D0%BB%D0%BE%D0%BA%D0%BE%20%D0%BA%D0%B0%D1%80%D1%82%D0%B8%D0%BD%D0%BA%D0%B8%20&amp;pos=4&amp;rpt=simage&amp;img_url=http://static.diary.ru/userdir/1/2/3/8/123861/37613830.jpg" TargetMode="External"/><Relationship Id="rId17" Type="http://schemas.openxmlformats.org/officeDocument/2006/relationships/image" Target="../media/image110.jpeg"/><Relationship Id="rId2" Type="http://schemas.openxmlformats.org/officeDocument/2006/relationships/hyperlink" Target="http://images.yandex.ru/yandsearch?text=%D0%B4%D1%83%D1%85%D0%B8&amp;pos=2&amp;rpt=simage&amp;img_url=http://popsop.ru/wp-content/uploads/avon_eternal_magic.jpg" TargetMode="External"/><Relationship Id="rId16" Type="http://schemas.openxmlformats.org/officeDocument/2006/relationships/hyperlink" Target="http://images.yandex.ru/yandsearch?p=9&amp;text=%D0%BF%D1%80%D0%BE%D0%B1%D0%BA%D0%B0%20%D0%B4%D0%BB%D1%8F%20%D0%B2%D0%B0%D0%BD%D0%BD%D1%8B&amp;pos=275&amp;rpt=simage&amp;img_url=http://www.butovo.com/butovo/news/lenta/pic/bathprobka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5.jpeg"/><Relationship Id="rId11" Type="http://schemas.openxmlformats.org/officeDocument/2006/relationships/hyperlink" Target="http://images.yandex.ru/yandsearch?p=1&amp;text=%D0%BE%D1%81%D0%BB%D0%B8%D0%BA%20%D0%B8%D1%8F&amp;pos=59&amp;rpt=simage&amp;img_url=http://shemidlyarukodeliya.ru/wp-content/uploads/2012/04/Oslik-IA.jpg" TargetMode="External"/><Relationship Id="rId5" Type="http://schemas.openxmlformats.org/officeDocument/2006/relationships/hyperlink" Target="http://images.yandex.ru/yandsearch?p=1&amp;text=%D0%B2%D0%BE%D0%B4%D0%B0%20%D0%BA%D0%B0%D1%80%D1%82%D0%B8%D0%BD%D0%BA%D0%B8&amp;pos=43&amp;rpt=simage&amp;img_url=http://img11.nnm.ru/b/e/c/7/a/a7d16f9853933ba0119c76e5bd3.jpg" TargetMode="External"/><Relationship Id="rId15" Type="http://schemas.openxmlformats.org/officeDocument/2006/relationships/hyperlink" Target="http://images.yandex.ru/yandsearch?text=%D1%8E%D0%BB%D0%B0%20%D0%BA%D0%B0%D1%80%D1%82%D0%B8%D0%BD%D0%BA%D0%B8%20&amp;pos=7&amp;rpt=simage&amp;img_url=http://img0.liveinternet.ru/images/attach/b/2/22/682/22682400_yula.jpg" TargetMode="External"/><Relationship Id="rId10" Type="http://schemas.openxmlformats.org/officeDocument/2006/relationships/image" Target="../media/image107.jpeg"/><Relationship Id="rId19" Type="http://schemas.openxmlformats.org/officeDocument/2006/relationships/hyperlink" Target="http://images.yandex.ru/yandsearch?text=%D0%B5%D0%BB%D1%8C&amp;pos=10&amp;rpt=simage&amp;img_url=http://aula2.elmundo.es/aula/2004/02/26/imagen4.jpg" TargetMode="External"/><Relationship Id="rId4" Type="http://schemas.openxmlformats.org/officeDocument/2006/relationships/image" Target="../media/image104.jpeg"/><Relationship Id="rId9" Type="http://schemas.openxmlformats.org/officeDocument/2006/relationships/hyperlink" Target="http://images.yandex.ru/yandsearch?text=%D0%BB%D0%B0%D0%BA%20%D0%B4%D0%BB%D1%8F%20%D0%BD%D0%BE%D0%B3%D1%82%D0%B5%D0%B9&amp;pos=5&amp;rpt=simage&amp;img_url=http://i.klubkrasoti.ru/pics/product/200/15133.jpg" TargetMode="External"/><Relationship Id="rId14" Type="http://schemas.openxmlformats.org/officeDocument/2006/relationships/image" Target="../media/image109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text=%D0%B4%D1%83%D0%B1%20%D1%80%D0%B8%D1%81%D1%83%D0%BD%D0%BE%D0%BA&amp;pos=10&amp;rpt=simage&amp;img_url=http://im8.asset.yvimg.kz/userimages/turan_tiger/2pzjDgcE4O7UxnVLOQpAQdoHB4vR5L.png" TargetMode="External"/><Relationship Id="rId13" Type="http://schemas.openxmlformats.org/officeDocument/2006/relationships/image" Target="../media/image50.jpeg"/><Relationship Id="rId3" Type="http://schemas.openxmlformats.org/officeDocument/2006/relationships/hyperlink" Target="http://images.yandex.ru/yandsearch?text=%D0%BB%D0%BE%D1%82%D0%BE&amp;pos=8&amp;rpt=simage&amp;img_url=http://us.cdn4.123rf.com/168nwm/genlady/genlady1104/genlady110400039/9407694-lotto-game-wooden-kegs-in-a-sack-and-game-cards.jpg" TargetMode="External"/><Relationship Id="rId7" Type="http://schemas.openxmlformats.org/officeDocument/2006/relationships/image" Target="../media/image114.jpeg"/><Relationship Id="rId12" Type="http://schemas.openxmlformats.org/officeDocument/2006/relationships/hyperlink" Target="252F1330717867_slide0004_image006.jpg;http:/uznaika.com/facts/4028-kak-kryakaet-utka.html;379;356" TargetMode="External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images.yandex.ru/yandsearch?text=%D0%BB%D0%B8%D1%81%D1%82%20%D0%BA%D0%BB%D0%B5%D0%BD%D0%B0&amp;pos=10&amp;rpt=simage&amp;img_url=http://dsmy2muqb7t4m.cloudfront.net/tuts/000_2010/363-fall-leaf/61.jpg" TargetMode="External"/><Relationship Id="rId11" Type="http://schemas.openxmlformats.org/officeDocument/2006/relationships/image" Target="../media/image49.gif"/><Relationship Id="rId5" Type="http://schemas.openxmlformats.org/officeDocument/2006/relationships/image" Target="../media/image113.jpeg"/><Relationship Id="rId15" Type="http://schemas.openxmlformats.org/officeDocument/2006/relationships/hyperlink" Target="/p6.gif;http:/www.gradtlt.ru/articles/romm/19/view/;551;243" TargetMode="External"/><Relationship Id="rId10" Type="http://schemas.openxmlformats.org/officeDocument/2006/relationships/hyperlink" Target=".cartoonclipartfree.com/Cliparts_Free/Schule_Free/Cartoon-Clipart-Free-06.gif;http:/www.cartoonclipartfree.com/Cliparts_Free/Schule_Free/Cartoon_Clipart_Free_Page_2.html;400;400" TargetMode="External"/><Relationship Id="rId4" Type="http://schemas.openxmlformats.org/officeDocument/2006/relationships/hyperlink" Target="http://images.yandex.ru/yandsearch?p=1&amp;text=%D0%BE%D0%BA%D0%BD%D0%BE%20%D1%80%D0%B8%D1%81%D1%83%D0%BD%D0%BE%D0%BA&amp;pos=53&amp;rpt=simage&amp;img_url=http://images.prom.ua/6034498_w640_h640_okno.jpg" TargetMode="External"/><Relationship Id="rId9" Type="http://schemas.openxmlformats.org/officeDocument/2006/relationships/image" Target="../media/image45.png"/><Relationship Id="rId14" Type="http://schemas.openxmlformats.org/officeDocument/2006/relationships/image" Target="../media/image57.gi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p=1&amp;text=%D0%BB%D0%B8%D0%BB%D0%B8%D1%8F%20%D0%BA%D0%B0%D1%80%D1%82%D0%B8%D0%BD%D0%BA%D0%B8&amp;pos=31&amp;rpt=simage&amp;img_url=http://img-fotki.yandex.ru/get/6209/136834661.30/0_844d8_b35c7f99_XL" TargetMode="External"/><Relationship Id="rId13" Type="http://schemas.openxmlformats.org/officeDocument/2006/relationships/image" Target="../media/image120.jpeg"/><Relationship Id="rId3" Type="http://schemas.openxmlformats.org/officeDocument/2006/relationships/image" Target="../media/image115.png"/><Relationship Id="rId7" Type="http://schemas.openxmlformats.org/officeDocument/2006/relationships/image" Target="../media/image117.jpeg"/><Relationship Id="rId12" Type="http://schemas.openxmlformats.org/officeDocument/2006/relationships/hyperlink" Target="http://images.yandex.ru/yandsearch?p=1&amp;text=%D0%B5%D0%B2%D1%80%D0%BE&amp;pos=55&amp;rpt=simage&amp;img_url=http://static.newsland.ru/news_images/743/big_743973.jpg" TargetMode="External"/><Relationship Id="rId17" Type="http://schemas.openxmlformats.org/officeDocument/2006/relationships/image" Target="../media/image122.jpeg"/><Relationship Id="rId2" Type="http://schemas.openxmlformats.org/officeDocument/2006/relationships/hyperlink" Target="http://images.yandex.ru/yandsearch?p=2&amp;text=%D0%B4%D0%B2%D0%B5%D1%80%D1%8C%20%D0%BA%D0%B0%D1%80%D1%82%D0%B8%D0%BD%D0%BA%D0%B8&amp;pos=80&amp;rpt=simage&amp;img_url=http://www.yaguar-m.ru/foto/storefront/13304442488771.jpeg" TargetMode="External"/><Relationship Id="rId16" Type="http://schemas.openxmlformats.org/officeDocument/2006/relationships/hyperlink" Target="http://images.yandex.ru/yandsearch?p=6&amp;text=%D1%82%D0%B5%D0%BD%D1%82%20%D1%86%D0%B8%D1%80%D0%BA%D0%B0%20%20%D0%BA%D0%B0%D1%80%D1%82%D0%B8%D0%BD%D0%BA%D0%B0&amp;pos=198&amp;rpt=simage&amp;img_url=http://gorodznaek.ucoz.ru/10870491-circus-tent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images.yandex.ru/yandsearch?text=%D0%BC%D0%BE%D1%85%20%D0%BA%D0%B0%D1%80%D1%82%D0%B8%D0%BD%D0%BA%D0%B8&amp;pos=6&amp;rpt=simage&amp;img_url=http://img0.liveinternet.ru/images/attach/c/3/77/410/77410966_3720816_moh.jpg" TargetMode="External"/><Relationship Id="rId11" Type="http://schemas.openxmlformats.org/officeDocument/2006/relationships/image" Target="../media/image119.jpeg"/><Relationship Id="rId5" Type="http://schemas.openxmlformats.org/officeDocument/2006/relationships/image" Target="../media/image116.jpeg"/><Relationship Id="rId15" Type="http://schemas.openxmlformats.org/officeDocument/2006/relationships/image" Target="../media/image121.jpeg"/><Relationship Id="rId10" Type="http://schemas.openxmlformats.org/officeDocument/2006/relationships/hyperlink" Target="http://images.yandex.ru/yandsearch?p=3&amp;text=%D0%B9%D0%BE%D0%B3%D1%83%D1%80%D1%82&amp;pos=97&amp;rpt=simage&amp;img_url=http://img0.liveinternet.ru/images/attach/c/5/85/672/85672032_39.jpg" TargetMode="External"/><Relationship Id="rId4" Type="http://schemas.openxmlformats.org/officeDocument/2006/relationships/hyperlink" Target="RLGOwzD8Bf7-cM:;eqOFV-a1rfK1sM;http://www.animalist.ru/images/dream/06072009073258.jpg;http://www.animalist.ru/?action=show_pic&amp;n=06072009073258&amp;artist=dream;1000;824" TargetMode="External"/><Relationship Id="rId9" Type="http://schemas.openxmlformats.org/officeDocument/2006/relationships/image" Target="../media/image118.jpeg"/><Relationship Id="rId14" Type="http://schemas.openxmlformats.org/officeDocument/2006/relationships/hyperlink" Target="http://images.yandex.ru/yandsearch?text=%D0%BB%D0%B8%D0%BF%D0%B0%20%D0%BA%D0%B0%D1%80%D1%82%D0%B8%D0%BD%D0%BA%D0%B0&amp;pos=5&amp;rpt=simage&amp;img_url=http://www.stroiniashka.ru/statii/eshe_str/poh/22/s3.jpg" TargetMode="Externa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text=%D0%B2%D0%BE%D0%B2%D0%BA%D0%B0%20%D0%BD%D0%B0%20%D1%82%D1%80%D0%BE%D0%BD%D0%B5&amp;pos=4&amp;rpt=simage&amp;img_url=http://www.porjati.ru/uploads/posts/2011-11/1320590883_car.jpg" TargetMode="External"/><Relationship Id="rId13" Type="http://schemas.openxmlformats.org/officeDocument/2006/relationships/image" Target="../media/image128.jpeg"/><Relationship Id="rId18" Type="http://schemas.openxmlformats.org/officeDocument/2006/relationships/hyperlink" Target="ru/_ld/13/11285125.jpg" TargetMode="External"/><Relationship Id="rId3" Type="http://schemas.openxmlformats.org/officeDocument/2006/relationships/image" Target="../media/image123.jpeg"/><Relationship Id="rId21" Type="http://schemas.openxmlformats.org/officeDocument/2006/relationships/hyperlink" Target="http://images.yandex.ru/yandsearch?text=%D0%B3%D1%83%D1%81%D1%8C&amp;pos=9&amp;rpt=simage&amp;img_url=http://www.greenrussia.ru/uploads/posts/2012-03/1330690017_image018.jpg" TargetMode="External"/><Relationship Id="rId7" Type="http://schemas.openxmlformats.org/officeDocument/2006/relationships/image" Target="../media/image125.jpeg"/><Relationship Id="rId12" Type="http://schemas.openxmlformats.org/officeDocument/2006/relationships/hyperlink" Target="http://images.yandex.ru/yandsearch?text=%D1%81%D0%BE%D0%BC%20%D1%80%D1%8B%D0%B1%D0%B0&amp;pos=13&amp;rpt=simage&amp;img_url=http://fishretail.ru/data/fishbook/51/116_550,299.jpg" TargetMode="External"/><Relationship Id="rId17" Type="http://schemas.openxmlformats.org/officeDocument/2006/relationships/image" Target="../media/image130.jpeg"/><Relationship Id="rId2" Type="http://schemas.openxmlformats.org/officeDocument/2006/relationships/hyperlink" Target="http://images.yandex.ru/yandsearch?p=3&amp;text=%D0%B7%D0%B0%D0%BC%D0%BE%D0%BA%20%D0%B8%20%D0%BA%D0%BB%D1%8E%D1%87%20%20%D0%BA%D0%B0%D1%80%D1%82%D0%B8%D0%BD%D0%BA%D0%B0&amp;pos=99&amp;rpt=simage&amp;img_url=http://www.kimtex.ru/images/ZAM909.jpg" TargetMode="External"/><Relationship Id="rId16" Type="http://schemas.openxmlformats.org/officeDocument/2006/relationships/hyperlink" Target="buv_2_thm.jpg" TargetMode="External"/><Relationship Id="rId20" Type="http://schemas.openxmlformats.org/officeDocument/2006/relationships/image" Target="../media/image132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images.yandex.ru/yandsearch?p=23&amp;text=%D0%BB%D1%83%D0%BD%D0%B0%20%D0%BA%D0%B0%D1%80%D1%82%D0%B8%D0%BD%D0%BA%D0%B0&amp;pos=717&amp;rpt=simage&amp;img_url=http://www.samuiphanganfullmoon.com/wp-content/uploads/2012/06/Vesak_1.jpg" TargetMode="External"/><Relationship Id="rId11" Type="http://schemas.openxmlformats.org/officeDocument/2006/relationships/image" Target="../media/image127.jpeg"/><Relationship Id="rId5" Type="http://schemas.openxmlformats.org/officeDocument/2006/relationships/image" Target="../media/image124.jpeg"/><Relationship Id="rId15" Type="http://schemas.openxmlformats.org/officeDocument/2006/relationships/image" Target="../media/image129.jpeg"/><Relationship Id="rId10" Type="http://schemas.openxmlformats.org/officeDocument/2006/relationships/hyperlink" Target="http://images.yandex.ru/yandsearch?text=%D1%81%D0%BD%D0%B5%D0%B6%D0%B8%D0%BD%D0%BA%D0%B0%20%D1%80%D0%B8%D1%81%D1%83%D0%BD%D0%BE%D0%BA&amp;pos=14&amp;rpt=simage&amp;img_url=http://www.kocby.ru/new-year/2010/wp-snow-200x200.jpg" TargetMode="External"/><Relationship Id="rId19" Type="http://schemas.openxmlformats.org/officeDocument/2006/relationships/image" Target="../media/image131.jpeg"/><Relationship Id="rId4" Type="http://schemas.openxmlformats.org/officeDocument/2006/relationships/hyperlink" Target="http://images.yandex.ru/yandsearch?p=4&amp;text=%D0%BB%D0%B0%D1%82%D1%8B%20%20%D0%BA%D0%B0%D1%80%D1%82%D0%B8%D0%BD%D0%BA%D0%B0&amp;pos=130&amp;rpt=simage&amp;img_url=http://s59.radikal.ru/i163/0811/98/db2d08e09b08.jpg" TargetMode="External"/><Relationship Id="rId9" Type="http://schemas.openxmlformats.org/officeDocument/2006/relationships/image" Target="../media/image126.jpeg"/><Relationship Id="rId14" Type="http://schemas.openxmlformats.org/officeDocument/2006/relationships/hyperlink" Target="http://ru.123rf.com/photo_13496484_whale-cartoon.html" TargetMode="Externa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jpeg"/><Relationship Id="rId13" Type="http://schemas.openxmlformats.org/officeDocument/2006/relationships/image" Target="../media/image138.png"/><Relationship Id="rId18" Type="http://schemas.openxmlformats.org/officeDocument/2006/relationships/image" Target="../media/image67.gif"/><Relationship Id="rId3" Type="http://schemas.openxmlformats.org/officeDocument/2006/relationships/image" Target="../media/image133.jpeg"/><Relationship Id="rId7" Type="http://schemas.openxmlformats.org/officeDocument/2006/relationships/image" Target="../media/image135.jpeg"/><Relationship Id="rId12" Type="http://schemas.openxmlformats.org/officeDocument/2006/relationships/hyperlink" Target="http://images.yandex.ru/yandsearch?p=1&amp;text=%D1%8E%D0%B3%20%D0%BA%D0%BE%D0%BC%D0%BF%D0%B0%D1%81&amp;pos=42&amp;rpt=simage&amp;img_url=http://dacha77.ru/images/north/compas.png" TargetMode="External"/><Relationship Id="rId17" Type="http://schemas.openxmlformats.org/officeDocument/2006/relationships/hyperlink" Target="0...1ac.1.2.img.FKidNJlFiLU" TargetMode="External"/><Relationship Id="rId2" Type="http://schemas.openxmlformats.org/officeDocument/2006/relationships/hyperlink" Target="http://images.yandex.ru/yandsearch?text=%D0%BC%D0%B0%D0%BB%D0%B8%D0%BD%D0%B0&amp;pos=10&amp;rpt=simage&amp;img_url=http://www.smachno.ua/img/forall/a/75/61.jpg" TargetMode="External"/><Relationship Id="rId16" Type="http://schemas.openxmlformats.org/officeDocument/2006/relationships/image" Target="../media/image140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images.yandex.ru/yandsearch?text=%D0%B5%D0%B6%20%D0%BA%D0%B0%D1%80%D1%82%D0%B8%D0%BD%D0%BA%D0%B8%20&amp;pos=1&amp;rpt=simage&amp;img_url=http://img-fotki.yandex.ru/get/6108/85787023.8a/0_699e6_68c0fc82_XL" TargetMode="External"/><Relationship Id="rId11" Type="http://schemas.openxmlformats.org/officeDocument/2006/relationships/image" Target="../media/image137.png"/><Relationship Id="rId5" Type="http://schemas.openxmlformats.org/officeDocument/2006/relationships/image" Target="../media/image134.jpeg"/><Relationship Id="rId15" Type="http://schemas.openxmlformats.org/officeDocument/2006/relationships/image" Target="../media/image139.jpeg"/><Relationship Id="rId10" Type="http://schemas.openxmlformats.org/officeDocument/2006/relationships/hyperlink" Target="http://images.yandex.ru/yandsearch?text=%D1%80%D0%BE%D0%B7%D0%B0%20%D1%80%D0%B8%D1%81%D1%83%D0%BD%D0%BE%D0%BA&amp;pos=0&amp;rpt=simage&amp;img_url=http://0.tqn.com/d/mandarin/1/6/-/r/-/-/rose_drawing.png" TargetMode="External"/><Relationship Id="rId4" Type="http://schemas.openxmlformats.org/officeDocument/2006/relationships/hyperlink" Target="http://images.yandex.ru/yandsearch?p=4&amp;text=%D0%BE%D1%87%D0%BA%D0%B8%20%D0%BA%D0%B0%D1%80%D1%82%D0%B8%D0%BD%D0%BA%D0%B8&amp;pos=137&amp;rpt=simage&amp;img_url=http://www.go-optic.com/DFRAMES/IMAGES/Ray_Ban_RX5121_2000.jpg" TargetMode="External"/><Relationship Id="rId9" Type="http://schemas.openxmlformats.org/officeDocument/2006/relationships/hyperlink" Target="http://images.yandex.ru/yandsearch?text=%D0%B4%D1%8F%D1%82%D0%B5%D0%BB&amp;pos=8&amp;rpt=simage&amp;img_url=http://dlm1.meta.ua/pic/0/5/112/8mUQiIpIFu.jpg" TargetMode="External"/><Relationship Id="rId14" Type="http://schemas.openxmlformats.org/officeDocument/2006/relationships/hyperlink" Target="_q85.jpg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&#1055;&#1088;&#1080;&#1083;&#1086;&#1078;&#1077;&#1085;&#1080;&#1077;%209%20&#1061;&#1080;&#1084;&#1080;&#1103;%20&#1086;&#1090;%20&#1040;%20&#1076;&#1086;%20&#1071;%20%20&#1057;&#1083;&#1086;&#1074;&#1072;&#1088;&#1100;.docx" TargetMode="External"/><Relationship Id="rId3" Type="http://schemas.openxmlformats.org/officeDocument/2006/relationships/image" Target="../media/image3.png"/><Relationship Id="rId7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11.jpeg"/><Relationship Id="rId4" Type="http://schemas.openxmlformats.org/officeDocument/2006/relationships/image" Target="../media/image4.jpeg"/><Relationship Id="rId9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3.png"/><Relationship Id="rId7" Type="http://schemas.openxmlformats.org/officeDocument/2006/relationships/image" Target="../media/image14.w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11" Type="http://schemas.openxmlformats.org/officeDocument/2006/relationships/image" Target="../media/image8.jpeg"/><Relationship Id="rId5" Type="http://schemas.openxmlformats.org/officeDocument/2006/relationships/image" Target="../media/image13.jpeg"/><Relationship Id="rId10" Type="http://schemas.openxmlformats.org/officeDocument/2006/relationships/hyperlink" Target="&#1055;&#1088;&#1080;&#1083;&#1086;&#1078;&#1077;&#1085;&#1080;&#1077;%209%20&#1061;&#1080;&#1084;&#1080;&#1103;%20&#1086;&#1090;%20&#1040;%20&#1076;&#1086;%20&#1071;%20%20&#1057;&#1083;&#1086;&#1074;&#1072;&#1088;&#1100;.docx" TargetMode="External"/><Relationship Id="rId4" Type="http://schemas.openxmlformats.org/officeDocument/2006/relationships/image" Target="../media/image4.jpeg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3.png"/><Relationship Id="rId7" Type="http://schemas.openxmlformats.org/officeDocument/2006/relationships/image" Target="../media/image18.w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17.jpeg"/><Relationship Id="rId10" Type="http://schemas.openxmlformats.org/officeDocument/2006/relationships/image" Target="../media/image8.jpeg"/><Relationship Id="rId4" Type="http://schemas.openxmlformats.org/officeDocument/2006/relationships/image" Target="../media/image4.jpeg"/><Relationship Id="rId9" Type="http://schemas.openxmlformats.org/officeDocument/2006/relationships/hyperlink" Target="&#1055;&#1088;&#1080;&#1083;&#1086;&#1078;&#1077;&#1085;&#1080;&#1077;%209%20&#1061;&#1080;&#1084;&#1080;&#1103;%20&#1086;&#1090;%20&#1040;%20&#1076;&#1086;%20&#1071;%20%20&#1057;&#1083;&#1086;&#1074;&#1072;&#1088;&#1100;.docx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&#1055;&#1088;&#1080;&#1083;&#1086;&#1078;&#1077;&#1085;&#1080;&#1077;%209%20&#1061;&#1080;&#1084;&#1080;&#1103;%20&#1086;&#1090;%20&#1040;%20&#1076;&#1086;%20&#1071;%20%20&#1057;&#1083;&#1086;&#1074;&#1072;&#1088;&#1100;.docx" TargetMode="External"/><Relationship Id="rId3" Type="http://schemas.openxmlformats.org/officeDocument/2006/relationships/image" Target="../media/image3.png"/><Relationship Id="rId7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4.jpeg"/><Relationship Id="rId9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&#1055;&#1088;&#1080;&#1083;&#1086;&#1078;&#1077;&#1085;&#1080;&#1077;%209%20&#1061;&#1080;&#1084;&#1080;&#1103;%20&#1086;&#1090;%20&#1040;%20&#1076;&#1086;%20&#1071;%20%20&#1057;&#1083;&#1086;&#1074;&#1072;&#1088;&#1100;.docx" TargetMode="External"/><Relationship Id="rId3" Type="http://schemas.openxmlformats.org/officeDocument/2006/relationships/image" Target="../media/image3.png"/><Relationship Id="rId7" Type="http://schemas.openxmlformats.org/officeDocument/2006/relationships/image" Target="../media/image2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23.png"/><Relationship Id="rId4" Type="http://schemas.openxmlformats.org/officeDocument/2006/relationships/image" Target="../media/image4.jpeg"/><Relationship Id="rId9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hyperlink" Target="&#1055;&#1088;&#1080;&#1083;&#1086;&#1078;&#1077;&#1085;&#1080;&#1077;%209%20&#1061;&#1080;&#1084;&#1080;&#1103;%20&#1086;&#1090;%20&#1040;%20&#1076;&#1086;%20&#1071;%20%20&#1057;&#1083;&#1086;&#1074;&#1072;&#1088;&#1100;.docx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Группа 17"/>
          <p:cNvGrpSpPr/>
          <p:nvPr/>
        </p:nvGrpSpPr>
        <p:grpSpPr>
          <a:xfrm>
            <a:off x="0" y="285728"/>
            <a:ext cx="9072594" cy="6603216"/>
            <a:chOff x="0" y="285728"/>
            <a:chExt cx="9072594" cy="6603216"/>
          </a:xfrm>
        </p:grpSpPr>
        <p:grpSp>
          <p:nvGrpSpPr>
            <p:cNvPr id="17" name="Группа 16"/>
            <p:cNvGrpSpPr/>
            <p:nvPr/>
          </p:nvGrpSpPr>
          <p:grpSpPr>
            <a:xfrm>
              <a:off x="285720" y="285728"/>
              <a:ext cx="8572560" cy="6286544"/>
              <a:chOff x="285720" y="285728"/>
              <a:chExt cx="8572560" cy="6286544"/>
            </a:xfrm>
          </p:grpSpPr>
          <p:sp>
            <p:nvSpPr>
              <p:cNvPr id="15" name="Прямоугольник 14"/>
              <p:cNvSpPr/>
              <p:nvPr/>
            </p:nvSpPr>
            <p:spPr>
              <a:xfrm>
                <a:off x="285720" y="285728"/>
                <a:ext cx="8572560" cy="6286544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pic>
            <p:nvPicPr>
              <p:cNvPr id="16" name="Рисунок 15" descr="125.jpg">
                <a:hlinkClick r:id="rId3" action="ppaction://hlinkfile"/>
              </p:cNvPr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737354">
                <a:off x="6694398" y="3473957"/>
                <a:ext cx="1806692" cy="2000264"/>
              </a:xfrm>
              <a:prstGeom prst="rect">
                <a:avLst/>
              </a:prstGeom>
            </p:spPr>
          </p:pic>
        </p:grpSp>
        <p:grpSp>
          <p:nvGrpSpPr>
            <p:cNvPr id="7" name="Группа 6"/>
            <p:cNvGrpSpPr/>
            <p:nvPr/>
          </p:nvGrpSpPr>
          <p:grpSpPr>
            <a:xfrm>
              <a:off x="4000496" y="357166"/>
              <a:ext cx="5072098" cy="707886"/>
              <a:chOff x="285720" y="928670"/>
              <a:chExt cx="5072098" cy="707886"/>
            </a:xfrm>
          </p:grpSpPr>
          <p:sp>
            <p:nvSpPr>
              <p:cNvPr id="6" name="Скругленный прямоугольник 5"/>
              <p:cNvSpPr/>
              <p:nvPr/>
            </p:nvSpPr>
            <p:spPr>
              <a:xfrm>
                <a:off x="285720" y="1000108"/>
                <a:ext cx="5072098" cy="571504"/>
              </a:xfrm>
              <a:prstGeom prst="round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4" name="Прямоугольник 3"/>
              <p:cNvSpPr/>
              <p:nvPr/>
            </p:nvSpPr>
            <p:spPr>
              <a:xfrm>
                <a:off x="500034" y="928670"/>
                <a:ext cx="4229812" cy="707886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ru-RU" sz="4000" b="1" dirty="0" smtClean="0">
                    <a:ln w="1905"/>
                    <a:gradFill>
                      <a:gsLst>
                        <a:gs pos="0">
                          <a:schemeClr val="accent6">
                            <a:shade val="20000"/>
                            <a:satMod val="200000"/>
                          </a:schemeClr>
                        </a:gs>
                        <a:gs pos="78000">
                          <a:schemeClr val="accent6">
                            <a:tint val="90000"/>
                            <a:shade val="89000"/>
                            <a:satMod val="220000"/>
                          </a:schemeClr>
                        </a:gs>
                        <a:gs pos="100000">
                          <a:schemeClr val="accent6">
                            <a:tint val="12000"/>
                            <a:satMod val="255000"/>
                          </a:schemeClr>
                        </a:gs>
                      </a:gsLst>
                      <a:lin ang="5400000"/>
                    </a:gra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    Х</a:t>
                </a:r>
                <a:r>
                  <a:rPr lang="ru-RU" sz="4000" b="1" cap="none" spc="0" dirty="0" smtClean="0">
                    <a:ln w="1905"/>
                    <a:gradFill>
                      <a:gsLst>
                        <a:gs pos="0">
                          <a:schemeClr val="accent6">
                            <a:shade val="20000"/>
                            <a:satMod val="200000"/>
                          </a:schemeClr>
                        </a:gs>
                        <a:gs pos="78000">
                          <a:schemeClr val="accent6">
                            <a:tint val="90000"/>
                            <a:shade val="89000"/>
                            <a:satMod val="220000"/>
                          </a:schemeClr>
                        </a:gs>
                        <a:gs pos="100000">
                          <a:schemeClr val="accent6">
                            <a:tint val="12000"/>
                            <a:satMod val="255000"/>
                          </a:schemeClr>
                        </a:gs>
                      </a:gsLst>
                      <a:lin ang="5400000"/>
                    </a:gra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имия от А до Я</a:t>
                </a:r>
                <a:endParaRPr lang="ru-RU" sz="4000" b="1" cap="none" spc="0" dirty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endParaRPr>
              </a:p>
            </p:txBody>
          </p:sp>
        </p:grpSp>
        <p:pic>
          <p:nvPicPr>
            <p:cNvPr id="13" name="Рисунок 12" descr="461784_html_m25160e19.pn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4961505"/>
              <a:ext cx="1143007" cy="1110701"/>
            </a:xfrm>
            <a:prstGeom prst="rect">
              <a:avLst/>
            </a:prstGeom>
          </p:spPr>
        </p:pic>
        <p:pic>
          <p:nvPicPr>
            <p:cNvPr id="14" name="Рисунок 13" descr="kofein.png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7220365">
              <a:off x="869909" y="5757081"/>
              <a:ext cx="1209624" cy="1054101"/>
            </a:xfrm>
            <a:prstGeom prst="rect">
              <a:avLst/>
            </a:prstGeom>
          </p:spPr>
        </p:pic>
        <p:pic>
          <p:nvPicPr>
            <p:cNvPr id="12" name="Рисунок 11" descr="images.jpeg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0" y="5607406"/>
              <a:ext cx="1142977" cy="1179180"/>
            </a:xfrm>
            <a:prstGeom prst="rect">
              <a:avLst/>
            </a:prstGeom>
          </p:spPr>
        </p:pic>
      </p:grp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43240" y="5429264"/>
            <a:ext cx="5715040" cy="1109658"/>
          </a:xfrm>
        </p:spPr>
        <p:txBody>
          <a:bodyPr>
            <a:normAutofit fontScale="92500"/>
          </a:bodyPr>
          <a:lstStyle/>
          <a:p>
            <a:pPr algn="l"/>
            <a:r>
              <a:rPr lang="ru-RU" sz="2800" dirty="0" err="1" smtClean="0">
                <a:solidFill>
                  <a:schemeClr val="tx1"/>
                </a:solidFill>
              </a:rPr>
              <a:t>Аринова</a:t>
            </a:r>
            <a:r>
              <a:rPr lang="ru-RU" sz="2800" dirty="0" smtClean="0">
                <a:solidFill>
                  <a:schemeClr val="tx1"/>
                </a:solidFill>
              </a:rPr>
              <a:t> Нелли Ивановна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МБОУ СОШ №2 с УИОП </a:t>
            </a:r>
            <a:r>
              <a:rPr lang="ru-RU" sz="2800" dirty="0" err="1" smtClean="0">
                <a:solidFill>
                  <a:schemeClr val="tx1"/>
                </a:solidFill>
              </a:rPr>
              <a:t>пгт.Восточный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1500174"/>
            <a:ext cx="8072494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Химический</a:t>
            </a:r>
            <a:b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словарь</a:t>
            </a:r>
            <a:endParaRPr lang="ru-RU" sz="9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" name="Дата 1"/>
          <p:cNvSpPr>
            <a:spLocks noGrp="1"/>
          </p:cNvSpPr>
          <p:nvPr>
            <p:ph type="dt" sz="half" idx="10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pPr algn="r"/>
            <a:fld id="{55544794-03D2-4B27-AF81-14AE4CEE2DA3}" type="datetime1">
              <a:rPr lang="ru-RU" sz="14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pPr algn="r"/>
              <a:t>27.03.2025</a:t>
            </a:fld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21" name="Нашивка 20">
            <a:hlinkClick r:id="" action="ppaction://hlinkshowjump?jump=nextslide"/>
          </p:cNvPr>
          <p:cNvSpPr/>
          <p:nvPr/>
        </p:nvSpPr>
        <p:spPr>
          <a:xfrm>
            <a:off x="521494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Далее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Группа 50"/>
          <p:cNvGrpSpPr/>
          <p:nvPr/>
        </p:nvGrpSpPr>
        <p:grpSpPr>
          <a:xfrm>
            <a:off x="0" y="285728"/>
            <a:ext cx="9072594" cy="6603216"/>
            <a:chOff x="0" y="285728"/>
            <a:chExt cx="9072594" cy="6603216"/>
          </a:xfrm>
        </p:grpSpPr>
        <p:grpSp>
          <p:nvGrpSpPr>
            <p:cNvPr id="2" name="Группа 10"/>
            <p:cNvGrpSpPr/>
            <p:nvPr/>
          </p:nvGrpSpPr>
          <p:grpSpPr>
            <a:xfrm>
              <a:off x="0" y="285728"/>
              <a:ext cx="9072594" cy="6603216"/>
              <a:chOff x="0" y="285728"/>
              <a:chExt cx="9072594" cy="6603216"/>
            </a:xfrm>
          </p:grpSpPr>
          <p:sp>
            <p:nvSpPr>
              <p:cNvPr id="15" name="Прямоугольник 14"/>
              <p:cNvSpPr/>
              <p:nvPr/>
            </p:nvSpPr>
            <p:spPr>
              <a:xfrm>
                <a:off x="285720" y="285728"/>
                <a:ext cx="8572560" cy="6286544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grpSp>
            <p:nvGrpSpPr>
              <p:cNvPr id="3" name="Группа 6"/>
              <p:cNvGrpSpPr/>
              <p:nvPr/>
            </p:nvGrpSpPr>
            <p:grpSpPr>
              <a:xfrm>
                <a:off x="4000496" y="357166"/>
                <a:ext cx="5072098" cy="707886"/>
                <a:chOff x="285720" y="928670"/>
                <a:chExt cx="5072098" cy="707886"/>
              </a:xfrm>
            </p:grpSpPr>
            <p:sp>
              <p:nvSpPr>
                <p:cNvPr id="6" name="Скругленный прямоугольник 5"/>
                <p:cNvSpPr/>
                <p:nvPr/>
              </p:nvSpPr>
              <p:spPr>
                <a:xfrm>
                  <a:off x="285720" y="1000108"/>
                  <a:ext cx="5072098" cy="57150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4" name="Прямоугольник 3"/>
                <p:cNvSpPr/>
                <p:nvPr/>
              </p:nvSpPr>
              <p:spPr>
                <a:xfrm>
                  <a:off x="500034" y="928670"/>
                  <a:ext cx="184730" cy="707886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endParaRPr lang="ru-RU" sz="4000" b="1" cap="none" spc="0" dirty="0">
                    <a:ln w="1905"/>
                    <a:gradFill>
                      <a:gsLst>
                        <a:gs pos="0">
                          <a:schemeClr val="accent6">
                            <a:shade val="20000"/>
                            <a:satMod val="200000"/>
                          </a:schemeClr>
                        </a:gs>
                        <a:gs pos="78000">
                          <a:schemeClr val="accent6">
                            <a:tint val="90000"/>
                            <a:shade val="89000"/>
                            <a:satMod val="220000"/>
                          </a:schemeClr>
                        </a:gs>
                        <a:gs pos="100000">
                          <a:schemeClr val="accent6">
                            <a:tint val="12000"/>
                            <a:satMod val="255000"/>
                          </a:schemeClr>
                        </a:gs>
                      </a:gsLst>
                      <a:lin ang="5400000"/>
                    </a:gra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endParaRPr>
                </a:p>
              </p:txBody>
            </p:sp>
          </p:grpSp>
          <p:pic>
            <p:nvPicPr>
              <p:cNvPr id="13" name="Рисунок 12" descr="461784_html_m25160e19.png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0" y="4961505"/>
                <a:ext cx="1143007" cy="1110701"/>
              </a:xfrm>
              <a:prstGeom prst="rect">
                <a:avLst/>
              </a:prstGeom>
            </p:spPr>
          </p:pic>
          <p:pic>
            <p:nvPicPr>
              <p:cNvPr id="14" name="Рисунок 13" descr="kofein.pn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7220365">
                <a:off x="869909" y="5757081"/>
                <a:ext cx="1209624" cy="1054101"/>
              </a:xfrm>
              <a:prstGeom prst="rect">
                <a:avLst/>
              </a:prstGeom>
            </p:spPr>
          </p:pic>
          <p:pic>
            <p:nvPicPr>
              <p:cNvPr id="12" name="Рисунок 11" descr="images.jpeg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flipH="1">
                <a:off x="0" y="5607406"/>
                <a:ext cx="1142977" cy="1179180"/>
              </a:xfrm>
              <a:prstGeom prst="rect">
                <a:avLst/>
              </a:prstGeom>
            </p:spPr>
          </p:pic>
        </p:grpSp>
        <p:sp>
          <p:nvSpPr>
            <p:cNvPr id="50" name="Прямоугольник 49"/>
            <p:cNvSpPr/>
            <p:nvPr/>
          </p:nvSpPr>
          <p:spPr>
            <a:xfrm>
              <a:off x="4670072" y="357166"/>
              <a:ext cx="376814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40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Х</a:t>
              </a:r>
              <a:r>
                <a:rPr lang="ru-RU" sz="40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имия от А до Я</a:t>
              </a:r>
              <a:endParaRPr lang="ru-RU" sz="40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52" name="Группа 51"/>
          <p:cNvGrpSpPr/>
          <p:nvPr/>
        </p:nvGrpSpPr>
        <p:grpSpPr>
          <a:xfrm>
            <a:off x="319096" y="1928802"/>
            <a:ext cx="2895582" cy="2714644"/>
            <a:chOff x="319096" y="1240152"/>
            <a:chExt cx="2895582" cy="2714644"/>
          </a:xfrm>
        </p:grpSpPr>
        <p:pic>
          <p:nvPicPr>
            <p:cNvPr id="16" name="Рисунок 15" descr="eeb2d07b19f2194b1763379af8f6c733.jpg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9096" y="1240152"/>
              <a:ext cx="2531393" cy="2714644"/>
            </a:xfrm>
            <a:prstGeom prst="rect">
              <a:avLst/>
            </a:prstGeom>
          </p:spPr>
        </p:pic>
        <p:pic>
          <p:nvPicPr>
            <p:cNvPr id="22" name="Рисунок 21" descr="comma.gif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1651383">
              <a:off x="2593478" y="1415129"/>
              <a:ext cx="288156" cy="486907"/>
            </a:xfrm>
            <a:prstGeom prst="rect">
              <a:avLst/>
            </a:prstGeom>
          </p:spPr>
        </p:pic>
        <p:pic>
          <p:nvPicPr>
            <p:cNvPr id="23" name="Рисунок 22" descr="comma.gif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2124896">
              <a:off x="2926522" y="1415129"/>
              <a:ext cx="288156" cy="486907"/>
            </a:xfrm>
            <a:prstGeom prst="rect">
              <a:avLst/>
            </a:prstGeom>
          </p:spPr>
        </p:pic>
      </p:grpSp>
      <p:grpSp>
        <p:nvGrpSpPr>
          <p:cNvPr id="53" name="Группа 52"/>
          <p:cNvGrpSpPr/>
          <p:nvPr/>
        </p:nvGrpSpPr>
        <p:grpSpPr>
          <a:xfrm>
            <a:off x="6143636" y="2071678"/>
            <a:ext cx="2436850" cy="2428892"/>
            <a:chOff x="6143636" y="1500174"/>
            <a:chExt cx="2436850" cy="2428892"/>
          </a:xfrm>
        </p:grpSpPr>
        <p:pic>
          <p:nvPicPr>
            <p:cNvPr id="17" name="Рисунок 16" descr="54d9effdc6.jpg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5882"/>
            <a:stretch>
              <a:fillRect/>
            </a:stretch>
          </p:blipFill>
          <p:spPr>
            <a:xfrm>
              <a:off x="6143636" y="1631465"/>
              <a:ext cx="2436850" cy="2297601"/>
            </a:xfrm>
            <a:prstGeom prst="rect">
              <a:avLst/>
            </a:prstGeom>
          </p:spPr>
        </p:pic>
        <p:pic>
          <p:nvPicPr>
            <p:cNvPr id="24" name="Рисунок 23" descr="comma.gif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1268946">
              <a:off x="8084944" y="1500174"/>
              <a:ext cx="296599" cy="494525"/>
            </a:xfrm>
            <a:prstGeom prst="rect">
              <a:avLst/>
            </a:prstGeom>
          </p:spPr>
        </p:pic>
      </p:grpSp>
      <p:grpSp>
        <p:nvGrpSpPr>
          <p:cNvPr id="8" name="Группа 28"/>
          <p:cNvGrpSpPr/>
          <p:nvPr/>
        </p:nvGrpSpPr>
        <p:grpSpPr>
          <a:xfrm>
            <a:off x="3357554" y="2000240"/>
            <a:ext cx="2531871" cy="2786082"/>
            <a:chOff x="3286116" y="1785926"/>
            <a:chExt cx="2531871" cy="2786082"/>
          </a:xfrm>
        </p:grpSpPr>
        <p:pic>
          <p:nvPicPr>
            <p:cNvPr id="27" name="Рисунок 26" descr="20110216223900266_1.jpg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286116" y="2643182"/>
              <a:ext cx="2531871" cy="1928826"/>
            </a:xfrm>
            <a:prstGeom prst="rect">
              <a:avLst/>
            </a:prstGeom>
          </p:spPr>
        </p:pic>
        <p:sp>
          <p:nvSpPr>
            <p:cNvPr id="28" name="TextBox 27"/>
            <p:cNvSpPr txBox="1"/>
            <p:nvPr/>
          </p:nvSpPr>
          <p:spPr>
            <a:xfrm>
              <a:off x="3786182" y="1785926"/>
              <a:ext cx="172354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5, 1, 2</a:t>
              </a:r>
              <a:endParaRPr lang="ru-RU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" name="Группа 29"/>
          <p:cNvGrpSpPr/>
          <p:nvPr/>
        </p:nvGrpSpPr>
        <p:grpSpPr>
          <a:xfrm>
            <a:off x="2214546" y="5143512"/>
            <a:ext cx="5143536" cy="571504"/>
            <a:chOff x="1214414" y="4429132"/>
            <a:chExt cx="5143536" cy="571504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2928926" y="4429132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И</a:t>
              </a:r>
              <a:endParaRPr lang="ru-RU" sz="2800" b="1" dirty="0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3500430" y="4429132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К</a:t>
              </a:r>
              <a:endParaRPr lang="ru-RU" sz="2800" b="1" dirty="0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4071934" y="4429132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А</a:t>
              </a:r>
              <a:endParaRPr lang="ru-RU" sz="2800" b="1" dirty="0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4643438" y="4429132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Т</a:t>
              </a:r>
              <a:endParaRPr lang="ru-RU" sz="2800" b="1" dirty="0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2357422" y="4429132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Д</a:t>
              </a:r>
              <a:endParaRPr lang="ru-RU" sz="2800" b="1" dirty="0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1785918" y="4429132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Н</a:t>
              </a:r>
              <a:endParaRPr lang="ru-RU" sz="2800" b="1" dirty="0"/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1214414" y="4429132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tx1"/>
                  </a:solidFill>
                </a:rPr>
                <a:t>И</a:t>
              </a:r>
              <a:endParaRPr lang="ru-RU" sz="2800" b="1" dirty="0">
                <a:solidFill>
                  <a:schemeClr val="tx1"/>
                </a:solidFill>
              </a:endParaRPr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5786446" y="4429132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Р</a:t>
              </a:r>
              <a:endParaRPr lang="ru-RU" sz="2800" b="1" dirty="0"/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5214942" y="4429132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О</a:t>
              </a:r>
              <a:endParaRPr lang="ru-RU" sz="2800" b="1" dirty="0"/>
            </a:p>
          </p:txBody>
        </p:sp>
      </p:grpSp>
      <p:sp>
        <p:nvSpPr>
          <p:cNvPr id="40" name="Прямоугольник 39"/>
          <p:cNvSpPr/>
          <p:nvPr/>
        </p:nvSpPr>
        <p:spPr>
          <a:xfrm>
            <a:off x="2214546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6786578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2786050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3357554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3929058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500562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5072066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5643570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6215074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564337"/>
            <a:ext cx="2895600" cy="365125"/>
          </a:xfrm>
        </p:spPr>
        <p:txBody>
          <a:bodyPr/>
          <a:lstStyle/>
          <a:p>
            <a:r>
              <a:rPr lang="ru-RU" sz="1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Аринова</a:t>
            </a: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Н.И.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55" name="Дата 1"/>
          <p:cNvSpPr>
            <a:spLocks noGrp="1"/>
          </p:cNvSpPr>
          <p:nvPr>
            <p:ph type="dt" sz="half" idx="10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pPr algn="r"/>
            <a:fld id="{55544794-03D2-4B27-AF81-14AE4CEE2DA3}" type="datetime1">
              <a:rPr lang="ru-RU" sz="14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pPr algn="r"/>
              <a:t>27.03.2025</a:t>
            </a:fld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56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84AA45DB-A355-47FE-ACC0-7DFB11220649}" type="slidenum">
              <a:rPr lang="ru-RU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pPr/>
              <a:t>10</a:t>
            </a:fld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7" name="Нашивка 56">
            <a:hlinkClick r:id="" action="ppaction://hlinkshowjump?jump=previousslide"/>
          </p:cNvPr>
          <p:cNvSpPr/>
          <p:nvPr/>
        </p:nvSpPr>
        <p:spPr>
          <a:xfrm flipH="1">
            <a:off x="307180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Назад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8" name="Нашивка 57">
            <a:hlinkClick r:id="" action="ppaction://hlinkshowjump?jump=nextslide"/>
          </p:cNvPr>
          <p:cNvSpPr/>
          <p:nvPr/>
        </p:nvSpPr>
        <p:spPr>
          <a:xfrm>
            <a:off x="521494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Далее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428596" y="428604"/>
            <a:ext cx="1214446" cy="121444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</a:t>
            </a:r>
            <a:endParaRPr lang="ru-RU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0" name="Рисунок 59" descr="125.jpg">
            <a:hlinkClick r:id="rId9" action="ppaction://hlinkfile" tooltip="Химический словарь"/>
          </p:cNvPr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6710" y="5464984"/>
            <a:ext cx="1000132" cy="110728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5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0"/>
          <p:cNvGrpSpPr/>
          <p:nvPr/>
        </p:nvGrpSpPr>
        <p:grpSpPr>
          <a:xfrm>
            <a:off x="0" y="285728"/>
            <a:ext cx="9072594" cy="6603216"/>
            <a:chOff x="0" y="285728"/>
            <a:chExt cx="9072594" cy="6603216"/>
          </a:xfrm>
        </p:grpSpPr>
        <p:grpSp>
          <p:nvGrpSpPr>
            <p:cNvPr id="3" name="Группа 10"/>
            <p:cNvGrpSpPr/>
            <p:nvPr/>
          </p:nvGrpSpPr>
          <p:grpSpPr>
            <a:xfrm>
              <a:off x="0" y="285728"/>
              <a:ext cx="9072594" cy="6603216"/>
              <a:chOff x="0" y="285728"/>
              <a:chExt cx="9072594" cy="6603216"/>
            </a:xfrm>
          </p:grpSpPr>
          <p:sp>
            <p:nvSpPr>
              <p:cNvPr id="15" name="Прямоугольник 14"/>
              <p:cNvSpPr/>
              <p:nvPr/>
            </p:nvSpPr>
            <p:spPr>
              <a:xfrm>
                <a:off x="285720" y="285728"/>
                <a:ext cx="8572560" cy="6286544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grpSp>
            <p:nvGrpSpPr>
              <p:cNvPr id="5" name="Группа 6"/>
              <p:cNvGrpSpPr/>
              <p:nvPr/>
            </p:nvGrpSpPr>
            <p:grpSpPr>
              <a:xfrm>
                <a:off x="4000496" y="357166"/>
                <a:ext cx="5072098" cy="707886"/>
                <a:chOff x="285720" y="928670"/>
                <a:chExt cx="5072098" cy="707886"/>
              </a:xfrm>
            </p:grpSpPr>
            <p:sp>
              <p:nvSpPr>
                <p:cNvPr id="6" name="Скругленный прямоугольник 5"/>
                <p:cNvSpPr/>
                <p:nvPr/>
              </p:nvSpPr>
              <p:spPr>
                <a:xfrm>
                  <a:off x="285720" y="1000108"/>
                  <a:ext cx="5072098" cy="57150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4" name="Прямоугольник 3"/>
                <p:cNvSpPr/>
                <p:nvPr/>
              </p:nvSpPr>
              <p:spPr>
                <a:xfrm>
                  <a:off x="500034" y="928670"/>
                  <a:ext cx="184730" cy="707886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endParaRPr lang="ru-RU" sz="4000" b="1" cap="none" spc="0" dirty="0">
                    <a:ln w="1905"/>
                    <a:gradFill>
                      <a:gsLst>
                        <a:gs pos="0">
                          <a:schemeClr val="accent6">
                            <a:shade val="20000"/>
                            <a:satMod val="200000"/>
                          </a:schemeClr>
                        </a:gs>
                        <a:gs pos="78000">
                          <a:schemeClr val="accent6">
                            <a:tint val="90000"/>
                            <a:shade val="89000"/>
                            <a:satMod val="220000"/>
                          </a:schemeClr>
                        </a:gs>
                        <a:gs pos="100000">
                          <a:schemeClr val="accent6">
                            <a:tint val="12000"/>
                            <a:satMod val="255000"/>
                          </a:schemeClr>
                        </a:gs>
                      </a:gsLst>
                      <a:lin ang="5400000"/>
                    </a:gra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endParaRPr>
                </a:p>
              </p:txBody>
            </p:sp>
          </p:grpSp>
          <p:pic>
            <p:nvPicPr>
              <p:cNvPr id="13" name="Рисунок 12" descr="461784_html_m25160e19.png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0" y="4961505"/>
                <a:ext cx="1143007" cy="1110701"/>
              </a:xfrm>
              <a:prstGeom prst="rect">
                <a:avLst/>
              </a:prstGeom>
            </p:spPr>
          </p:pic>
          <p:pic>
            <p:nvPicPr>
              <p:cNvPr id="14" name="Рисунок 13" descr="kofein.pn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7220365">
                <a:off x="869909" y="5757081"/>
                <a:ext cx="1209624" cy="1054101"/>
              </a:xfrm>
              <a:prstGeom prst="rect">
                <a:avLst/>
              </a:prstGeom>
            </p:spPr>
          </p:pic>
          <p:pic>
            <p:nvPicPr>
              <p:cNvPr id="12" name="Рисунок 11" descr="images.jpeg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flipH="1">
                <a:off x="0" y="5607406"/>
                <a:ext cx="1142977" cy="1179180"/>
              </a:xfrm>
              <a:prstGeom prst="rect">
                <a:avLst/>
              </a:prstGeom>
            </p:spPr>
          </p:pic>
        </p:grpSp>
        <p:sp>
          <p:nvSpPr>
            <p:cNvPr id="50" name="Прямоугольник 49"/>
            <p:cNvSpPr/>
            <p:nvPr/>
          </p:nvSpPr>
          <p:spPr>
            <a:xfrm>
              <a:off x="4670072" y="357166"/>
              <a:ext cx="376814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40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Х</a:t>
              </a:r>
              <a:r>
                <a:rPr lang="ru-RU" sz="40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имия от А до Я</a:t>
              </a:r>
              <a:endParaRPr lang="ru-RU" sz="40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3929058" y="5143512"/>
            <a:ext cx="1714512" cy="571504"/>
            <a:chOff x="3929058" y="5786454"/>
            <a:chExt cx="1714512" cy="571504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3929058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Й</a:t>
              </a:r>
              <a:endParaRPr lang="ru-RU" sz="2800" b="1" dirty="0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4500562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О</a:t>
              </a:r>
              <a:endParaRPr lang="ru-RU" sz="2800" b="1" dirty="0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5072066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Д</a:t>
              </a:r>
              <a:endParaRPr lang="ru-RU" sz="2800" b="1" dirty="0"/>
            </a:p>
          </p:txBody>
        </p:sp>
      </p:grpSp>
      <p:sp>
        <p:nvSpPr>
          <p:cNvPr id="44" name="Прямоугольник 43"/>
          <p:cNvSpPr/>
          <p:nvPr/>
        </p:nvSpPr>
        <p:spPr>
          <a:xfrm>
            <a:off x="3929058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500562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5072066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7" name="Группа 56"/>
          <p:cNvGrpSpPr/>
          <p:nvPr/>
        </p:nvGrpSpPr>
        <p:grpSpPr>
          <a:xfrm>
            <a:off x="1428728" y="1770074"/>
            <a:ext cx="4140313" cy="3302000"/>
            <a:chOff x="857224" y="1571612"/>
            <a:chExt cx="4140313" cy="3302000"/>
          </a:xfrm>
        </p:grpSpPr>
        <p:pic>
          <p:nvPicPr>
            <p:cNvPr id="52" name="Рисунок 51" descr="85672032_39.jpg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57224" y="1571612"/>
              <a:ext cx="2400300" cy="3302000"/>
            </a:xfrm>
            <a:prstGeom prst="rect">
              <a:avLst/>
            </a:prstGeom>
          </p:spPr>
        </p:pic>
        <p:pic>
          <p:nvPicPr>
            <p:cNvPr id="53" name="Рисунок 52" descr="comma.gif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1098622">
              <a:off x="4666158" y="1799286"/>
              <a:ext cx="331379" cy="538160"/>
            </a:xfrm>
            <a:prstGeom prst="rect">
              <a:avLst/>
            </a:prstGeom>
          </p:spPr>
        </p:pic>
        <p:pic>
          <p:nvPicPr>
            <p:cNvPr id="54" name="Рисунок 53" descr="comma.gif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1098622">
              <a:off x="4237529" y="1799287"/>
              <a:ext cx="331379" cy="538160"/>
            </a:xfrm>
            <a:prstGeom prst="rect">
              <a:avLst/>
            </a:prstGeom>
          </p:spPr>
        </p:pic>
        <p:pic>
          <p:nvPicPr>
            <p:cNvPr id="55" name="Рисунок 54" descr="comma.gif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1098622">
              <a:off x="3808902" y="1799286"/>
              <a:ext cx="331379" cy="538160"/>
            </a:xfrm>
            <a:prstGeom prst="rect">
              <a:avLst/>
            </a:prstGeom>
          </p:spPr>
        </p:pic>
        <p:pic>
          <p:nvPicPr>
            <p:cNvPr id="56" name="Рисунок 55" descr="comma.gif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1098622">
              <a:off x="3380273" y="1799287"/>
              <a:ext cx="331379" cy="538160"/>
            </a:xfrm>
            <a:prstGeom prst="rect">
              <a:avLst/>
            </a:prstGeom>
          </p:spPr>
        </p:pic>
      </p:grpSp>
      <p:pic>
        <p:nvPicPr>
          <p:cNvPr id="58" name="Рисунок 57" descr="1330114864_bukva-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922032">
            <a:off x="4898087" y="2329819"/>
            <a:ext cx="2844796" cy="2844796"/>
          </a:xfrm>
          <a:prstGeom prst="rect">
            <a:avLst/>
          </a:prstGeom>
        </p:spPr>
      </p:pic>
      <p:sp>
        <p:nvSpPr>
          <p:cNvPr id="27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564337"/>
            <a:ext cx="2895600" cy="365125"/>
          </a:xfrm>
        </p:spPr>
        <p:txBody>
          <a:bodyPr/>
          <a:lstStyle/>
          <a:p>
            <a:r>
              <a:rPr lang="ru-RU" sz="1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Аринова</a:t>
            </a: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Н.И.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28" name="Дата 1"/>
          <p:cNvSpPr>
            <a:spLocks noGrp="1"/>
          </p:cNvSpPr>
          <p:nvPr>
            <p:ph type="dt" sz="half" idx="10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pPr algn="r"/>
            <a:fld id="{55544794-03D2-4B27-AF81-14AE4CEE2DA3}" type="datetime1">
              <a:rPr lang="ru-RU" sz="14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pPr algn="r"/>
              <a:t>27.03.2025</a:t>
            </a:fld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29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84AA45DB-A355-47FE-ACC0-7DFB11220649}" type="slidenum">
              <a:rPr lang="ru-RU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pPr/>
              <a:t>11</a:t>
            </a:fld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0" name="Нашивка 29">
            <a:hlinkClick r:id="" action="ppaction://hlinkshowjump?jump=previousslide"/>
          </p:cNvPr>
          <p:cNvSpPr/>
          <p:nvPr/>
        </p:nvSpPr>
        <p:spPr>
          <a:xfrm flipH="1">
            <a:off x="307180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Назад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4" name="Нашивка 33">
            <a:hlinkClick r:id="" action="ppaction://hlinkshowjump?jump=nextslide"/>
          </p:cNvPr>
          <p:cNvSpPr/>
          <p:nvPr/>
        </p:nvSpPr>
        <p:spPr>
          <a:xfrm>
            <a:off x="521494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Далее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428596" y="428604"/>
            <a:ext cx="1214446" cy="121444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Й</a:t>
            </a:r>
            <a:endParaRPr lang="ru-RU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6" name="Рисунок 35" descr="125.jpg">
            <a:hlinkClick r:id="rId8" action="ppaction://hlinkfile" tooltip="Химический словарь"/>
          </p:cNvPr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6710" y="5464984"/>
            <a:ext cx="1000132" cy="110728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6" grpId="0" animBg="1"/>
      <p:bldP spid="3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0"/>
          <p:cNvGrpSpPr/>
          <p:nvPr/>
        </p:nvGrpSpPr>
        <p:grpSpPr>
          <a:xfrm>
            <a:off x="0" y="285728"/>
            <a:ext cx="9072594" cy="6603216"/>
            <a:chOff x="0" y="285728"/>
            <a:chExt cx="9072594" cy="6603216"/>
          </a:xfrm>
        </p:grpSpPr>
        <p:grpSp>
          <p:nvGrpSpPr>
            <p:cNvPr id="3" name="Группа 10"/>
            <p:cNvGrpSpPr/>
            <p:nvPr/>
          </p:nvGrpSpPr>
          <p:grpSpPr>
            <a:xfrm>
              <a:off x="0" y="285728"/>
              <a:ext cx="9072594" cy="6603216"/>
              <a:chOff x="0" y="285728"/>
              <a:chExt cx="9072594" cy="6603216"/>
            </a:xfrm>
          </p:grpSpPr>
          <p:sp>
            <p:nvSpPr>
              <p:cNvPr id="15" name="Прямоугольник 14"/>
              <p:cNvSpPr/>
              <p:nvPr/>
            </p:nvSpPr>
            <p:spPr>
              <a:xfrm>
                <a:off x="285720" y="285728"/>
                <a:ext cx="8572560" cy="6286544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grpSp>
            <p:nvGrpSpPr>
              <p:cNvPr id="5" name="Группа 6"/>
              <p:cNvGrpSpPr/>
              <p:nvPr/>
            </p:nvGrpSpPr>
            <p:grpSpPr>
              <a:xfrm>
                <a:off x="4000496" y="357166"/>
                <a:ext cx="5072098" cy="707886"/>
                <a:chOff x="285720" y="928670"/>
                <a:chExt cx="5072098" cy="707886"/>
              </a:xfrm>
            </p:grpSpPr>
            <p:sp>
              <p:nvSpPr>
                <p:cNvPr id="6" name="Скругленный прямоугольник 5"/>
                <p:cNvSpPr/>
                <p:nvPr/>
              </p:nvSpPr>
              <p:spPr>
                <a:xfrm>
                  <a:off x="285720" y="1000108"/>
                  <a:ext cx="5072098" cy="57150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4" name="Прямоугольник 3"/>
                <p:cNvSpPr/>
                <p:nvPr/>
              </p:nvSpPr>
              <p:spPr>
                <a:xfrm>
                  <a:off x="500034" y="928670"/>
                  <a:ext cx="184730" cy="707886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endParaRPr lang="ru-RU" sz="4000" b="1" cap="none" spc="0" dirty="0">
                    <a:ln w="1905"/>
                    <a:gradFill>
                      <a:gsLst>
                        <a:gs pos="0">
                          <a:schemeClr val="accent6">
                            <a:shade val="20000"/>
                            <a:satMod val="200000"/>
                          </a:schemeClr>
                        </a:gs>
                        <a:gs pos="78000">
                          <a:schemeClr val="accent6">
                            <a:tint val="90000"/>
                            <a:shade val="89000"/>
                            <a:satMod val="220000"/>
                          </a:schemeClr>
                        </a:gs>
                        <a:gs pos="100000">
                          <a:schemeClr val="accent6">
                            <a:tint val="12000"/>
                            <a:satMod val="255000"/>
                          </a:schemeClr>
                        </a:gs>
                      </a:gsLst>
                      <a:lin ang="5400000"/>
                    </a:gra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endParaRPr>
                </a:p>
              </p:txBody>
            </p:sp>
          </p:grpSp>
          <p:pic>
            <p:nvPicPr>
              <p:cNvPr id="13" name="Рисунок 12" descr="461784_html_m25160e19.png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0" y="4961505"/>
                <a:ext cx="1143007" cy="1110701"/>
              </a:xfrm>
              <a:prstGeom prst="rect">
                <a:avLst/>
              </a:prstGeom>
            </p:spPr>
          </p:pic>
          <p:pic>
            <p:nvPicPr>
              <p:cNvPr id="14" name="Рисунок 13" descr="kofein.pn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7220365">
                <a:off x="869909" y="5757081"/>
                <a:ext cx="1209624" cy="1054101"/>
              </a:xfrm>
              <a:prstGeom prst="rect">
                <a:avLst/>
              </a:prstGeom>
            </p:spPr>
          </p:pic>
          <p:pic>
            <p:nvPicPr>
              <p:cNvPr id="12" name="Рисунок 11" descr="images.jpeg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flipH="1">
                <a:off x="0" y="5607406"/>
                <a:ext cx="1142977" cy="1179180"/>
              </a:xfrm>
              <a:prstGeom prst="rect">
                <a:avLst/>
              </a:prstGeom>
            </p:spPr>
          </p:pic>
        </p:grpSp>
        <p:sp>
          <p:nvSpPr>
            <p:cNvPr id="50" name="Прямоугольник 49"/>
            <p:cNvSpPr/>
            <p:nvPr/>
          </p:nvSpPr>
          <p:spPr>
            <a:xfrm>
              <a:off x="4670072" y="357166"/>
              <a:ext cx="376814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40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Х</a:t>
              </a:r>
              <a:r>
                <a:rPr lang="ru-RU" sz="40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имия от А до Я</a:t>
              </a:r>
              <a:endParaRPr lang="ru-RU" sz="40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53" name="Группа 52"/>
          <p:cNvGrpSpPr/>
          <p:nvPr/>
        </p:nvGrpSpPr>
        <p:grpSpPr>
          <a:xfrm>
            <a:off x="1357290" y="5143512"/>
            <a:ext cx="6286544" cy="571504"/>
            <a:chOff x="1071538" y="5786454"/>
            <a:chExt cx="6286544" cy="571504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3929058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И</a:t>
              </a:r>
              <a:endParaRPr lang="ru-RU" sz="2800" b="1" dirty="0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4500562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З</a:t>
              </a:r>
              <a:endParaRPr lang="ru-RU" sz="2800" b="1" dirty="0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5072066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А</a:t>
              </a:r>
              <a:endParaRPr lang="ru-RU" sz="2800" b="1" dirty="0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5643570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Т</a:t>
              </a:r>
              <a:endParaRPr lang="ru-RU" sz="2800" b="1" dirty="0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3357554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Л</a:t>
              </a:r>
              <a:endParaRPr lang="ru-RU" sz="2800" b="1" dirty="0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2786050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А</a:t>
              </a:r>
              <a:endParaRPr lang="ru-RU" sz="2800" b="1" dirty="0"/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2214546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tx1"/>
                  </a:solidFill>
                </a:rPr>
                <a:t>Т</a:t>
              </a:r>
              <a:endParaRPr lang="ru-RU" sz="2800" b="1" dirty="0">
                <a:solidFill>
                  <a:schemeClr val="tx1"/>
                </a:solidFill>
              </a:endParaRPr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6786578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Р</a:t>
              </a:r>
              <a:endParaRPr lang="ru-RU" sz="2800" b="1" dirty="0"/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6215074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О</a:t>
              </a:r>
              <a:endParaRPr lang="ru-RU" sz="2800" b="1" dirty="0"/>
            </a:p>
          </p:txBody>
        </p:sp>
        <p:sp>
          <p:nvSpPr>
            <p:cNvPr id="51" name="Прямоугольник 50"/>
            <p:cNvSpPr/>
            <p:nvPr/>
          </p:nvSpPr>
          <p:spPr>
            <a:xfrm>
              <a:off x="1643042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tx1"/>
                  </a:solidFill>
                </a:rPr>
                <a:t>А</a:t>
              </a:r>
              <a:endParaRPr lang="ru-RU" sz="2800" b="1" dirty="0">
                <a:solidFill>
                  <a:schemeClr val="tx1"/>
                </a:solidFill>
              </a:endParaRPr>
            </a:p>
          </p:txBody>
        </p:sp>
        <p:sp>
          <p:nvSpPr>
            <p:cNvPr id="52" name="Прямоугольник 51"/>
            <p:cNvSpPr/>
            <p:nvPr/>
          </p:nvSpPr>
          <p:spPr>
            <a:xfrm>
              <a:off x="1071538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tx1"/>
                  </a:solidFill>
                </a:rPr>
                <a:t>К</a:t>
              </a:r>
              <a:endParaRPr lang="ru-RU" sz="28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55" name="Прямоугольник 54"/>
          <p:cNvSpPr/>
          <p:nvPr/>
        </p:nvSpPr>
        <p:spPr>
          <a:xfrm>
            <a:off x="1357290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1928794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2500298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3071802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3643306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4214810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786314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5357818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5929322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6500826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7072330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9" name="Группа 58"/>
          <p:cNvGrpSpPr/>
          <p:nvPr/>
        </p:nvGrpSpPr>
        <p:grpSpPr>
          <a:xfrm>
            <a:off x="642910" y="2071678"/>
            <a:ext cx="1571636" cy="2500330"/>
            <a:chOff x="714348" y="1857364"/>
            <a:chExt cx="1702918" cy="2688385"/>
          </a:xfrm>
        </p:grpSpPr>
        <p:pic>
          <p:nvPicPr>
            <p:cNvPr id="5122" name="Picture 2" descr="C:\Documents and Settings\Admin\Local Settings\Temporary Internet Files\Content.IE5\5E70Z2WD\MC900335870[1].wmf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14348" y="1857364"/>
              <a:ext cx="1684167" cy="2000264"/>
            </a:xfrm>
            <a:prstGeom prst="rect">
              <a:avLst/>
            </a:prstGeom>
            <a:noFill/>
          </p:spPr>
        </p:pic>
        <p:sp>
          <p:nvSpPr>
            <p:cNvPr id="57" name="TextBox 56"/>
            <p:cNvSpPr txBox="1"/>
            <p:nvPr/>
          </p:nvSpPr>
          <p:spPr>
            <a:xfrm>
              <a:off x="857224" y="3714752"/>
              <a:ext cx="156004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 smtClean="0">
                  <a:solidFill>
                    <a:srgbClr val="FF0000"/>
                  </a:solidFill>
                </a:rPr>
                <a:t>О = А</a:t>
              </a:r>
              <a:endParaRPr lang="ru-RU" sz="48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60" name="Группа 59"/>
          <p:cNvGrpSpPr/>
          <p:nvPr/>
        </p:nvGrpSpPr>
        <p:grpSpPr>
          <a:xfrm>
            <a:off x="2143108" y="2214554"/>
            <a:ext cx="1928826" cy="2643206"/>
            <a:chOff x="2714612" y="1714488"/>
            <a:chExt cx="2071702" cy="2759823"/>
          </a:xfrm>
        </p:grpSpPr>
        <p:pic>
          <p:nvPicPr>
            <p:cNvPr id="56" name="Рисунок 55" descr="15133_13436.jpg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14612" y="1714488"/>
              <a:ext cx="2071702" cy="2071702"/>
            </a:xfrm>
            <a:prstGeom prst="rect">
              <a:avLst/>
            </a:prstGeom>
          </p:spPr>
        </p:pic>
        <p:sp>
          <p:nvSpPr>
            <p:cNvPr id="58" name="TextBox 57"/>
            <p:cNvSpPr txBox="1"/>
            <p:nvPr/>
          </p:nvSpPr>
          <p:spPr>
            <a:xfrm>
              <a:off x="3214678" y="3643314"/>
              <a:ext cx="110799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2, 1</a:t>
              </a:r>
              <a:endParaRPr lang="ru-RU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3" name="Группа 62"/>
          <p:cNvGrpSpPr/>
          <p:nvPr/>
        </p:nvGrpSpPr>
        <p:grpSpPr>
          <a:xfrm>
            <a:off x="3571868" y="2083598"/>
            <a:ext cx="2286016" cy="2345534"/>
            <a:chOff x="3728139" y="1727848"/>
            <a:chExt cx="2428892" cy="2367351"/>
          </a:xfrm>
        </p:grpSpPr>
        <p:pic>
          <p:nvPicPr>
            <p:cNvPr id="61" name="Рисунок 60" descr="Oslik-IA.jpg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28139" y="1860022"/>
              <a:ext cx="2428892" cy="2235177"/>
            </a:xfrm>
            <a:prstGeom prst="rect">
              <a:avLst/>
            </a:prstGeom>
          </p:spPr>
        </p:pic>
        <p:pic>
          <p:nvPicPr>
            <p:cNvPr id="62" name="Рисунок 61" descr="comma.gif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1098622">
              <a:off x="5237661" y="1727848"/>
              <a:ext cx="331379" cy="538160"/>
            </a:xfrm>
            <a:prstGeom prst="rect">
              <a:avLst/>
            </a:prstGeom>
          </p:spPr>
        </p:pic>
      </p:grpSp>
      <p:grpSp>
        <p:nvGrpSpPr>
          <p:cNvPr id="66" name="Группа 65"/>
          <p:cNvGrpSpPr/>
          <p:nvPr/>
        </p:nvGrpSpPr>
        <p:grpSpPr>
          <a:xfrm>
            <a:off x="5857884" y="2169375"/>
            <a:ext cx="2816698" cy="2545509"/>
            <a:chOff x="5929322" y="1785926"/>
            <a:chExt cx="2816698" cy="2545509"/>
          </a:xfrm>
        </p:grpSpPr>
        <p:pic>
          <p:nvPicPr>
            <p:cNvPr id="64" name="Рисунок 63" descr="008.jpg"/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201" t="4000" r="1185" b="12000"/>
            <a:stretch>
              <a:fillRect/>
            </a:stretch>
          </p:blipFill>
          <p:spPr>
            <a:xfrm>
              <a:off x="5929322" y="1785926"/>
              <a:ext cx="2816698" cy="1714512"/>
            </a:xfrm>
            <a:prstGeom prst="rect">
              <a:avLst/>
            </a:prstGeom>
          </p:spPr>
        </p:pic>
        <p:sp>
          <p:nvSpPr>
            <p:cNvPr id="65" name="TextBox 64"/>
            <p:cNvSpPr txBox="1"/>
            <p:nvPr/>
          </p:nvSpPr>
          <p:spPr>
            <a:xfrm>
              <a:off x="6715140" y="3500438"/>
              <a:ext cx="141577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 smtClean="0">
                  <a:solidFill>
                    <a:srgbClr val="FF0000"/>
                  </a:solidFill>
                </a:rPr>
                <a:t>Б = Т</a:t>
              </a:r>
              <a:endParaRPr lang="ru-RU" sz="48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49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564337"/>
            <a:ext cx="2895600" cy="365125"/>
          </a:xfrm>
        </p:spPr>
        <p:txBody>
          <a:bodyPr/>
          <a:lstStyle/>
          <a:p>
            <a:r>
              <a:rPr lang="ru-RU" sz="1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Аринова</a:t>
            </a: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Н.И.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68" name="Дата 1"/>
          <p:cNvSpPr>
            <a:spLocks noGrp="1"/>
          </p:cNvSpPr>
          <p:nvPr>
            <p:ph type="dt" sz="half" idx="10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pPr algn="r"/>
            <a:fld id="{55544794-03D2-4B27-AF81-14AE4CEE2DA3}" type="datetime1">
              <a:rPr lang="ru-RU" sz="14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pPr algn="r"/>
              <a:t>27.03.2025</a:t>
            </a:fld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69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84AA45DB-A355-47FE-ACC0-7DFB11220649}" type="slidenum">
              <a:rPr lang="ru-RU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pPr/>
              <a:t>12</a:t>
            </a:fld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0" name="Нашивка 69">
            <a:hlinkClick r:id="" action="ppaction://hlinkshowjump?jump=previousslide"/>
          </p:cNvPr>
          <p:cNvSpPr/>
          <p:nvPr/>
        </p:nvSpPr>
        <p:spPr>
          <a:xfrm flipH="1">
            <a:off x="307180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Назад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2" name="Нашивка 71">
            <a:hlinkClick r:id="" action="ppaction://hlinkshowjump?jump=nextslide"/>
          </p:cNvPr>
          <p:cNvSpPr/>
          <p:nvPr/>
        </p:nvSpPr>
        <p:spPr>
          <a:xfrm>
            <a:off x="521494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Далее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428596" y="428604"/>
            <a:ext cx="1214446" cy="121444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</a:t>
            </a:r>
            <a:endParaRPr lang="ru-RU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1" name="Рисунок 70" descr="125.jpg">
            <a:hlinkClick r:id="rId10" action="ppaction://hlinkfile" tooltip="Химический словарь"/>
          </p:cNvPr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6710" y="5464984"/>
            <a:ext cx="1000132" cy="110728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</p:childTnLst>
        </p:cTn>
      </p:par>
    </p:tnLst>
    <p:bldLst>
      <p:bldP spid="55" grpId="0" animBg="1"/>
      <p:bldP spid="54" grpId="0" animBg="1"/>
      <p:bldP spid="40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1" grpId="0" animBg="1"/>
      <p:bldP spid="7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0"/>
          <p:cNvGrpSpPr/>
          <p:nvPr/>
        </p:nvGrpSpPr>
        <p:grpSpPr>
          <a:xfrm>
            <a:off x="0" y="285728"/>
            <a:ext cx="9072594" cy="6603216"/>
            <a:chOff x="0" y="285728"/>
            <a:chExt cx="9072594" cy="6603216"/>
          </a:xfrm>
        </p:grpSpPr>
        <p:grpSp>
          <p:nvGrpSpPr>
            <p:cNvPr id="3" name="Группа 10"/>
            <p:cNvGrpSpPr/>
            <p:nvPr/>
          </p:nvGrpSpPr>
          <p:grpSpPr>
            <a:xfrm>
              <a:off x="0" y="285728"/>
              <a:ext cx="9072594" cy="6603216"/>
              <a:chOff x="0" y="285728"/>
              <a:chExt cx="9072594" cy="6603216"/>
            </a:xfrm>
          </p:grpSpPr>
          <p:sp>
            <p:nvSpPr>
              <p:cNvPr id="15" name="Прямоугольник 14"/>
              <p:cNvSpPr/>
              <p:nvPr/>
            </p:nvSpPr>
            <p:spPr>
              <a:xfrm>
                <a:off x="285720" y="285728"/>
                <a:ext cx="8572560" cy="6286544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grpSp>
            <p:nvGrpSpPr>
              <p:cNvPr id="5" name="Группа 6"/>
              <p:cNvGrpSpPr/>
              <p:nvPr/>
            </p:nvGrpSpPr>
            <p:grpSpPr>
              <a:xfrm>
                <a:off x="4000496" y="357166"/>
                <a:ext cx="5072098" cy="707886"/>
                <a:chOff x="285720" y="928670"/>
                <a:chExt cx="5072098" cy="707886"/>
              </a:xfrm>
            </p:grpSpPr>
            <p:sp>
              <p:nvSpPr>
                <p:cNvPr id="6" name="Скругленный прямоугольник 5"/>
                <p:cNvSpPr/>
                <p:nvPr/>
              </p:nvSpPr>
              <p:spPr>
                <a:xfrm>
                  <a:off x="285720" y="1000108"/>
                  <a:ext cx="5072098" cy="57150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4" name="Прямоугольник 3"/>
                <p:cNvSpPr/>
                <p:nvPr/>
              </p:nvSpPr>
              <p:spPr>
                <a:xfrm>
                  <a:off x="500034" y="928670"/>
                  <a:ext cx="184730" cy="707886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endParaRPr lang="ru-RU" sz="4000" b="1" cap="none" spc="0" dirty="0">
                    <a:ln w="1905"/>
                    <a:gradFill>
                      <a:gsLst>
                        <a:gs pos="0">
                          <a:schemeClr val="accent6">
                            <a:shade val="20000"/>
                            <a:satMod val="200000"/>
                          </a:schemeClr>
                        </a:gs>
                        <a:gs pos="78000">
                          <a:schemeClr val="accent6">
                            <a:tint val="90000"/>
                            <a:shade val="89000"/>
                            <a:satMod val="220000"/>
                          </a:schemeClr>
                        </a:gs>
                        <a:gs pos="100000">
                          <a:schemeClr val="accent6">
                            <a:tint val="12000"/>
                            <a:satMod val="255000"/>
                          </a:schemeClr>
                        </a:gs>
                      </a:gsLst>
                      <a:lin ang="5400000"/>
                    </a:gra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endParaRPr>
                </a:p>
              </p:txBody>
            </p:sp>
          </p:grpSp>
          <p:pic>
            <p:nvPicPr>
              <p:cNvPr id="13" name="Рисунок 12" descr="461784_html_m25160e19.png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0" y="4961505"/>
                <a:ext cx="1143007" cy="1110701"/>
              </a:xfrm>
              <a:prstGeom prst="rect">
                <a:avLst/>
              </a:prstGeom>
            </p:spPr>
          </p:pic>
          <p:pic>
            <p:nvPicPr>
              <p:cNvPr id="14" name="Рисунок 13" descr="kofein.pn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7220365">
                <a:off x="869909" y="5757081"/>
                <a:ext cx="1209624" cy="1054101"/>
              </a:xfrm>
              <a:prstGeom prst="rect">
                <a:avLst/>
              </a:prstGeom>
            </p:spPr>
          </p:pic>
          <p:pic>
            <p:nvPicPr>
              <p:cNvPr id="12" name="Рисунок 11" descr="images.jpeg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flipH="1">
                <a:off x="0" y="5607406"/>
                <a:ext cx="1142977" cy="1179180"/>
              </a:xfrm>
              <a:prstGeom prst="rect">
                <a:avLst/>
              </a:prstGeom>
            </p:spPr>
          </p:pic>
        </p:grpSp>
        <p:sp>
          <p:nvSpPr>
            <p:cNvPr id="50" name="Прямоугольник 49"/>
            <p:cNvSpPr/>
            <p:nvPr/>
          </p:nvSpPr>
          <p:spPr>
            <a:xfrm>
              <a:off x="4670072" y="357166"/>
              <a:ext cx="376814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40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Х</a:t>
              </a:r>
              <a:r>
                <a:rPr lang="ru-RU" sz="40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имия от А до Я</a:t>
              </a:r>
              <a:endParaRPr lang="ru-RU" sz="40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2786050" y="5143512"/>
            <a:ext cx="3429024" cy="571504"/>
            <a:chOff x="2786050" y="5786454"/>
            <a:chExt cx="3429024" cy="571504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3929058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Т</a:t>
              </a:r>
              <a:endParaRPr lang="ru-RU" sz="2800" b="1" dirty="0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4500562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У</a:t>
              </a:r>
              <a:endParaRPr lang="ru-RU" sz="2800" b="1" dirty="0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5072066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Н</a:t>
              </a:r>
              <a:endParaRPr lang="ru-RU" sz="2800" b="1" dirty="0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5643570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Ь</a:t>
              </a:r>
              <a:endParaRPr lang="ru-RU" sz="2800" b="1" dirty="0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3357554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А</a:t>
              </a:r>
              <a:endParaRPr lang="ru-RU" sz="2800" b="1" dirty="0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2786050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Л</a:t>
              </a:r>
              <a:endParaRPr lang="ru-RU" sz="2800" b="1" dirty="0"/>
            </a:p>
          </p:txBody>
        </p:sp>
      </p:grpSp>
      <p:sp>
        <p:nvSpPr>
          <p:cNvPr id="42" name="Прямоугольник 41"/>
          <p:cNvSpPr/>
          <p:nvPr/>
        </p:nvSpPr>
        <p:spPr>
          <a:xfrm>
            <a:off x="2786050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3357554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3929058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500562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5072066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5643570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7" name="Группа 56"/>
          <p:cNvGrpSpPr/>
          <p:nvPr/>
        </p:nvGrpSpPr>
        <p:grpSpPr>
          <a:xfrm rot="21134949">
            <a:off x="367315" y="2062572"/>
            <a:ext cx="3211619" cy="2486969"/>
            <a:chOff x="500034" y="1727849"/>
            <a:chExt cx="3211619" cy="2486969"/>
          </a:xfrm>
        </p:grpSpPr>
        <p:pic>
          <p:nvPicPr>
            <p:cNvPr id="53" name="Рисунок 52" descr="3darmor84.jpg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E4E9EF"/>
                </a:clrFrom>
                <a:clrTo>
                  <a:srgbClr val="E4E9E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0034" y="1857364"/>
              <a:ext cx="3143272" cy="2357454"/>
            </a:xfrm>
            <a:prstGeom prst="rect">
              <a:avLst/>
            </a:prstGeom>
          </p:spPr>
        </p:pic>
        <p:pic>
          <p:nvPicPr>
            <p:cNvPr id="56" name="Рисунок 55" descr="comma.gif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1098622">
              <a:off x="3380274" y="1727849"/>
              <a:ext cx="331379" cy="538160"/>
            </a:xfrm>
            <a:prstGeom prst="rect">
              <a:avLst/>
            </a:prstGeom>
          </p:spPr>
        </p:pic>
      </p:grpSp>
      <p:grpSp>
        <p:nvGrpSpPr>
          <p:cNvPr id="64" name="Группа 63"/>
          <p:cNvGrpSpPr/>
          <p:nvPr/>
        </p:nvGrpSpPr>
        <p:grpSpPr>
          <a:xfrm>
            <a:off x="3911187" y="1370659"/>
            <a:ext cx="2946829" cy="2987035"/>
            <a:chOff x="3786182" y="1214422"/>
            <a:chExt cx="2946829" cy="2987035"/>
          </a:xfrm>
        </p:grpSpPr>
        <p:pic>
          <p:nvPicPr>
            <p:cNvPr id="55" name="Рисунок 54" descr="1193638490_6.jpg"/>
            <p:cNvPicPr>
              <a:picLocks noChangeAspect="1"/>
            </p:cNvPicPr>
            <p:nvPr/>
          </p:nvPicPr>
          <p:blipFill>
            <a:blip r:embed="rId7"/>
            <a:srcRect l="10000" r="8750" b="13333"/>
            <a:stretch>
              <a:fillRect/>
            </a:stretch>
          </p:blipFill>
          <p:spPr>
            <a:xfrm>
              <a:off x="3786182" y="1844003"/>
              <a:ext cx="2946829" cy="2357454"/>
            </a:xfrm>
            <a:prstGeom prst="rect">
              <a:avLst/>
            </a:prstGeom>
          </p:spPr>
        </p:pic>
        <p:sp>
          <p:nvSpPr>
            <p:cNvPr id="58" name="Стрелка вправо 57"/>
            <p:cNvSpPr/>
            <p:nvPr/>
          </p:nvSpPr>
          <p:spPr>
            <a:xfrm rot="2717048" flipV="1">
              <a:off x="4600340" y="1821609"/>
              <a:ext cx="790572" cy="208467"/>
            </a:xfrm>
            <a:prstGeom prst="rightArrow">
              <a:avLst/>
            </a:pr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9" name="Рисунок 58" descr="comma.gif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00496" y="1214422"/>
              <a:ext cx="331379" cy="538160"/>
            </a:xfrm>
            <a:prstGeom prst="rect">
              <a:avLst/>
            </a:prstGeom>
          </p:spPr>
        </p:pic>
        <p:pic>
          <p:nvPicPr>
            <p:cNvPr id="60" name="Рисунок 59" descr="comma.gif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1098622">
              <a:off x="6094918" y="1227783"/>
              <a:ext cx="331379" cy="538160"/>
            </a:xfrm>
            <a:prstGeom prst="rect">
              <a:avLst/>
            </a:prstGeom>
          </p:spPr>
        </p:pic>
      </p:grpSp>
      <p:pic>
        <p:nvPicPr>
          <p:cNvPr id="63" name="Рисунок 62" descr="ь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57950" y="2643182"/>
            <a:ext cx="2215808" cy="2714620"/>
          </a:xfrm>
          <a:prstGeom prst="rect">
            <a:avLst/>
          </a:prstGeom>
        </p:spPr>
      </p:pic>
      <p:sp>
        <p:nvSpPr>
          <p:cNvPr id="37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564337"/>
            <a:ext cx="2895600" cy="365125"/>
          </a:xfrm>
        </p:spPr>
        <p:txBody>
          <a:bodyPr/>
          <a:lstStyle/>
          <a:p>
            <a:r>
              <a:rPr lang="ru-RU" sz="1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Аринова</a:t>
            </a: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Н.И.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38" name="Дата 1"/>
          <p:cNvSpPr>
            <a:spLocks noGrp="1"/>
          </p:cNvSpPr>
          <p:nvPr>
            <p:ph type="dt" sz="half" idx="10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pPr algn="r"/>
            <a:fld id="{55544794-03D2-4B27-AF81-14AE4CEE2DA3}" type="datetime1">
              <a:rPr lang="ru-RU" sz="14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pPr algn="r"/>
              <a:t>27.03.2025</a:t>
            </a:fld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39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84AA45DB-A355-47FE-ACC0-7DFB11220649}" type="slidenum">
              <a:rPr lang="ru-RU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pPr/>
              <a:t>13</a:t>
            </a:fld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0" name="Нашивка 39">
            <a:hlinkClick r:id="" action="ppaction://hlinkshowjump?jump=previousslide"/>
          </p:cNvPr>
          <p:cNvSpPr/>
          <p:nvPr/>
        </p:nvSpPr>
        <p:spPr>
          <a:xfrm flipH="1">
            <a:off x="307180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Назад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1" name="Нашивка 40">
            <a:hlinkClick r:id="" action="ppaction://hlinkshowjump?jump=nextslide"/>
          </p:cNvPr>
          <p:cNvSpPr/>
          <p:nvPr/>
        </p:nvSpPr>
        <p:spPr>
          <a:xfrm>
            <a:off x="521494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Далее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428596" y="428604"/>
            <a:ext cx="1214446" cy="121444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</a:t>
            </a:r>
            <a:endParaRPr lang="ru-RU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1" name="Рисунок 50" descr="125.jpg">
            <a:hlinkClick r:id="rId9" action="ppaction://hlinkfile" tooltip="Химический словарь"/>
          </p:cNvPr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6710" y="5464984"/>
            <a:ext cx="1000132" cy="110728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0"/>
          <p:cNvGrpSpPr/>
          <p:nvPr/>
        </p:nvGrpSpPr>
        <p:grpSpPr>
          <a:xfrm>
            <a:off x="0" y="285728"/>
            <a:ext cx="9072594" cy="6603216"/>
            <a:chOff x="0" y="285728"/>
            <a:chExt cx="9072594" cy="6603216"/>
          </a:xfrm>
        </p:grpSpPr>
        <p:grpSp>
          <p:nvGrpSpPr>
            <p:cNvPr id="3" name="Группа 10"/>
            <p:cNvGrpSpPr/>
            <p:nvPr/>
          </p:nvGrpSpPr>
          <p:grpSpPr>
            <a:xfrm>
              <a:off x="0" y="285728"/>
              <a:ext cx="9072594" cy="6603216"/>
              <a:chOff x="0" y="285728"/>
              <a:chExt cx="9072594" cy="6603216"/>
            </a:xfrm>
          </p:grpSpPr>
          <p:sp>
            <p:nvSpPr>
              <p:cNvPr id="15" name="Прямоугольник 14"/>
              <p:cNvSpPr/>
              <p:nvPr/>
            </p:nvSpPr>
            <p:spPr>
              <a:xfrm>
                <a:off x="285720" y="285728"/>
                <a:ext cx="8572560" cy="6286544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grpSp>
            <p:nvGrpSpPr>
              <p:cNvPr id="5" name="Группа 6"/>
              <p:cNvGrpSpPr/>
              <p:nvPr/>
            </p:nvGrpSpPr>
            <p:grpSpPr>
              <a:xfrm>
                <a:off x="4000496" y="357166"/>
                <a:ext cx="5072098" cy="707886"/>
                <a:chOff x="285720" y="928670"/>
                <a:chExt cx="5072098" cy="707886"/>
              </a:xfrm>
            </p:grpSpPr>
            <p:sp>
              <p:nvSpPr>
                <p:cNvPr id="6" name="Скругленный прямоугольник 5"/>
                <p:cNvSpPr/>
                <p:nvPr/>
              </p:nvSpPr>
              <p:spPr>
                <a:xfrm>
                  <a:off x="285720" y="1000108"/>
                  <a:ext cx="5072098" cy="57150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4" name="Прямоугольник 3"/>
                <p:cNvSpPr/>
                <p:nvPr/>
              </p:nvSpPr>
              <p:spPr>
                <a:xfrm>
                  <a:off x="500034" y="928670"/>
                  <a:ext cx="184730" cy="707886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endParaRPr lang="ru-RU" sz="4000" b="1" cap="none" spc="0" dirty="0">
                    <a:ln w="1905"/>
                    <a:gradFill>
                      <a:gsLst>
                        <a:gs pos="0">
                          <a:schemeClr val="accent6">
                            <a:shade val="20000"/>
                            <a:satMod val="200000"/>
                          </a:schemeClr>
                        </a:gs>
                        <a:gs pos="78000">
                          <a:schemeClr val="accent6">
                            <a:tint val="90000"/>
                            <a:shade val="89000"/>
                            <a:satMod val="220000"/>
                          </a:schemeClr>
                        </a:gs>
                        <a:gs pos="100000">
                          <a:schemeClr val="accent6">
                            <a:tint val="12000"/>
                            <a:satMod val="255000"/>
                          </a:schemeClr>
                        </a:gs>
                      </a:gsLst>
                      <a:lin ang="5400000"/>
                    </a:gra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endParaRPr>
                </a:p>
              </p:txBody>
            </p:sp>
          </p:grpSp>
          <p:pic>
            <p:nvPicPr>
              <p:cNvPr id="13" name="Рисунок 12" descr="461784_html_m25160e19.pn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0" y="4961505"/>
                <a:ext cx="1143007" cy="1110701"/>
              </a:xfrm>
              <a:prstGeom prst="rect">
                <a:avLst/>
              </a:prstGeom>
            </p:spPr>
          </p:pic>
          <p:pic>
            <p:nvPicPr>
              <p:cNvPr id="14" name="Рисунок 13" descr="kofein.png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7220365">
                <a:off x="869909" y="5757081"/>
                <a:ext cx="1209624" cy="1054101"/>
              </a:xfrm>
              <a:prstGeom prst="rect">
                <a:avLst/>
              </a:prstGeom>
            </p:spPr>
          </p:pic>
          <p:pic>
            <p:nvPicPr>
              <p:cNvPr id="12" name="Рисунок 11" descr="images.jpeg"/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flipH="1">
                <a:off x="0" y="5607406"/>
                <a:ext cx="1142977" cy="1179180"/>
              </a:xfrm>
              <a:prstGeom prst="rect">
                <a:avLst/>
              </a:prstGeom>
            </p:spPr>
          </p:pic>
        </p:grpSp>
        <p:sp>
          <p:nvSpPr>
            <p:cNvPr id="50" name="Прямоугольник 49"/>
            <p:cNvSpPr/>
            <p:nvPr/>
          </p:nvSpPr>
          <p:spPr>
            <a:xfrm>
              <a:off x="4670072" y="357166"/>
              <a:ext cx="376814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40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Х</a:t>
              </a:r>
              <a:r>
                <a:rPr lang="ru-RU" sz="40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имия от А до Я</a:t>
              </a:r>
              <a:endParaRPr lang="ru-RU" sz="40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2214546" y="5143512"/>
            <a:ext cx="4572032" cy="571504"/>
            <a:chOff x="2214546" y="5786454"/>
            <a:chExt cx="4572032" cy="571504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3929058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Е</a:t>
              </a:r>
              <a:endParaRPr lang="ru-RU" sz="2800" b="1" dirty="0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4500562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К</a:t>
              </a:r>
              <a:endParaRPr lang="ru-RU" sz="2800" b="1" dirty="0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5072066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У</a:t>
              </a:r>
              <a:endParaRPr lang="ru-RU" sz="2800" b="1" dirty="0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5643570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Л</a:t>
              </a:r>
              <a:endParaRPr lang="ru-RU" sz="2800" b="1" dirty="0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3357554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Л</a:t>
              </a:r>
              <a:endParaRPr lang="ru-RU" sz="2800" b="1" dirty="0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2786050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О</a:t>
              </a:r>
              <a:endParaRPr lang="ru-RU" sz="2800" b="1" dirty="0"/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2214546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tx1"/>
                  </a:solidFill>
                </a:rPr>
                <a:t>М</a:t>
              </a:r>
              <a:endParaRPr lang="ru-RU" sz="2800" b="1" dirty="0">
                <a:solidFill>
                  <a:schemeClr val="tx1"/>
                </a:solidFill>
              </a:endParaRPr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6215074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А</a:t>
              </a:r>
              <a:endParaRPr lang="ru-RU" sz="2800" b="1" dirty="0"/>
            </a:p>
          </p:txBody>
        </p:sp>
      </p:grpSp>
      <p:sp>
        <p:nvSpPr>
          <p:cNvPr id="40" name="Прямоугольник 39"/>
          <p:cNvSpPr/>
          <p:nvPr/>
        </p:nvSpPr>
        <p:spPr>
          <a:xfrm>
            <a:off x="2214546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2786050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3357554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3929058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500562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5072066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5643570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6215074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5" name="Группа 54"/>
          <p:cNvGrpSpPr/>
          <p:nvPr/>
        </p:nvGrpSpPr>
        <p:grpSpPr>
          <a:xfrm>
            <a:off x="1000100" y="1714488"/>
            <a:ext cx="3357586" cy="3429024"/>
            <a:chOff x="642910" y="1500174"/>
            <a:chExt cx="3357586" cy="3429024"/>
          </a:xfrm>
        </p:grpSpPr>
        <p:pic>
          <p:nvPicPr>
            <p:cNvPr id="52" name="Рисунок 51" descr="celtas-leite-azedo-com-sal-e-pimenta.jpg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2910" y="1500174"/>
              <a:ext cx="3357586" cy="3000396"/>
            </a:xfrm>
            <a:prstGeom prst="rect">
              <a:avLst/>
            </a:prstGeom>
          </p:spPr>
        </p:pic>
        <p:sp>
          <p:nvSpPr>
            <p:cNvPr id="53" name="TextBox 52"/>
            <p:cNvSpPr txBox="1"/>
            <p:nvPr/>
          </p:nvSpPr>
          <p:spPr>
            <a:xfrm>
              <a:off x="1501236" y="4098201"/>
              <a:ext cx="138211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 smtClean="0">
                  <a:solidFill>
                    <a:srgbClr val="FF0000"/>
                  </a:solidFill>
                </a:rPr>
                <a:t>4 = Е</a:t>
              </a:r>
              <a:endParaRPr lang="ru-RU" sz="4800" b="1" dirty="0">
                <a:solidFill>
                  <a:srgbClr val="FF0000"/>
                </a:solidFill>
              </a:endParaRPr>
            </a:p>
          </p:txBody>
        </p:sp>
        <p:pic>
          <p:nvPicPr>
            <p:cNvPr id="54" name="Рисунок 53" descr="comma.gif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1098622">
              <a:off x="3308836" y="1513533"/>
              <a:ext cx="331379" cy="538160"/>
            </a:xfrm>
            <a:prstGeom prst="rect">
              <a:avLst/>
            </a:prstGeom>
          </p:spPr>
        </p:pic>
      </p:grpSp>
      <p:grpSp>
        <p:nvGrpSpPr>
          <p:cNvPr id="58" name="Группа 57"/>
          <p:cNvGrpSpPr/>
          <p:nvPr/>
        </p:nvGrpSpPr>
        <p:grpSpPr>
          <a:xfrm>
            <a:off x="4643438" y="1614011"/>
            <a:ext cx="3571900" cy="3529501"/>
            <a:chOff x="4714876" y="1399697"/>
            <a:chExt cx="3571900" cy="3529501"/>
          </a:xfrm>
        </p:grpSpPr>
        <p:pic>
          <p:nvPicPr>
            <p:cNvPr id="56" name="Рисунок 55" descr="1627.jpg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43570" y="1399697"/>
              <a:ext cx="2643206" cy="3529501"/>
            </a:xfrm>
            <a:prstGeom prst="rect">
              <a:avLst/>
            </a:prstGeom>
          </p:spPr>
        </p:pic>
        <p:sp>
          <p:nvSpPr>
            <p:cNvPr id="57" name="TextBox 56"/>
            <p:cNvSpPr txBox="1"/>
            <p:nvPr/>
          </p:nvSpPr>
          <p:spPr>
            <a:xfrm>
              <a:off x="4714876" y="4098201"/>
              <a:ext cx="166904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 smtClean="0">
                  <a:solidFill>
                    <a:srgbClr val="FF0000"/>
                  </a:solidFill>
                </a:rPr>
                <a:t>Ю = У</a:t>
              </a:r>
              <a:endParaRPr lang="ru-RU" sz="48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41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564337"/>
            <a:ext cx="2895600" cy="365125"/>
          </a:xfrm>
        </p:spPr>
        <p:txBody>
          <a:bodyPr/>
          <a:lstStyle/>
          <a:p>
            <a:r>
              <a:rPr lang="ru-RU" sz="1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Аринова</a:t>
            </a: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Н.И.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49" name="Дата 1"/>
          <p:cNvSpPr>
            <a:spLocks noGrp="1"/>
          </p:cNvSpPr>
          <p:nvPr>
            <p:ph type="dt" sz="half" idx="10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pPr algn="r"/>
            <a:fld id="{55544794-03D2-4B27-AF81-14AE4CEE2DA3}" type="datetime1">
              <a:rPr lang="ru-RU" sz="14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pPr algn="r"/>
              <a:t>27.03.2025</a:t>
            </a:fld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59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84AA45DB-A355-47FE-ACC0-7DFB11220649}" type="slidenum">
              <a:rPr lang="ru-RU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pPr/>
              <a:t>14</a:t>
            </a:fld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0" name="Нашивка 59">
            <a:hlinkClick r:id="" action="ppaction://hlinkshowjump?jump=previousslide"/>
          </p:cNvPr>
          <p:cNvSpPr/>
          <p:nvPr/>
        </p:nvSpPr>
        <p:spPr>
          <a:xfrm flipH="1">
            <a:off x="307180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Назад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1" name="Нашивка 60">
            <a:hlinkClick r:id="" action="ppaction://hlinkshowjump?jump=nextslide"/>
          </p:cNvPr>
          <p:cNvSpPr/>
          <p:nvPr/>
        </p:nvSpPr>
        <p:spPr>
          <a:xfrm>
            <a:off x="521494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Далее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428596" y="428604"/>
            <a:ext cx="1214446" cy="121444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</a:t>
            </a:r>
            <a:endParaRPr lang="ru-RU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3" name="Рисунок 62" descr="125.jpg">
            <a:hlinkClick r:id="rId9" action="ppaction://hlinkfile" tooltip="Химический словарь"/>
          </p:cNvPr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6710" y="5464984"/>
            <a:ext cx="1000132" cy="110728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</p:childTnLst>
        </p:cTn>
      </p:par>
    </p:tnLst>
    <p:bldLst>
      <p:bldP spid="40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6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0"/>
          <p:cNvGrpSpPr/>
          <p:nvPr/>
        </p:nvGrpSpPr>
        <p:grpSpPr>
          <a:xfrm>
            <a:off x="0" y="285728"/>
            <a:ext cx="9072594" cy="6603216"/>
            <a:chOff x="0" y="285728"/>
            <a:chExt cx="9072594" cy="6603216"/>
          </a:xfrm>
        </p:grpSpPr>
        <p:grpSp>
          <p:nvGrpSpPr>
            <p:cNvPr id="3" name="Группа 10"/>
            <p:cNvGrpSpPr/>
            <p:nvPr/>
          </p:nvGrpSpPr>
          <p:grpSpPr>
            <a:xfrm>
              <a:off x="0" y="285728"/>
              <a:ext cx="9072594" cy="6603216"/>
              <a:chOff x="0" y="285728"/>
              <a:chExt cx="9072594" cy="6603216"/>
            </a:xfrm>
          </p:grpSpPr>
          <p:sp>
            <p:nvSpPr>
              <p:cNvPr id="15" name="Прямоугольник 14"/>
              <p:cNvSpPr/>
              <p:nvPr/>
            </p:nvSpPr>
            <p:spPr>
              <a:xfrm>
                <a:off x="285720" y="285728"/>
                <a:ext cx="8572560" cy="6286544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grpSp>
            <p:nvGrpSpPr>
              <p:cNvPr id="5" name="Группа 6"/>
              <p:cNvGrpSpPr/>
              <p:nvPr/>
            </p:nvGrpSpPr>
            <p:grpSpPr>
              <a:xfrm>
                <a:off x="4000496" y="357166"/>
                <a:ext cx="5072098" cy="707886"/>
                <a:chOff x="285720" y="928670"/>
                <a:chExt cx="5072098" cy="707886"/>
              </a:xfrm>
            </p:grpSpPr>
            <p:sp>
              <p:nvSpPr>
                <p:cNvPr id="6" name="Скругленный прямоугольник 5"/>
                <p:cNvSpPr/>
                <p:nvPr/>
              </p:nvSpPr>
              <p:spPr>
                <a:xfrm>
                  <a:off x="285720" y="1000108"/>
                  <a:ext cx="5072098" cy="57150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4" name="Прямоугольник 3"/>
                <p:cNvSpPr/>
                <p:nvPr/>
              </p:nvSpPr>
              <p:spPr>
                <a:xfrm>
                  <a:off x="500034" y="928670"/>
                  <a:ext cx="184730" cy="707886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endParaRPr lang="ru-RU" sz="4000" b="1" cap="none" spc="0" dirty="0">
                    <a:ln w="1905"/>
                    <a:gradFill>
                      <a:gsLst>
                        <a:gs pos="0">
                          <a:schemeClr val="accent6">
                            <a:shade val="20000"/>
                            <a:satMod val="200000"/>
                          </a:schemeClr>
                        </a:gs>
                        <a:gs pos="78000">
                          <a:schemeClr val="accent6">
                            <a:tint val="90000"/>
                            <a:shade val="89000"/>
                            <a:satMod val="220000"/>
                          </a:schemeClr>
                        </a:gs>
                        <a:gs pos="100000">
                          <a:schemeClr val="accent6">
                            <a:tint val="12000"/>
                            <a:satMod val="255000"/>
                          </a:schemeClr>
                        </a:gs>
                      </a:gsLst>
                      <a:lin ang="5400000"/>
                    </a:gra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endParaRPr>
                </a:p>
              </p:txBody>
            </p:sp>
          </p:grpSp>
          <p:pic>
            <p:nvPicPr>
              <p:cNvPr id="13" name="Рисунок 12" descr="461784_html_m25160e19.png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0" y="4961505"/>
                <a:ext cx="1143007" cy="1110701"/>
              </a:xfrm>
              <a:prstGeom prst="rect">
                <a:avLst/>
              </a:prstGeom>
            </p:spPr>
          </p:pic>
          <p:pic>
            <p:nvPicPr>
              <p:cNvPr id="14" name="Рисунок 13" descr="kofein.pn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7220365">
                <a:off x="869909" y="5757081"/>
                <a:ext cx="1209624" cy="1054101"/>
              </a:xfrm>
              <a:prstGeom prst="rect">
                <a:avLst/>
              </a:prstGeom>
            </p:spPr>
          </p:pic>
          <p:pic>
            <p:nvPicPr>
              <p:cNvPr id="12" name="Рисунок 11" descr="images.jpeg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flipH="1">
                <a:off x="0" y="5607406"/>
                <a:ext cx="1142977" cy="1179180"/>
              </a:xfrm>
              <a:prstGeom prst="rect">
                <a:avLst/>
              </a:prstGeom>
            </p:spPr>
          </p:pic>
        </p:grpSp>
        <p:sp>
          <p:nvSpPr>
            <p:cNvPr id="50" name="Прямоугольник 49"/>
            <p:cNvSpPr/>
            <p:nvPr/>
          </p:nvSpPr>
          <p:spPr>
            <a:xfrm>
              <a:off x="4670072" y="357166"/>
              <a:ext cx="376814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40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Х</a:t>
              </a:r>
              <a:r>
                <a:rPr lang="ru-RU" sz="40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имия от А до Я</a:t>
              </a:r>
              <a:endParaRPr lang="ru-RU" sz="40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2786050" y="5143512"/>
            <a:ext cx="4000528" cy="571504"/>
            <a:chOff x="2786050" y="5786454"/>
            <a:chExt cx="4000528" cy="571504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3929058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Й</a:t>
              </a:r>
              <a:endParaRPr lang="ru-RU" sz="2800" b="1" dirty="0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4500562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Т</a:t>
              </a:r>
              <a:endParaRPr lang="ru-RU" sz="2800" b="1" dirty="0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5072066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Р</a:t>
              </a:r>
              <a:endParaRPr lang="ru-RU" sz="2800" b="1" dirty="0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5643570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О</a:t>
              </a:r>
              <a:endParaRPr lang="ru-RU" sz="2800" b="1" dirty="0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3357554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Е</a:t>
              </a:r>
              <a:endParaRPr lang="ru-RU" sz="2800" b="1" dirty="0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2786050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Н</a:t>
              </a:r>
              <a:endParaRPr lang="ru-RU" sz="2800" b="1" dirty="0"/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6215074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Н</a:t>
              </a:r>
              <a:endParaRPr lang="ru-RU" sz="2800" b="1" dirty="0"/>
            </a:p>
          </p:txBody>
        </p:sp>
      </p:grpSp>
      <p:sp>
        <p:nvSpPr>
          <p:cNvPr id="42" name="Прямоугольник 41"/>
          <p:cNvSpPr/>
          <p:nvPr/>
        </p:nvSpPr>
        <p:spPr>
          <a:xfrm>
            <a:off x="2786050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3357554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3929058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500562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5072066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5643570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6215074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4" name="Группа 53"/>
          <p:cNvGrpSpPr/>
          <p:nvPr/>
        </p:nvGrpSpPr>
        <p:grpSpPr>
          <a:xfrm rot="311863">
            <a:off x="5003186" y="1900284"/>
            <a:ext cx="3524275" cy="2732017"/>
            <a:chOff x="4929190" y="1911429"/>
            <a:chExt cx="3524275" cy="2732017"/>
          </a:xfrm>
        </p:grpSpPr>
        <p:pic>
          <p:nvPicPr>
            <p:cNvPr id="52" name="Рисунок 51" descr="111119162018314179_f20_0.jp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42196">
              <a:off x="4929190" y="2000240"/>
              <a:ext cx="3524275" cy="2643206"/>
            </a:xfrm>
            <a:prstGeom prst="rect">
              <a:avLst/>
            </a:prstGeom>
          </p:spPr>
        </p:pic>
        <p:sp>
          <p:nvSpPr>
            <p:cNvPr id="53" name="Стрелка вправо 52"/>
            <p:cNvSpPr/>
            <p:nvPr/>
          </p:nvSpPr>
          <p:spPr>
            <a:xfrm rot="9297970">
              <a:off x="7357469" y="1911429"/>
              <a:ext cx="978408" cy="214314"/>
            </a:xfrm>
            <a:prstGeom prst="rightArrow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8" name="Группа 57"/>
          <p:cNvGrpSpPr/>
          <p:nvPr/>
        </p:nvGrpSpPr>
        <p:grpSpPr>
          <a:xfrm>
            <a:off x="785786" y="1714488"/>
            <a:ext cx="2571768" cy="3474203"/>
            <a:chOff x="642910" y="1285860"/>
            <a:chExt cx="2786082" cy="3831393"/>
          </a:xfrm>
        </p:grpSpPr>
        <p:pic>
          <p:nvPicPr>
            <p:cNvPr id="56" name="Рисунок 55" descr="x_a0484b90.jpg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1267256">
              <a:off x="642910" y="1285860"/>
              <a:ext cx="2786082" cy="3198422"/>
            </a:xfrm>
            <a:prstGeom prst="rect">
              <a:avLst/>
            </a:prstGeom>
          </p:spPr>
        </p:pic>
        <p:sp>
          <p:nvSpPr>
            <p:cNvPr id="57" name="TextBox 56"/>
            <p:cNvSpPr txBox="1"/>
            <p:nvPr/>
          </p:nvSpPr>
          <p:spPr>
            <a:xfrm>
              <a:off x="1571604" y="4286256"/>
              <a:ext cx="110799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2, 3</a:t>
              </a:r>
              <a:endParaRPr lang="ru-RU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59" name="Рисунок 58" descr="й.jp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0364" y="2786058"/>
            <a:ext cx="2214578" cy="2214578"/>
          </a:xfrm>
          <a:prstGeom prst="rect">
            <a:avLst/>
          </a:prstGeom>
        </p:spPr>
      </p:pic>
      <p:sp>
        <p:nvSpPr>
          <p:cNvPr id="37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564337"/>
            <a:ext cx="2895600" cy="365125"/>
          </a:xfrm>
        </p:spPr>
        <p:txBody>
          <a:bodyPr/>
          <a:lstStyle/>
          <a:p>
            <a:r>
              <a:rPr lang="ru-RU" sz="1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Аринова</a:t>
            </a: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Н.И.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38" name="Дата 1"/>
          <p:cNvSpPr>
            <a:spLocks noGrp="1"/>
          </p:cNvSpPr>
          <p:nvPr>
            <p:ph type="dt" sz="half" idx="10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pPr algn="r"/>
            <a:fld id="{55544794-03D2-4B27-AF81-14AE4CEE2DA3}" type="datetime1">
              <a:rPr lang="ru-RU" sz="14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pPr algn="r"/>
              <a:t>27.03.2025</a:t>
            </a:fld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40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84AA45DB-A355-47FE-ACC0-7DFB11220649}" type="slidenum">
              <a:rPr lang="ru-RU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pPr/>
              <a:t>15</a:t>
            </a:fld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1" name="Нашивка 40">
            <a:hlinkClick r:id="" action="ppaction://hlinkshowjump?jump=previousslide"/>
          </p:cNvPr>
          <p:cNvSpPr/>
          <p:nvPr/>
        </p:nvSpPr>
        <p:spPr>
          <a:xfrm flipH="1">
            <a:off x="307180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Назад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5" name="Нашивка 54">
            <a:hlinkClick r:id="" action="ppaction://hlinkshowjump?jump=nextslide"/>
          </p:cNvPr>
          <p:cNvSpPr/>
          <p:nvPr/>
        </p:nvSpPr>
        <p:spPr>
          <a:xfrm>
            <a:off x="521494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Далее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428596" y="428604"/>
            <a:ext cx="1214446" cy="121444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</a:t>
            </a:r>
            <a:endParaRPr lang="ru-RU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1" name="Рисунок 60" descr="125.jpg">
            <a:hlinkClick r:id="rId8" action="ppaction://hlinkfile" tooltip="Химический словарь"/>
          </p:cNvPr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6710" y="5464984"/>
            <a:ext cx="1000132" cy="110728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6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0"/>
          <p:cNvGrpSpPr/>
          <p:nvPr/>
        </p:nvGrpSpPr>
        <p:grpSpPr>
          <a:xfrm>
            <a:off x="0" y="285728"/>
            <a:ext cx="9072594" cy="6603216"/>
            <a:chOff x="0" y="285728"/>
            <a:chExt cx="9072594" cy="6603216"/>
          </a:xfrm>
        </p:grpSpPr>
        <p:grpSp>
          <p:nvGrpSpPr>
            <p:cNvPr id="3" name="Группа 10"/>
            <p:cNvGrpSpPr/>
            <p:nvPr/>
          </p:nvGrpSpPr>
          <p:grpSpPr>
            <a:xfrm>
              <a:off x="0" y="285728"/>
              <a:ext cx="9072594" cy="6603216"/>
              <a:chOff x="0" y="285728"/>
              <a:chExt cx="9072594" cy="6603216"/>
            </a:xfrm>
          </p:grpSpPr>
          <p:sp>
            <p:nvSpPr>
              <p:cNvPr id="15" name="Прямоугольник 14"/>
              <p:cNvSpPr/>
              <p:nvPr/>
            </p:nvSpPr>
            <p:spPr>
              <a:xfrm>
                <a:off x="285720" y="285728"/>
                <a:ext cx="8572560" cy="6286544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grpSp>
            <p:nvGrpSpPr>
              <p:cNvPr id="5" name="Группа 6"/>
              <p:cNvGrpSpPr/>
              <p:nvPr/>
            </p:nvGrpSpPr>
            <p:grpSpPr>
              <a:xfrm>
                <a:off x="4000496" y="357166"/>
                <a:ext cx="5072098" cy="707886"/>
                <a:chOff x="285720" y="928670"/>
                <a:chExt cx="5072098" cy="707886"/>
              </a:xfrm>
            </p:grpSpPr>
            <p:sp>
              <p:nvSpPr>
                <p:cNvPr id="6" name="Скругленный прямоугольник 5"/>
                <p:cNvSpPr/>
                <p:nvPr/>
              </p:nvSpPr>
              <p:spPr>
                <a:xfrm>
                  <a:off x="285720" y="1000108"/>
                  <a:ext cx="5072098" cy="57150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4" name="Прямоугольник 3"/>
                <p:cNvSpPr/>
                <p:nvPr/>
              </p:nvSpPr>
              <p:spPr>
                <a:xfrm>
                  <a:off x="500034" y="928670"/>
                  <a:ext cx="184730" cy="707886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endParaRPr lang="ru-RU" sz="4000" b="1" cap="none" spc="0" dirty="0">
                    <a:ln w="1905"/>
                    <a:gradFill>
                      <a:gsLst>
                        <a:gs pos="0">
                          <a:schemeClr val="accent6">
                            <a:shade val="20000"/>
                            <a:satMod val="200000"/>
                          </a:schemeClr>
                        </a:gs>
                        <a:gs pos="78000">
                          <a:schemeClr val="accent6">
                            <a:tint val="90000"/>
                            <a:shade val="89000"/>
                            <a:satMod val="220000"/>
                          </a:schemeClr>
                        </a:gs>
                        <a:gs pos="100000">
                          <a:schemeClr val="accent6">
                            <a:tint val="12000"/>
                            <a:satMod val="255000"/>
                          </a:schemeClr>
                        </a:gs>
                      </a:gsLst>
                      <a:lin ang="5400000"/>
                    </a:gra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endParaRPr>
                </a:p>
              </p:txBody>
            </p:sp>
          </p:grpSp>
          <p:pic>
            <p:nvPicPr>
              <p:cNvPr id="13" name="Рисунок 12" descr="461784_html_m25160e19.png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0" y="4961505"/>
                <a:ext cx="1143007" cy="1110701"/>
              </a:xfrm>
              <a:prstGeom prst="rect">
                <a:avLst/>
              </a:prstGeom>
            </p:spPr>
          </p:pic>
          <p:pic>
            <p:nvPicPr>
              <p:cNvPr id="14" name="Рисунок 13" descr="kofein.pn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7220365">
                <a:off x="869909" y="5757081"/>
                <a:ext cx="1209624" cy="1054101"/>
              </a:xfrm>
              <a:prstGeom prst="rect">
                <a:avLst/>
              </a:prstGeom>
            </p:spPr>
          </p:pic>
          <p:pic>
            <p:nvPicPr>
              <p:cNvPr id="12" name="Рисунок 11" descr="images.jpeg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flipH="1">
                <a:off x="0" y="5607406"/>
                <a:ext cx="1142977" cy="1179180"/>
              </a:xfrm>
              <a:prstGeom prst="rect">
                <a:avLst/>
              </a:prstGeom>
            </p:spPr>
          </p:pic>
        </p:grpSp>
        <p:sp>
          <p:nvSpPr>
            <p:cNvPr id="50" name="Прямоугольник 49"/>
            <p:cNvSpPr/>
            <p:nvPr/>
          </p:nvSpPr>
          <p:spPr>
            <a:xfrm>
              <a:off x="4670072" y="357166"/>
              <a:ext cx="376814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40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Х</a:t>
              </a:r>
              <a:r>
                <a:rPr lang="ru-RU" sz="40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имия от А до Я</a:t>
              </a:r>
              <a:endParaRPr lang="ru-RU" sz="40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55" name="Группа 54"/>
          <p:cNvGrpSpPr/>
          <p:nvPr/>
        </p:nvGrpSpPr>
        <p:grpSpPr>
          <a:xfrm>
            <a:off x="2786050" y="5143512"/>
            <a:ext cx="3429024" cy="571504"/>
            <a:chOff x="2786050" y="5786454"/>
            <a:chExt cx="3429024" cy="571504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3929058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С</a:t>
              </a:r>
              <a:endParaRPr lang="ru-RU" sz="2800" b="1" dirty="0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4500562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И</a:t>
              </a:r>
              <a:endParaRPr lang="ru-RU" sz="2800" b="1" dirty="0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5072066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Д</a:t>
              </a:r>
              <a:endParaRPr lang="ru-RU" sz="2800" b="1" dirty="0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5643570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Ы</a:t>
              </a:r>
              <a:endParaRPr lang="ru-RU" sz="2800" b="1" dirty="0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3357554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К</a:t>
              </a:r>
              <a:endParaRPr lang="ru-RU" sz="2800" b="1" dirty="0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2786050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О</a:t>
              </a:r>
              <a:endParaRPr lang="ru-RU" sz="2800" b="1" dirty="0"/>
            </a:p>
          </p:txBody>
        </p:sp>
      </p:grpSp>
      <p:sp>
        <p:nvSpPr>
          <p:cNvPr id="42" name="Прямоугольник 41"/>
          <p:cNvSpPr/>
          <p:nvPr/>
        </p:nvSpPr>
        <p:spPr>
          <a:xfrm>
            <a:off x="2786050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3357554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3929058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500562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5072066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5643570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4" name="Группа 53"/>
          <p:cNvGrpSpPr/>
          <p:nvPr/>
        </p:nvGrpSpPr>
        <p:grpSpPr>
          <a:xfrm>
            <a:off x="571473" y="1643050"/>
            <a:ext cx="2500330" cy="3286148"/>
            <a:chOff x="857224" y="1299219"/>
            <a:chExt cx="2640115" cy="3344227"/>
          </a:xfrm>
        </p:grpSpPr>
        <p:pic>
          <p:nvPicPr>
            <p:cNvPr id="51" name="Рисунок 50" descr="1.jpg"/>
            <p:cNvPicPr>
              <a:picLocks noChangeAspect="1"/>
            </p:cNvPicPr>
            <p:nvPr/>
          </p:nvPicPr>
          <p:blipFill>
            <a:blip r:embed="rId5"/>
            <a:srcRect l="5327" t="4254" r="6566" b="5845"/>
            <a:stretch>
              <a:fillRect/>
            </a:stretch>
          </p:blipFill>
          <p:spPr>
            <a:xfrm>
              <a:off x="857224" y="1785926"/>
              <a:ext cx="2236320" cy="2857520"/>
            </a:xfrm>
            <a:prstGeom prst="rect">
              <a:avLst/>
            </a:prstGeom>
          </p:spPr>
        </p:pic>
        <p:pic>
          <p:nvPicPr>
            <p:cNvPr id="52" name="Рисунок 51" descr="comma.gif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1098622">
              <a:off x="3165960" y="1299220"/>
              <a:ext cx="331379" cy="538160"/>
            </a:xfrm>
            <a:prstGeom prst="rect">
              <a:avLst/>
            </a:prstGeom>
          </p:spPr>
        </p:pic>
        <p:pic>
          <p:nvPicPr>
            <p:cNvPr id="53" name="Рисунок 52" descr="comma.gif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1098622">
              <a:off x="2737332" y="1299219"/>
              <a:ext cx="331379" cy="538160"/>
            </a:xfrm>
            <a:prstGeom prst="rect">
              <a:avLst/>
            </a:prstGeom>
          </p:spPr>
        </p:pic>
      </p:grpSp>
      <p:grpSp>
        <p:nvGrpSpPr>
          <p:cNvPr id="58" name="Группа 57"/>
          <p:cNvGrpSpPr/>
          <p:nvPr/>
        </p:nvGrpSpPr>
        <p:grpSpPr>
          <a:xfrm>
            <a:off x="2571736" y="2071678"/>
            <a:ext cx="2714644" cy="2928958"/>
            <a:chOff x="3294657" y="1909182"/>
            <a:chExt cx="2850379" cy="3136633"/>
          </a:xfrm>
        </p:grpSpPr>
        <p:pic>
          <p:nvPicPr>
            <p:cNvPr id="56" name="Рисунок 55" descr="61.jpg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655273">
              <a:off x="3294657" y="1909182"/>
              <a:ext cx="2850379" cy="2616646"/>
            </a:xfrm>
            <a:prstGeom prst="rect">
              <a:avLst/>
            </a:prstGeom>
          </p:spPr>
        </p:pic>
        <p:sp>
          <p:nvSpPr>
            <p:cNvPr id="57" name="TextBox 56"/>
            <p:cNvSpPr txBox="1"/>
            <p:nvPr/>
          </p:nvSpPr>
          <p:spPr>
            <a:xfrm>
              <a:off x="4000496" y="4214818"/>
              <a:ext cx="110799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3, 2</a:t>
              </a:r>
              <a:endParaRPr lang="ru-RU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3" name="Группа 62"/>
          <p:cNvGrpSpPr/>
          <p:nvPr/>
        </p:nvGrpSpPr>
        <p:grpSpPr>
          <a:xfrm>
            <a:off x="4929190" y="1571612"/>
            <a:ext cx="3354495" cy="3000396"/>
            <a:chOff x="5357818" y="1227782"/>
            <a:chExt cx="3211619" cy="2844160"/>
          </a:xfrm>
        </p:grpSpPr>
        <p:pic>
          <p:nvPicPr>
            <p:cNvPr id="60" name="Рисунок 59" descr="oak-picture-color-2.png"/>
            <p:cNvPicPr>
              <a:picLocks noChangeAspect="1"/>
            </p:cNvPicPr>
            <p:nvPr/>
          </p:nvPicPr>
          <p:blipFill>
            <a:blip r:embed="rId8"/>
            <a:srcRect l="11765" r="17645" b="4878"/>
            <a:stretch>
              <a:fillRect/>
            </a:stretch>
          </p:blipFill>
          <p:spPr>
            <a:xfrm>
              <a:off x="5357818" y="1285860"/>
              <a:ext cx="3000396" cy="2786082"/>
            </a:xfrm>
            <a:prstGeom prst="rect">
              <a:avLst/>
            </a:prstGeom>
          </p:spPr>
        </p:pic>
        <p:pic>
          <p:nvPicPr>
            <p:cNvPr id="61" name="Рисунок 60" descr="comma.gif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1098622">
              <a:off x="8238058" y="1227782"/>
              <a:ext cx="331379" cy="538160"/>
            </a:xfrm>
            <a:prstGeom prst="rect">
              <a:avLst/>
            </a:prstGeom>
          </p:spPr>
        </p:pic>
        <p:pic>
          <p:nvPicPr>
            <p:cNvPr id="62" name="Рисунок 61" descr="comma.gif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1098622">
              <a:off x="7880867" y="1227782"/>
              <a:ext cx="331379" cy="538160"/>
            </a:xfrm>
            <a:prstGeom prst="rect">
              <a:avLst/>
            </a:prstGeom>
          </p:spPr>
        </p:pic>
      </p:grpSp>
      <p:pic>
        <p:nvPicPr>
          <p:cNvPr id="64" name="Рисунок 63" descr="ы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247398">
            <a:off x="6902513" y="3598816"/>
            <a:ext cx="1785950" cy="1785950"/>
          </a:xfrm>
          <a:prstGeom prst="rect">
            <a:avLst/>
          </a:prstGeom>
        </p:spPr>
      </p:pic>
      <p:sp>
        <p:nvSpPr>
          <p:cNvPr id="39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564337"/>
            <a:ext cx="2895600" cy="365125"/>
          </a:xfrm>
        </p:spPr>
        <p:txBody>
          <a:bodyPr/>
          <a:lstStyle/>
          <a:p>
            <a:r>
              <a:rPr lang="ru-RU" sz="1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Аринова</a:t>
            </a: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Н.И.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40" name="Дата 1"/>
          <p:cNvSpPr>
            <a:spLocks noGrp="1"/>
          </p:cNvSpPr>
          <p:nvPr>
            <p:ph type="dt" sz="half" idx="10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pPr algn="r"/>
            <a:fld id="{55544794-03D2-4B27-AF81-14AE4CEE2DA3}" type="datetime1">
              <a:rPr lang="ru-RU" sz="14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pPr algn="r"/>
              <a:t>27.03.2025</a:t>
            </a:fld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41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84AA45DB-A355-47FE-ACC0-7DFB11220649}" type="slidenum">
              <a:rPr lang="ru-RU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pPr/>
              <a:t>16</a:t>
            </a:fld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8" name="Нашивка 47">
            <a:hlinkClick r:id="" action="ppaction://hlinkshowjump?jump=previousslide"/>
          </p:cNvPr>
          <p:cNvSpPr/>
          <p:nvPr/>
        </p:nvSpPr>
        <p:spPr>
          <a:xfrm flipH="1">
            <a:off x="307180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Назад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9" name="Нашивка 48">
            <a:hlinkClick r:id="" action="ppaction://hlinkshowjump?jump=nextslide"/>
          </p:cNvPr>
          <p:cNvSpPr/>
          <p:nvPr/>
        </p:nvSpPr>
        <p:spPr>
          <a:xfrm>
            <a:off x="521494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Далее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428596" y="428604"/>
            <a:ext cx="1214446" cy="121444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</a:t>
            </a:r>
            <a:endParaRPr lang="ru-RU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5" name="Рисунок 64" descr="125.jpg">
            <a:hlinkClick r:id="rId10" action="ppaction://hlinkfile" tooltip="Химический словарь"/>
          </p:cNvPr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6710" y="5464984"/>
            <a:ext cx="1000132" cy="110728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5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0"/>
          <p:cNvGrpSpPr/>
          <p:nvPr/>
        </p:nvGrpSpPr>
        <p:grpSpPr>
          <a:xfrm>
            <a:off x="0" y="285728"/>
            <a:ext cx="9072594" cy="6603216"/>
            <a:chOff x="0" y="285728"/>
            <a:chExt cx="9072594" cy="6603216"/>
          </a:xfrm>
        </p:grpSpPr>
        <p:grpSp>
          <p:nvGrpSpPr>
            <p:cNvPr id="3" name="Группа 10"/>
            <p:cNvGrpSpPr/>
            <p:nvPr/>
          </p:nvGrpSpPr>
          <p:grpSpPr>
            <a:xfrm>
              <a:off x="0" y="285728"/>
              <a:ext cx="9072594" cy="6603216"/>
              <a:chOff x="0" y="285728"/>
              <a:chExt cx="9072594" cy="6603216"/>
            </a:xfrm>
          </p:grpSpPr>
          <p:sp>
            <p:nvSpPr>
              <p:cNvPr id="15" name="Прямоугольник 14"/>
              <p:cNvSpPr/>
              <p:nvPr/>
            </p:nvSpPr>
            <p:spPr>
              <a:xfrm>
                <a:off x="285720" y="285728"/>
                <a:ext cx="8572560" cy="6286544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grpSp>
            <p:nvGrpSpPr>
              <p:cNvPr id="5" name="Группа 6"/>
              <p:cNvGrpSpPr/>
              <p:nvPr/>
            </p:nvGrpSpPr>
            <p:grpSpPr>
              <a:xfrm>
                <a:off x="4000496" y="357166"/>
                <a:ext cx="5072098" cy="707886"/>
                <a:chOff x="285720" y="928670"/>
                <a:chExt cx="5072098" cy="707886"/>
              </a:xfrm>
            </p:grpSpPr>
            <p:sp>
              <p:nvSpPr>
                <p:cNvPr id="6" name="Скругленный прямоугольник 5"/>
                <p:cNvSpPr/>
                <p:nvPr/>
              </p:nvSpPr>
              <p:spPr>
                <a:xfrm>
                  <a:off x="285720" y="1000108"/>
                  <a:ext cx="5072098" cy="57150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4" name="Прямоугольник 3"/>
                <p:cNvSpPr/>
                <p:nvPr/>
              </p:nvSpPr>
              <p:spPr>
                <a:xfrm>
                  <a:off x="500034" y="928670"/>
                  <a:ext cx="184730" cy="707886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endParaRPr lang="ru-RU" sz="4000" b="1" cap="none" spc="0" dirty="0">
                    <a:ln w="1905"/>
                    <a:gradFill>
                      <a:gsLst>
                        <a:gs pos="0">
                          <a:schemeClr val="accent6">
                            <a:shade val="20000"/>
                            <a:satMod val="200000"/>
                          </a:schemeClr>
                        </a:gs>
                        <a:gs pos="78000">
                          <a:schemeClr val="accent6">
                            <a:tint val="90000"/>
                            <a:shade val="89000"/>
                            <a:satMod val="220000"/>
                          </a:schemeClr>
                        </a:gs>
                        <a:gs pos="100000">
                          <a:schemeClr val="accent6">
                            <a:tint val="12000"/>
                            <a:satMod val="255000"/>
                          </a:schemeClr>
                        </a:gs>
                      </a:gsLst>
                      <a:lin ang="5400000"/>
                    </a:gra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endParaRPr>
                </a:p>
              </p:txBody>
            </p:sp>
          </p:grpSp>
          <p:pic>
            <p:nvPicPr>
              <p:cNvPr id="13" name="Рисунок 12" descr="461784_html_m25160e19.png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0" y="4961505"/>
                <a:ext cx="1143007" cy="1110701"/>
              </a:xfrm>
              <a:prstGeom prst="rect">
                <a:avLst/>
              </a:prstGeom>
            </p:spPr>
          </p:pic>
          <p:pic>
            <p:nvPicPr>
              <p:cNvPr id="14" name="Рисунок 13" descr="kofein.pn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7220365">
                <a:off x="869909" y="5757081"/>
                <a:ext cx="1209624" cy="1054101"/>
              </a:xfrm>
              <a:prstGeom prst="rect">
                <a:avLst/>
              </a:prstGeom>
            </p:spPr>
          </p:pic>
          <p:pic>
            <p:nvPicPr>
              <p:cNvPr id="12" name="Рисунок 11" descr="images.jpeg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flipH="1">
                <a:off x="0" y="5607406"/>
                <a:ext cx="1142977" cy="1179180"/>
              </a:xfrm>
              <a:prstGeom prst="rect">
                <a:avLst/>
              </a:prstGeom>
            </p:spPr>
          </p:pic>
        </p:grpSp>
        <p:sp>
          <p:nvSpPr>
            <p:cNvPr id="50" name="Прямоугольник 49"/>
            <p:cNvSpPr/>
            <p:nvPr/>
          </p:nvSpPr>
          <p:spPr>
            <a:xfrm>
              <a:off x="4670072" y="357166"/>
              <a:ext cx="376814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40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Х</a:t>
              </a:r>
              <a:r>
                <a:rPr lang="ru-RU" sz="40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имия от А до Я</a:t>
              </a:r>
              <a:endParaRPr lang="ru-RU" sz="40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2214546" y="5143512"/>
            <a:ext cx="4572032" cy="571504"/>
            <a:chOff x="2214546" y="5786454"/>
            <a:chExt cx="4572032" cy="571504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3929058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Б</a:t>
              </a:r>
              <a:endParaRPr lang="ru-RU" sz="2800" b="1" dirty="0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4500562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И</a:t>
              </a:r>
              <a:endParaRPr lang="ru-RU" sz="2800" b="1" dirty="0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5072066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Р</a:t>
              </a:r>
              <a:endParaRPr lang="ru-RU" sz="2800" b="1" dirty="0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5643570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К</a:t>
              </a:r>
              <a:endParaRPr lang="ru-RU" sz="2800" b="1" dirty="0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3357554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О</a:t>
              </a:r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2786050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Р</a:t>
              </a:r>
              <a:endParaRPr lang="ru-RU" sz="2800" b="1" dirty="0"/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2214546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tx1"/>
                  </a:solidFill>
                </a:rPr>
                <a:t>П</a:t>
              </a:r>
              <a:endParaRPr lang="ru-RU" sz="2800" b="1" dirty="0">
                <a:solidFill>
                  <a:schemeClr val="tx1"/>
                </a:solidFill>
              </a:endParaRPr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6215074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А</a:t>
              </a:r>
              <a:endParaRPr lang="ru-RU" sz="2800" b="1" dirty="0"/>
            </a:p>
          </p:txBody>
        </p:sp>
      </p:grpSp>
      <p:sp>
        <p:nvSpPr>
          <p:cNvPr id="40" name="Прямоугольник 39"/>
          <p:cNvSpPr/>
          <p:nvPr/>
        </p:nvSpPr>
        <p:spPr>
          <a:xfrm>
            <a:off x="2214546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2786050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3357554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3929058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500562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5072066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5643570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6215074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5" name="Рисунок 54" descr="129273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839" r="6452"/>
          <a:stretch>
            <a:fillRect/>
          </a:stretch>
        </p:blipFill>
        <p:spPr>
          <a:xfrm>
            <a:off x="1000100" y="2071678"/>
            <a:ext cx="3857652" cy="1914967"/>
          </a:xfrm>
          <a:prstGeom prst="rect">
            <a:avLst/>
          </a:prstGeom>
        </p:spPr>
      </p:pic>
      <p:pic>
        <p:nvPicPr>
          <p:cNvPr id="56" name="Рисунок 55" descr="comma.gif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1098622">
            <a:off x="2523018" y="1870724"/>
            <a:ext cx="331379" cy="538160"/>
          </a:xfrm>
          <a:prstGeom prst="rect">
            <a:avLst/>
          </a:prstGeom>
        </p:spPr>
      </p:pic>
      <p:pic>
        <p:nvPicPr>
          <p:cNvPr id="57" name="Рисунок 56" descr="comma.gif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1098622">
            <a:off x="2094390" y="1870724"/>
            <a:ext cx="331379" cy="538160"/>
          </a:xfrm>
          <a:prstGeom prst="rect">
            <a:avLst/>
          </a:prstGeom>
        </p:spPr>
      </p:pic>
      <p:grpSp>
        <p:nvGrpSpPr>
          <p:cNvPr id="60" name="Группа 59"/>
          <p:cNvGrpSpPr/>
          <p:nvPr/>
        </p:nvGrpSpPr>
        <p:grpSpPr>
          <a:xfrm>
            <a:off x="4572000" y="1928802"/>
            <a:ext cx="3300305" cy="2652502"/>
            <a:chOff x="4933846" y="1857364"/>
            <a:chExt cx="3300305" cy="2652502"/>
          </a:xfrm>
        </p:grpSpPr>
        <p:pic>
          <p:nvPicPr>
            <p:cNvPr id="58" name="Рисунок 57" descr="1aCirca_1_enl.jpg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0248034">
              <a:off x="4933846" y="1963916"/>
              <a:ext cx="3300305" cy="2545950"/>
            </a:xfrm>
            <a:prstGeom prst="rect">
              <a:avLst/>
            </a:prstGeom>
          </p:spPr>
        </p:pic>
        <p:pic>
          <p:nvPicPr>
            <p:cNvPr id="59" name="Рисунок 58" descr="comma.gif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86512" y="1857364"/>
              <a:ext cx="331379" cy="538160"/>
            </a:xfrm>
            <a:prstGeom prst="rect">
              <a:avLst/>
            </a:prstGeom>
          </p:spPr>
        </p:pic>
      </p:grpSp>
      <p:sp>
        <p:nvSpPr>
          <p:cNvPr id="41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564337"/>
            <a:ext cx="2895600" cy="365125"/>
          </a:xfrm>
        </p:spPr>
        <p:txBody>
          <a:bodyPr/>
          <a:lstStyle/>
          <a:p>
            <a:r>
              <a:rPr lang="ru-RU" sz="1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Аринова</a:t>
            </a: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Н.И.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49" name="Дата 1"/>
          <p:cNvSpPr>
            <a:spLocks noGrp="1"/>
          </p:cNvSpPr>
          <p:nvPr>
            <p:ph type="dt" sz="half" idx="10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pPr algn="r"/>
            <a:fld id="{55544794-03D2-4B27-AF81-14AE4CEE2DA3}" type="datetime1">
              <a:rPr lang="ru-RU" sz="14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pPr algn="r"/>
              <a:t>27.03.2025</a:t>
            </a:fld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52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84AA45DB-A355-47FE-ACC0-7DFB11220649}" type="slidenum">
              <a:rPr lang="ru-RU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pPr/>
              <a:t>17</a:t>
            </a:fld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3" name="Нашивка 52">
            <a:hlinkClick r:id="" action="ppaction://hlinkshowjump?jump=previousslide"/>
          </p:cNvPr>
          <p:cNvSpPr/>
          <p:nvPr/>
        </p:nvSpPr>
        <p:spPr>
          <a:xfrm flipH="1">
            <a:off x="307180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Назад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4" name="Нашивка 53">
            <a:hlinkClick r:id="" action="ppaction://hlinkshowjump?jump=nextslide"/>
          </p:cNvPr>
          <p:cNvSpPr/>
          <p:nvPr/>
        </p:nvSpPr>
        <p:spPr>
          <a:xfrm>
            <a:off x="521494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Далее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428596" y="428604"/>
            <a:ext cx="1214446" cy="121444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</a:t>
            </a:r>
            <a:endParaRPr lang="ru-RU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2" name="Рисунок 61" descr="125.jpg">
            <a:hlinkClick r:id="rId8" action="ppaction://hlinkfile" tooltip="Химический словарь"/>
          </p:cNvPr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6710" y="5464984"/>
            <a:ext cx="1000132" cy="110728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</p:childTnLst>
        </p:cTn>
      </p:par>
    </p:tnLst>
    <p:bldLst>
      <p:bldP spid="40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6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0"/>
          <p:cNvGrpSpPr/>
          <p:nvPr/>
        </p:nvGrpSpPr>
        <p:grpSpPr>
          <a:xfrm>
            <a:off x="0" y="285728"/>
            <a:ext cx="9072594" cy="6603216"/>
            <a:chOff x="0" y="285728"/>
            <a:chExt cx="9072594" cy="6603216"/>
          </a:xfrm>
        </p:grpSpPr>
        <p:grpSp>
          <p:nvGrpSpPr>
            <p:cNvPr id="3" name="Группа 10"/>
            <p:cNvGrpSpPr/>
            <p:nvPr/>
          </p:nvGrpSpPr>
          <p:grpSpPr>
            <a:xfrm>
              <a:off x="0" y="285728"/>
              <a:ext cx="9072594" cy="6603216"/>
              <a:chOff x="0" y="285728"/>
              <a:chExt cx="9072594" cy="6603216"/>
            </a:xfrm>
          </p:grpSpPr>
          <p:sp>
            <p:nvSpPr>
              <p:cNvPr id="15" name="Прямоугольник 14"/>
              <p:cNvSpPr/>
              <p:nvPr/>
            </p:nvSpPr>
            <p:spPr>
              <a:xfrm>
                <a:off x="285720" y="285728"/>
                <a:ext cx="8572560" cy="6286544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grpSp>
            <p:nvGrpSpPr>
              <p:cNvPr id="5" name="Группа 6"/>
              <p:cNvGrpSpPr/>
              <p:nvPr/>
            </p:nvGrpSpPr>
            <p:grpSpPr>
              <a:xfrm>
                <a:off x="4000496" y="357166"/>
                <a:ext cx="5072098" cy="707886"/>
                <a:chOff x="285720" y="928670"/>
                <a:chExt cx="5072098" cy="707886"/>
              </a:xfrm>
            </p:grpSpPr>
            <p:sp>
              <p:nvSpPr>
                <p:cNvPr id="6" name="Скругленный прямоугольник 5"/>
                <p:cNvSpPr/>
                <p:nvPr/>
              </p:nvSpPr>
              <p:spPr>
                <a:xfrm>
                  <a:off x="285720" y="1000108"/>
                  <a:ext cx="5072098" cy="57150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4" name="Прямоугольник 3"/>
                <p:cNvSpPr/>
                <p:nvPr/>
              </p:nvSpPr>
              <p:spPr>
                <a:xfrm>
                  <a:off x="500034" y="928670"/>
                  <a:ext cx="184730" cy="707886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endParaRPr lang="ru-RU" sz="4000" b="1" cap="none" spc="0" dirty="0">
                    <a:ln w="1905"/>
                    <a:gradFill>
                      <a:gsLst>
                        <a:gs pos="0">
                          <a:schemeClr val="accent6">
                            <a:shade val="20000"/>
                            <a:satMod val="200000"/>
                          </a:schemeClr>
                        </a:gs>
                        <a:gs pos="78000">
                          <a:schemeClr val="accent6">
                            <a:tint val="90000"/>
                            <a:shade val="89000"/>
                            <a:satMod val="220000"/>
                          </a:schemeClr>
                        </a:gs>
                        <a:gs pos="100000">
                          <a:schemeClr val="accent6">
                            <a:tint val="12000"/>
                            <a:satMod val="255000"/>
                          </a:schemeClr>
                        </a:gs>
                      </a:gsLst>
                      <a:lin ang="5400000"/>
                    </a:gra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endParaRPr>
                </a:p>
              </p:txBody>
            </p:sp>
          </p:grpSp>
          <p:pic>
            <p:nvPicPr>
              <p:cNvPr id="13" name="Рисунок 12" descr="461784_html_m25160e19.png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0" y="4961505"/>
                <a:ext cx="1143007" cy="1110701"/>
              </a:xfrm>
              <a:prstGeom prst="rect">
                <a:avLst/>
              </a:prstGeom>
            </p:spPr>
          </p:pic>
          <p:pic>
            <p:nvPicPr>
              <p:cNvPr id="14" name="Рисунок 13" descr="kofein.pn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7220365">
                <a:off x="869909" y="5757081"/>
                <a:ext cx="1209624" cy="1054101"/>
              </a:xfrm>
              <a:prstGeom prst="rect">
                <a:avLst/>
              </a:prstGeom>
            </p:spPr>
          </p:pic>
          <p:pic>
            <p:nvPicPr>
              <p:cNvPr id="12" name="Рисунок 11" descr="images.jpeg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flipH="1">
                <a:off x="0" y="5607406"/>
                <a:ext cx="1142977" cy="1179180"/>
              </a:xfrm>
              <a:prstGeom prst="rect">
                <a:avLst/>
              </a:prstGeom>
            </p:spPr>
          </p:pic>
        </p:grpSp>
        <p:sp>
          <p:nvSpPr>
            <p:cNvPr id="50" name="Прямоугольник 49"/>
            <p:cNvSpPr/>
            <p:nvPr/>
          </p:nvSpPr>
          <p:spPr>
            <a:xfrm>
              <a:off x="4670072" y="357166"/>
              <a:ext cx="376814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40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Х</a:t>
              </a:r>
              <a:r>
                <a:rPr lang="ru-RU" sz="40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имия от А до Я</a:t>
              </a:r>
              <a:endParaRPr lang="ru-RU" sz="40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52" name="Группа 51"/>
          <p:cNvGrpSpPr/>
          <p:nvPr/>
        </p:nvGrpSpPr>
        <p:grpSpPr>
          <a:xfrm>
            <a:off x="3357554" y="5143512"/>
            <a:ext cx="2857520" cy="571504"/>
            <a:chOff x="3357554" y="5786454"/>
            <a:chExt cx="2857520" cy="571504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3929058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Т</a:t>
              </a:r>
              <a:endParaRPr lang="ru-RU" sz="2800" b="1" dirty="0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4500562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У</a:t>
              </a:r>
              <a:endParaRPr lang="ru-RU" sz="2800" b="1" dirty="0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5072066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Т</a:t>
              </a:r>
              <a:endParaRPr lang="ru-RU" sz="2800" b="1" dirty="0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5643570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Ь</a:t>
              </a:r>
              <a:endParaRPr lang="ru-RU" sz="2800" b="1" dirty="0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3357554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Р</a:t>
              </a:r>
              <a:endParaRPr lang="ru-RU" sz="2800" b="1" dirty="0"/>
            </a:p>
          </p:txBody>
        </p:sp>
      </p:grpSp>
      <p:sp>
        <p:nvSpPr>
          <p:cNvPr id="43" name="Прямоугольник 42"/>
          <p:cNvSpPr/>
          <p:nvPr/>
        </p:nvSpPr>
        <p:spPr>
          <a:xfrm>
            <a:off x="3357554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3929058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500562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5072066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5643570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4" name="Группа 53"/>
          <p:cNvGrpSpPr/>
          <p:nvPr/>
        </p:nvGrpSpPr>
        <p:grpSpPr>
          <a:xfrm>
            <a:off x="357158" y="2169375"/>
            <a:ext cx="3303503" cy="2974137"/>
            <a:chOff x="714348" y="2000240"/>
            <a:chExt cx="3089189" cy="2759823"/>
          </a:xfrm>
        </p:grpSpPr>
        <p:pic>
          <p:nvPicPr>
            <p:cNvPr id="51" name="Рисунок 50" descr="Cartoon-Clipart-Free-06.gif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14375" b="16250"/>
            <a:stretch>
              <a:fillRect/>
            </a:stretch>
          </p:blipFill>
          <p:spPr>
            <a:xfrm>
              <a:off x="714348" y="2000240"/>
              <a:ext cx="3089189" cy="2143140"/>
            </a:xfrm>
            <a:prstGeom prst="rect">
              <a:avLst/>
            </a:prstGeom>
          </p:spPr>
        </p:pic>
        <p:sp>
          <p:nvSpPr>
            <p:cNvPr id="53" name="TextBox 52"/>
            <p:cNvSpPr txBox="1"/>
            <p:nvPr/>
          </p:nvSpPr>
          <p:spPr>
            <a:xfrm>
              <a:off x="1785918" y="3929066"/>
              <a:ext cx="110799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3, 4</a:t>
              </a:r>
              <a:endParaRPr lang="ru-RU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8" name="Группа 57"/>
          <p:cNvGrpSpPr/>
          <p:nvPr/>
        </p:nvGrpSpPr>
        <p:grpSpPr>
          <a:xfrm>
            <a:off x="3643306" y="2156475"/>
            <a:ext cx="2812953" cy="2701285"/>
            <a:chOff x="3643306" y="1727847"/>
            <a:chExt cx="2812953" cy="2701285"/>
          </a:xfrm>
        </p:grpSpPr>
        <p:pic>
          <p:nvPicPr>
            <p:cNvPr id="55" name="Рисунок 54" descr="images.jpeg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43306" y="1785926"/>
              <a:ext cx="2812953" cy="2643206"/>
            </a:xfrm>
            <a:prstGeom prst="rect">
              <a:avLst/>
            </a:prstGeom>
          </p:spPr>
        </p:pic>
        <p:pic>
          <p:nvPicPr>
            <p:cNvPr id="56" name="Рисунок 55" descr="comma.gif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1098622">
              <a:off x="5952040" y="1727847"/>
              <a:ext cx="331379" cy="538160"/>
            </a:xfrm>
            <a:prstGeom prst="rect">
              <a:avLst/>
            </a:prstGeom>
          </p:spPr>
        </p:pic>
        <p:pic>
          <p:nvPicPr>
            <p:cNvPr id="57" name="Рисунок 56" descr="comma.gif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1098622">
              <a:off x="5523414" y="1727848"/>
              <a:ext cx="331379" cy="538160"/>
            </a:xfrm>
            <a:prstGeom prst="rect">
              <a:avLst/>
            </a:prstGeom>
          </p:spPr>
        </p:pic>
      </p:grpSp>
      <p:pic>
        <p:nvPicPr>
          <p:cNvPr id="59" name="Рисунок 58" descr="ь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143636" y="2428892"/>
            <a:ext cx="1982563" cy="2428868"/>
          </a:xfrm>
          <a:prstGeom prst="rect">
            <a:avLst/>
          </a:prstGeom>
        </p:spPr>
      </p:pic>
      <p:sp>
        <p:nvSpPr>
          <p:cNvPr id="37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564337"/>
            <a:ext cx="2895600" cy="365125"/>
          </a:xfrm>
        </p:spPr>
        <p:txBody>
          <a:bodyPr/>
          <a:lstStyle/>
          <a:p>
            <a:r>
              <a:rPr lang="ru-RU" sz="1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Аринова</a:t>
            </a: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Н.И.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38" name="Дата 1"/>
          <p:cNvSpPr>
            <a:spLocks noGrp="1"/>
          </p:cNvSpPr>
          <p:nvPr>
            <p:ph type="dt" sz="half" idx="10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pPr algn="r"/>
            <a:fld id="{55544794-03D2-4B27-AF81-14AE4CEE2DA3}" type="datetime1">
              <a:rPr lang="ru-RU" sz="14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pPr algn="r"/>
              <a:t>27.03.2025</a:t>
            </a:fld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39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84AA45DB-A355-47FE-ACC0-7DFB11220649}" type="slidenum">
              <a:rPr lang="ru-RU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pPr/>
              <a:t>18</a:t>
            </a:fld>
            <a:endParaRPr lang="ru-RU" dirty="0"/>
          </a:p>
        </p:txBody>
      </p:sp>
      <p:sp>
        <p:nvSpPr>
          <p:cNvPr id="40" name="Нашивка 39">
            <a:hlinkClick r:id="" action="ppaction://hlinkshowjump?jump=previousslide"/>
          </p:cNvPr>
          <p:cNvSpPr/>
          <p:nvPr/>
        </p:nvSpPr>
        <p:spPr>
          <a:xfrm flipH="1">
            <a:off x="307180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Назад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1" name="Нашивка 40">
            <a:hlinkClick r:id="" action="ppaction://hlinkshowjump?jump=nextslide"/>
          </p:cNvPr>
          <p:cNvSpPr/>
          <p:nvPr/>
        </p:nvSpPr>
        <p:spPr>
          <a:xfrm>
            <a:off x="521494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Далее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428596" y="428604"/>
            <a:ext cx="1214446" cy="121444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</a:t>
            </a:r>
            <a:endParaRPr lang="ru-RU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8" name="Рисунок 47" descr="125.jpg">
            <a:hlinkClick r:id="rId9" action="ppaction://hlinkfile" tooltip="Химический словарь"/>
          </p:cNvPr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6710" y="5464984"/>
            <a:ext cx="1000132" cy="110728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animBg="1"/>
      <p:bldP spid="47" grpId="0" animBg="1"/>
      <p:bldP spid="4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0"/>
          <p:cNvGrpSpPr/>
          <p:nvPr/>
        </p:nvGrpSpPr>
        <p:grpSpPr>
          <a:xfrm>
            <a:off x="0" y="285728"/>
            <a:ext cx="9072594" cy="6603216"/>
            <a:chOff x="0" y="285728"/>
            <a:chExt cx="9072594" cy="6603216"/>
          </a:xfrm>
        </p:grpSpPr>
        <p:grpSp>
          <p:nvGrpSpPr>
            <p:cNvPr id="3" name="Группа 10"/>
            <p:cNvGrpSpPr/>
            <p:nvPr/>
          </p:nvGrpSpPr>
          <p:grpSpPr>
            <a:xfrm>
              <a:off x="0" y="285728"/>
              <a:ext cx="9072594" cy="6603216"/>
              <a:chOff x="0" y="285728"/>
              <a:chExt cx="9072594" cy="6603216"/>
            </a:xfrm>
          </p:grpSpPr>
          <p:sp>
            <p:nvSpPr>
              <p:cNvPr id="15" name="Прямоугольник 14"/>
              <p:cNvSpPr/>
              <p:nvPr/>
            </p:nvSpPr>
            <p:spPr>
              <a:xfrm>
                <a:off x="285720" y="285728"/>
                <a:ext cx="8572560" cy="6286544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grpSp>
            <p:nvGrpSpPr>
              <p:cNvPr id="5" name="Группа 6"/>
              <p:cNvGrpSpPr/>
              <p:nvPr/>
            </p:nvGrpSpPr>
            <p:grpSpPr>
              <a:xfrm>
                <a:off x="4000496" y="357166"/>
                <a:ext cx="5072098" cy="707886"/>
                <a:chOff x="285720" y="928670"/>
                <a:chExt cx="5072098" cy="707886"/>
              </a:xfrm>
            </p:grpSpPr>
            <p:sp>
              <p:nvSpPr>
                <p:cNvPr id="6" name="Скругленный прямоугольник 5"/>
                <p:cNvSpPr/>
                <p:nvPr/>
              </p:nvSpPr>
              <p:spPr>
                <a:xfrm>
                  <a:off x="285720" y="1000108"/>
                  <a:ext cx="5072098" cy="57150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4" name="Прямоугольник 3"/>
                <p:cNvSpPr/>
                <p:nvPr/>
              </p:nvSpPr>
              <p:spPr>
                <a:xfrm>
                  <a:off x="500034" y="928670"/>
                  <a:ext cx="184730" cy="707886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endParaRPr lang="ru-RU" sz="4000" b="1" cap="none" spc="0" dirty="0">
                    <a:ln w="1905"/>
                    <a:gradFill>
                      <a:gsLst>
                        <a:gs pos="0">
                          <a:schemeClr val="accent6">
                            <a:shade val="20000"/>
                            <a:satMod val="200000"/>
                          </a:schemeClr>
                        </a:gs>
                        <a:gs pos="78000">
                          <a:schemeClr val="accent6">
                            <a:tint val="90000"/>
                            <a:shade val="89000"/>
                            <a:satMod val="220000"/>
                          </a:schemeClr>
                        </a:gs>
                        <a:gs pos="100000">
                          <a:schemeClr val="accent6">
                            <a:tint val="12000"/>
                            <a:satMod val="255000"/>
                          </a:schemeClr>
                        </a:gs>
                      </a:gsLst>
                      <a:lin ang="5400000"/>
                    </a:gra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endParaRPr>
                </a:p>
              </p:txBody>
            </p:sp>
          </p:grpSp>
          <p:pic>
            <p:nvPicPr>
              <p:cNvPr id="13" name="Рисунок 12" descr="461784_html_m25160e19.png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0" y="4961505"/>
                <a:ext cx="1143007" cy="1110701"/>
              </a:xfrm>
              <a:prstGeom prst="rect">
                <a:avLst/>
              </a:prstGeom>
            </p:spPr>
          </p:pic>
          <p:pic>
            <p:nvPicPr>
              <p:cNvPr id="14" name="Рисунок 13" descr="kofein.pn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7220365">
                <a:off x="869909" y="5757081"/>
                <a:ext cx="1209624" cy="1054101"/>
              </a:xfrm>
              <a:prstGeom prst="rect">
                <a:avLst/>
              </a:prstGeom>
            </p:spPr>
          </p:pic>
          <p:pic>
            <p:nvPicPr>
              <p:cNvPr id="12" name="Рисунок 11" descr="images.jpeg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flipH="1">
                <a:off x="0" y="5607406"/>
                <a:ext cx="1142977" cy="1179180"/>
              </a:xfrm>
              <a:prstGeom prst="rect">
                <a:avLst/>
              </a:prstGeom>
            </p:spPr>
          </p:pic>
        </p:grpSp>
        <p:sp>
          <p:nvSpPr>
            <p:cNvPr id="50" name="Прямоугольник 49"/>
            <p:cNvSpPr/>
            <p:nvPr/>
          </p:nvSpPr>
          <p:spPr>
            <a:xfrm>
              <a:off x="4670072" y="357166"/>
              <a:ext cx="376814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40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Х</a:t>
              </a:r>
              <a:r>
                <a:rPr lang="ru-RU" sz="40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имия от А до Я</a:t>
              </a:r>
              <a:endParaRPr lang="ru-RU" sz="40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3357554" y="5143512"/>
            <a:ext cx="2857520" cy="571504"/>
            <a:chOff x="3357554" y="5786454"/>
            <a:chExt cx="2857520" cy="571504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3929058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М</a:t>
              </a:r>
              <a:endParaRPr lang="ru-RU" sz="2800" b="1" dirty="0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4500562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Е</a:t>
              </a:r>
              <a:endParaRPr lang="ru-RU" sz="2800" b="1" dirty="0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5072066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С</a:t>
              </a:r>
              <a:endParaRPr lang="ru-RU" sz="2800" b="1" dirty="0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5643570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Ь</a:t>
              </a:r>
              <a:endParaRPr lang="ru-RU" sz="2800" b="1" dirty="0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3357554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С</a:t>
              </a:r>
              <a:endParaRPr lang="ru-RU" sz="2800" b="1" dirty="0"/>
            </a:p>
          </p:txBody>
        </p:sp>
      </p:grpSp>
      <p:sp>
        <p:nvSpPr>
          <p:cNvPr id="43" name="Прямоугольник 42"/>
          <p:cNvSpPr/>
          <p:nvPr/>
        </p:nvSpPr>
        <p:spPr>
          <a:xfrm>
            <a:off x="3357554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3929058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500562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5072066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5643570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4" name="Группа 53"/>
          <p:cNvGrpSpPr/>
          <p:nvPr/>
        </p:nvGrpSpPr>
        <p:grpSpPr>
          <a:xfrm>
            <a:off x="785786" y="2312251"/>
            <a:ext cx="3942231" cy="2831261"/>
            <a:chOff x="357158" y="2071678"/>
            <a:chExt cx="3942231" cy="2831261"/>
          </a:xfrm>
        </p:grpSpPr>
        <p:pic>
          <p:nvPicPr>
            <p:cNvPr id="52" name="Рисунок 51" descr="116_550,299.jpg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EFFFD"/>
                </a:clrFrom>
                <a:clrTo>
                  <a:srgbClr val="FE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7158" y="2071678"/>
              <a:ext cx="3942231" cy="2143140"/>
            </a:xfrm>
            <a:prstGeom prst="rect">
              <a:avLst/>
            </a:prstGeom>
          </p:spPr>
        </p:pic>
        <p:sp>
          <p:nvSpPr>
            <p:cNvPr id="53" name="TextBox 52"/>
            <p:cNvSpPr txBox="1"/>
            <p:nvPr/>
          </p:nvSpPr>
          <p:spPr>
            <a:xfrm>
              <a:off x="1643042" y="4071942"/>
              <a:ext cx="110799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1, 3</a:t>
              </a:r>
              <a:endParaRPr lang="ru-RU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8" name="Группа 57"/>
          <p:cNvGrpSpPr/>
          <p:nvPr/>
        </p:nvGrpSpPr>
        <p:grpSpPr>
          <a:xfrm>
            <a:off x="5072066" y="1142984"/>
            <a:ext cx="2806871" cy="4045707"/>
            <a:chOff x="5572132" y="1214422"/>
            <a:chExt cx="2806871" cy="4045707"/>
          </a:xfrm>
        </p:grpSpPr>
        <p:pic>
          <p:nvPicPr>
            <p:cNvPr id="56" name="Рисунок 55" descr="63.jpg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72132" y="1214422"/>
              <a:ext cx="2806871" cy="3357586"/>
            </a:xfrm>
            <a:prstGeom prst="rect">
              <a:avLst/>
            </a:prstGeom>
          </p:spPr>
        </p:pic>
        <p:sp>
          <p:nvSpPr>
            <p:cNvPr id="57" name="TextBox 56"/>
            <p:cNvSpPr txBox="1"/>
            <p:nvPr/>
          </p:nvSpPr>
          <p:spPr>
            <a:xfrm>
              <a:off x="6357950" y="4429132"/>
              <a:ext cx="148309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 smtClean="0">
                  <a:solidFill>
                    <a:srgbClr val="FF0000"/>
                  </a:solidFill>
                </a:rPr>
                <a:t>Л = С</a:t>
              </a:r>
              <a:endParaRPr lang="ru-RU" sz="48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30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564337"/>
            <a:ext cx="2895600" cy="365125"/>
          </a:xfrm>
        </p:spPr>
        <p:txBody>
          <a:bodyPr/>
          <a:lstStyle/>
          <a:p>
            <a:r>
              <a:rPr lang="ru-RU" sz="1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Аринова</a:t>
            </a: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Н.И.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36" name="Дата 1"/>
          <p:cNvSpPr>
            <a:spLocks noGrp="1"/>
          </p:cNvSpPr>
          <p:nvPr>
            <p:ph type="dt" sz="half" idx="10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pPr algn="r"/>
            <a:fld id="{55544794-03D2-4B27-AF81-14AE4CEE2DA3}" type="datetime1">
              <a:rPr lang="ru-RU" sz="14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pPr algn="r"/>
              <a:t>27.03.2025</a:t>
            </a:fld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37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84AA45DB-A355-47FE-ACC0-7DFB11220649}" type="slidenum">
              <a:rPr lang="ru-RU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pPr/>
              <a:t>19</a:t>
            </a:fld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8" name="Нашивка 37">
            <a:hlinkClick r:id="" action="ppaction://hlinkshowjump?jump=previousslide"/>
          </p:cNvPr>
          <p:cNvSpPr/>
          <p:nvPr/>
        </p:nvSpPr>
        <p:spPr>
          <a:xfrm flipH="1">
            <a:off x="307180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Назад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9" name="Нашивка 38">
            <a:hlinkClick r:id="" action="ppaction://hlinkshowjump?jump=nextslide"/>
          </p:cNvPr>
          <p:cNvSpPr/>
          <p:nvPr/>
        </p:nvSpPr>
        <p:spPr>
          <a:xfrm>
            <a:off x="521494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Далее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428596" y="428604"/>
            <a:ext cx="1214446" cy="121444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</a:t>
            </a:r>
            <a:endParaRPr lang="ru-RU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1" name="Рисунок 40" descr="125.jpg">
            <a:hlinkClick r:id="rId7" action="ppaction://hlinkfile" tooltip="Химический словарь"/>
          </p:cNvPr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6710" y="5464984"/>
            <a:ext cx="1000132" cy="110728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animBg="1"/>
      <p:bldP spid="47" grpId="0" animBg="1"/>
      <p:bldP spid="4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Группа 50"/>
          <p:cNvGrpSpPr/>
          <p:nvPr/>
        </p:nvGrpSpPr>
        <p:grpSpPr>
          <a:xfrm>
            <a:off x="0" y="285728"/>
            <a:ext cx="9072594" cy="6603216"/>
            <a:chOff x="0" y="285728"/>
            <a:chExt cx="9072594" cy="6603216"/>
          </a:xfrm>
        </p:grpSpPr>
        <p:grpSp>
          <p:nvGrpSpPr>
            <p:cNvPr id="11" name="Группа 10"/>
            <p:cNvGrpSpPr/>
            <p:nvPr/>
          </p:nvGrpSpPr>
          <p:grpSpPr>
            <a:xfrm>
              <a:off x="0" y="285728"/>
              <a:ext cx="9072594" cy="6603216"/>
              <a:chOff x="0" y="285728"/>
              <a:chExt cx="9072594" cy="6603216"/>
            </a:xfrm>
          </p:grpSpPr>
          <p:sp>
            <p:nvSpPr>
              <p:cNvPr id="15" name="Прямоугольник 14"/>
              <p:cNvSpPr/>
              <p:nvPr/>
            </p:nvSpPr>
            <p:spPr>
              <a:xfrm>
                <a:off x="285720" y="285728"/>
                <a:ext cx="8572560" cy="6286544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grpSp>
            <p:nvGrpSpPr>
              <p:cNvPr id="2" name="Группа 6"/>
              <p:cNvGrpSpPr/>
              <p:nvPr/>
            </p:nvGrpSpPr>
            <p:grpSpPr>
              <a:xfrm>
                <a:off x="4000496" y="357166"/>
                <a:ext cx="5072098" cy="707886"/>
                <a:chOff x="285720" y="928670"/>
                <a:chExt cx="5072098" cy="707886"/>
              </a:xfrm>
            </p:grpSpPr>
            <p:sp>
              <p:nvSpPr>
                <p:cNvPr id="6" name="Скругленный прямоугольник 5"/>
                <p:cNvSpPr/>
                <p:nvPr/>
              </p:nvSpPr>
              <p:spPr>
                <a:xfrm>
                  <a:off x="285720" y="1000108"/>
                  <a:ext cx="5072098" cy="57150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4" name="Прямоугольник 3"/>
                <p:cNvSpPr/>
                <p:nvPr/>
              </p:nvSpPr>
              <p:spPr>
                <a:xfrm>
                  <a:off x="500034" y="928670"/>
                  <a:ext cx="184730" cy="707886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endParaRPr lang="ru-RU" sz="4000" b="1" cap="none" spc="0" dirty="0">
                    <a:ln w="1905"/>
                    <a:gradFill>
                      <a:gsLst>
                        <a:gs pos="0">
                          <a:schemeClr val="accent6">
                            <a:shade val="20000"/>
                            <a:satMod val="200000"/>
                          </a:schemeClr>
                        </a:gs>
                        <a:gs pos="78000">
                          <a:schemeClr val="accent6">
                            <a:tint val="90000"/>
                            <a:shade val="89000"/>
                            <a:satMod val="220000"/>
                          </a:schemeClr>
                        </a:gs>
                        <a:gs pos="100000">
                          <a:schemeClr val="accent6">
                            <a:tint val="12000"/>
                            <a:satMod val="255000"/>
                          </a:schemeClr>
                        </a:gs>
                      </a:gsLst>
                      <a:lin ang="5400000"/>
                    </a:gra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endParaRPr>
                </a:p>
              </p:txBody>
            </p:sp>
          </p:grpSp>
          <p:pic>
            <p:nvPicPr>
              <p:cNvPr id="13" name="Рисунок 12" descr="461784_html_m25160e19.png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0" y="4961505"/>
                <a:ext cx="1143007" cy="1110701"/>
              </a:xfrm>
              <a:prstGeom prst="rect">
                <a:avLst/>
              </a:prstGeom>
            </p:spPr>
          </p:pic>
          <p:pic>
            <p:nvPicPr>
              <p:cNvPr id="14" name="Рисунок 13" descr="kofein.pn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7220365">
                <a:off x="869909" y="5757081"/>
                <a:ext cx="1209624" cy="1054101"/>
              </a:xfrm>
              <a:prstGeom prst="rect">
                <a:avLst/>
              </a:prstGeom>
            </p:spPr>
          </p:pic>
          <p:pic>
            <p:nvPicPr>
              <p:cNvPr id="12" name="Рисунок 11" descr="images.jpeg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flipH="1">
                <a:off x="0" y="5607406"/>
                <a:ext cx="1142977" cy="1179180"/>
              </a:xfrm>
              <a:prstGeom prst="rect">
                <a:avLst/>
              </a:prstGeom>
            </p:spPr>
          </p:pic>
        </p:grpSp>
        <p:sp>
          <p:nvSpPr>
            <p:cNvPr id="50" name="Прямоугольник 49"/>
            <p:cNvSpPr/>
            <p:nvPr/>
          </p:nvSpPr>
          <p:spPr>
            <a:xfrm>
              <a:off x="4670072" y="357166"/>
              <a:ext cx="376814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40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Х</a:t>
              </a:r>
              <a:r>
                <a:rPr lang="ru-RU" sz="40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имия от А до Я</a:t>
              </a:r>
              <a:endParaRPr lang="ru-RU" sz="40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52" name="Группа 51"/>
          <p:cNvGrpSpPr/>
          <p:nvPr/>
        </p:nvGrpSpPr>
        <p:grpSpPr>
          <a:xfrm>
            <a:off x="3357554" y="5143512"/>
            <a:ext cx="2286016" cy="571504"/>
            <a:chOff x="3357554" y="5715016"/>
            <a:chExt cx="2286016" cy="571504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3929058" y="5715016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Т</a:t>
              </a:r>
              <a:endParaRPr lang="ru-RU" sz="2800" b="1" dirty="0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4500562" y="5715016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О</a:t>
              </a:r>
              <a:endParaRPr lang="ru-RU" sz="2800" b="1" dirty="0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5072066" y="5715016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М</a:t>
              </a:r>
              <a:endParaRPr lang="ru-RU" sz="2800" b="1" dirty="0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3357554" y="5715016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А</a:t>
              </a:r>
              <a:endParaRPr lang="ru-RU" sz="2800" b="1" dirty="0"/>
            </a:p>
          </p:txBody>
        </p:sp>
      </p:grpSp>
      <p:sp>
        <p:nvSpPr>
          <p:cNvPr id="43" name="Прямоугольник 42"/>
          <p:cNvSpPr/>
          <p:nvPr/>
        </p:nvSpPr>
        <p:spPr>
          <a:xfrm>
            <a:off x="3357554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3929058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500562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5072066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6" name="Группа 55"/>
          <p:cNvGrpSpPr/>
          <p:nvPr/>
        </p:nvGrpSpPr>
        <p:grpSpPr>
          <a:xfrm>
            <a:off x="1357290" y="1714488"/>
            <a:ext cx="2643206" cy="3143272"/>
            <a:chOff x="642910" y="1357298"/>
            <a:chExt cx="2714644" cy="3357586"/>
          </a:xfrm>
        </p:grpSpPr>
        <p:pic>
          <p:nvPicPr>
            <p:cNvPr id="53" name="Рисунок 52" descr="pink.jpg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0343" r="10345" b="20688"/>
            <a:stretch>
              <a:fillRect/>
            </a:stretch>
          </p:blipFill>
          <p:spPr>
            <a:xfrm>
              <a:off x="642910" y="1357298"/>
              <a:ext cx="2714644" cy="2714644"/>
            </a:xfrm>
            <a:prstGeom prst="rect">
              <a:avLst/>
            </a:prstGeom>
          </p:spPr>
        </p:pic>
        <p:sp>
          <p:nvSpPr>
            <p:cNvPr id="55" name="TextBox 54"/>
            <p:cNvSpPr txBox="1"/>
            <p:nvPr/>
          </p:nvSpPr>
          <p:spPr>
            <a:xfrm>
              <a:off x="1571604" y="3883887"/>
              <a:ext cx="110799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6, 7</a:t>
              </a:r>
              <a:endParaRPr lang="ru-RU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8" name="Группа 57"/>
          <p:cNvGrpSpPr/>
          <p:nvPr/>
        </p:nvGrpSpPr>
        <p:grpSpPr>
          <a:xfrm>
            <a:off x="4714876" y="1857364"/>
            <a:ext cx="3474651" cy="2643206"/>
            <a:chOff x="5240753" y="1857364"/>
            <a:chExt cx="3474651" cy="2643206"/>
          </a:xfrm>
        </p:grpSpPr>
        <p:pic>
          <p:nvPicPr>
            <p:cNvPr id="54" name="Рисунок 53" descr="comma.gif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40753" y="1928802"/>
              <a:ext cx="331379" cy="538160"/>
            </a:xfrm>
            <a:prstGeom prst="rect">
              <a:avLst/>
            </a:prstGeom>
          </p:spPr>
        </p:pic>
        <p:pic>
          <p:nvPicPr>
            <p:cNvPr id="57" name="Рисунок 56" descr="izba.jpg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0469" t="12854" r="17968" b="14305"/>
            <a:stretch>
              <a:fillRect/>
            </a:stretch>
          </p:blipFill>
          <p:spPr>
            <a:xfrm>
              <a:off x="5294785" y="1857364"/>
              <a:ext cx="3420619" cy="2643206"/>
            </a:xfrm>
            <a:prstGeom prst="rect">
              <a:avLst/>
            </a:prstGeom>
          </p:spPr>
        </p:pic>
      </p:grpSp>
      <p:pic>
        <p:nvPicPr>
          <p:cNvPr id="29" name="Рисунок 28" descr="125.jpg">
            <a:hlinkClick r:id="rId8" action="ppaction://hlinkfile" tooltip="Химический словарь"/>
          </p:cNvPr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6710" y="5464984"/>
            <a:ext cx="1000132" cy="1107288"/>
          </a:xfrm>
          <a:prstGeom prst="rect">
            <a:avLst/>
          </a:prstGeom>
        </p:spPr>
      </p:pic>
      <p:sp>
        <p:nvSpPr>
          <p:cNvPr id="28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564337"/>
            <a:ext cx="2895600" cy="365125"/>
          </a:xfrm>
        </p:spPr>
        <p:txBody>
          <a:bodyPr/>
          <a:lstStyle/>
          <a:p>
            <a:r>
              <a:rPr lang="ru-RU" sz="1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Аринова</a:t>
            </a: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Н.И.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30" name="Дата 1"/>
          <p:cNvSpPr>
            <a:spLocks noGrp="1"/>
          </p:cNvSpPr>
          <p:nvPr>
            <p:ph type="dt" sz="half" idx="10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pPr algn="r"/>
            <a:fld id="{55544794-03D2-4B27-AF81-14AE4CEE2DA3}" type="datetime1">
              <a:rPr lang="ru-RU" sz="14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pPr algn="r"/>
              <a:t>27.03.2025</a:t>
            </a:fld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34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84AA45DB-A355-47FE-ACC0-7DFB11220649}" type="slidenum">
              <a:rPr lang="ru-RU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pPr/>
              <a:t>2</a:t>
            </a:fld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6" name="Нашивка 35">
            <a:hlinkClick r:id="" action="ppaction://hlinkshowjump?jump=nextslide"/>
          </p:cNvPr>
          <p:cNvSpPr/>
          <p:nvPr/>
        </p:nvSpPr>
        <p:spPr>
          <a:xfrm>
            <a:off x="521494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Далее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7" name="Нашивка 36">
            <a:hlinkClick r:id="" action="ppaction://hlinkshowjump?jump=previousslide"/>
          </p:cNvPr>
          <p:cNvSpPr/>
          <p:nvPr/>
        </p:nvSpPr>
        <p:spPr>
          <a:xfrm flipH="1">
            <a:off x="307180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Назад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428596" y="428604"/>
            <a:ext cx="1214446" cy="121444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</a:t>
            </a:r>
            <a:endParaRPr lang="ru-RU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animBg="1"/>
      <p:bldP spid="3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0"/>
          <p:cNvGrpSpPr/>
          <p:nvPr/>
        </p:nvGrpSpPr>
        <p:grpSpPr>
          <a:xfrm>
            <a:off x="0" y="285728"/>
            <a:ext cx="9072594" cy="6603216"/>
            <a:chOff x="0" y="285728"/>
            <a:chExt cx="9072594" cy="6603216"/>
          </a:xfrm>
        </p:grpSpPr>
        <p:grpSp>
          <p:nvGrpSpPr>
            <p:cNvPr id="3" name="Группа 10"/>
            <p:cNvGrpSpPr/>
            <p:nvPr/>
          </p:nvGrpSpPr>
          <p:grpSpPr>
            <a:xfrm>
              <a:off x="0" y="285728"/>
              <a:ext cx="9072594" cy="6603216"/>
              <a:chOff x="0" y="285728"/>
              <a:chExt cx="9072594" cy="6603216"/>
            </a:xfrm>
          </p:grpSpPr>
          <p:sp>
            <p:nvSpPr>
              <p:cNvPr id="15" name="Прямоугольник 14"/>
              <p:cNvSpPr/>
              <p:nvPr/>
            </p:nvSpPr>
            <p:spPr>
              <a:xfrm>
                <a:off x="285720" y="285728"/>
                <a:ext cx="8572560" cy="6286544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grpSp>
            <p:nvGrpSpPr>
              <p:cNvPr id="5" name="Группа 6"/>
              <p:cNvGrpSpPr/>
              <p:nvPr/>
            </p:nvGrpSpPr>
            <p:grpSpPr>
              <a:xfrm>
                <a:off x="4000496" y="357166"/>
                <a:ext cx="5072098" cy="707886"/>
                <a:chOff x="285720" y="928670"/>
                <a:chExt cx="5072098" cy="707886"/>
              </a:xfrm>
            </p:grpSpPr>
            <p:sp>
              <p:nvSpPr>
                <p:cNvPr id="6" name="Скругленный прямоугольник 5"/>
                <p:cNvSpPr/>
                <p:nvPr/>
              </p:nvSpPr>
              <p:spPr>
                <a:xfrm>
                  <a:off x="285720" y="1000108"/>
                  <a:ext cx="5072098" cy="57150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4" name="Прямоугольник 3"/>
                <p:cNvSpPr/>
                <p:nvPr/>
              </p:nvSpPr>
              <p:spPr>
                <a:xfrm>
                  <a:off x="500034" y="928670"/>
                  <a:ext cx="184730" cy="707886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endParaRPr lang="ru-RU" sz="4000" b="1" cap="none" spc="0" dirty="0">
                    <a:ln w="1905"/>
                    <a:gradFill>
                      <a:gsLst>
                        <a:gs pos="0">
                          <a:schemeClr val="accent6">
                            <a:shade val="20000"/>
                            <a:satMod val="200000"/>
                          </a:schemeClr>
                        </a:gs>
                        <a:gs pos="78000">
                          <a:schemeClr val="accent6">
                            <a:tint val="90000"/>
                            <a:shade val="89000"/>
                            <a:satMod val="220000"/>
                          </a:schemeClr>
                        </a:gs>
                        <a:gs pos="100000">
                          <a:schemeClr val="accent6">
                            <a:tint val="12000"/>
                            <a:satMod val="255000"/>
                          </a:schemeClr>
                        </a:gs>
                      </a:gsLst>
                      <a:lin ang="5400000"/>
                    </a:gra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endParaRPr>
                </a:p>
              </p:txBody>
            </p:sp>
          </p:grpSp>
          <p:pic>
            <p:nvPicPr>
              <p:cNvPr id="13" name="Рисунок 12" descr="461784_html_m25160e19.png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0" y="4961505"/>
                <a:ext cx="1143007" cy="1110701"/>
              </a:xfrm>
              <a:prstGeom prst="rect">
                <a:avLst/>
              </a:prstGeom>
            </p:spPr>
          </p:pic>
          <p:pic>
            <p:nvPicPr>
              <p:cNvPr id="14" name="Рисунок 13" descr="kofein.pn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7220365">
                <a:off x="869909" y="5757081"/>
                <a:ext cx="1209624" cy="1054101"/>
              </a:xfrm>
              <a:prstGeom prst="rect">
                <a:avLst/>
              </a:prstGeom>
            </p:spPr>
          </p:pic>
          <p:pic>
            <p:nvPicPr>
              <p:cNvPr id="12" name="Рисунок 11" descr="images.jpeg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flipH="1">
                <a:off x="0" y="5607406"/>
                <a:ext cx="1142977" cy="1179180"/>
              </a:xfrm>
              <a:prstGeom prst="rect">
                <a:avLst/>
              </a:prstGeom>
            </p:spPr>
          </p:pic>
        </p:grpSp>
        <p:sp>
          <p:nvSpPr>
            <p:cNvPr id="50" name="Прямоугольник 49"/>
            <p:cNvSpPr/>
            <p:nvPr/>
          </p:nvSpPr>
          <p:spPr>
            <a:xfrm>
              <a:off x="4670072" y="357166"/>
              <a:ext cx="376814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40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Х</a:t>
              </a:r>
              <a:r>
                <a:rPr lang="ru-RU" sz="40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имия от А до Я</a:t>
              </a:r>
              <a:endParaRPr lang="ru-RU" sz="40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57" name="Группа 56"/>
          <p:cNvGrpSpPr/>
          <p:nvPr/>
        </p:nvGrpSpPr>
        <p:grpSpPr>
          <a:xfrm>
            <a:off x="1785918" y="5143512"/>
            <a:ext cx="5715040" cy="571504"/>
            <a:chOff x="1643042" y="5786454"/>
            <a:chExt cx="5715040" cy="571504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3929058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О</a:t>
              </a:r>
              <a:endParaRPr lang="ru-RU" sz="2800" b="1" dirty="0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4500562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В</a:t>
              </a:r>
              <a:endParaRPr lang="ru-RU" sz="2800" b="1" dirty="0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5072066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А</a:t>
              </a:r>
              <a:endParaRPr lang="ru-RU" sz="2800" b="1" dirty="0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5643570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Н</a:t>
              </a:r>
              <a:endParaRPr lang="ru-RU" sz="2800" b="1" dirty="0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3357554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Р</a:t>
              </a:r>
              <a:endParaRPr lang="ru-RU" sz="2800" b="1" dirty="0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2786050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Т</a:t>
              </a:r>
              <a:endParaRPr lang="ru-RU" sz="2800" b="1" dirty="0"/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2214546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tx1"/>
                  </a:solidFill>
                </a:rPr>
                <a:t>И</a:t>
              </a:r>
              <a:endParaRPr lang="ru-RU" sz="2800" b="1" dirty="0">
                <a:solidFill>
                  <a:schemeClr val="tx1"/>
                </a:solidFill>
              </a:endParaRPr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6786578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Е</a:t>
              </a:r>
              <a:endParaRPr lang="ru-RU" sz="2800" b="1" dirty="0"/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6215074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И</a:t>
              </a:r>
              <a:endParaRPr lang="ru-RU" sz="2800" b="1" dirty="0"/>
            </a:p>
          </p:txBody>
        </p:sp>
        <p:sp>
          <p:nvSpPr>
            <p:cNvPr id="55" name="Прямоугольник 54"/>
            <p:cNvSpPr/>
            <p:nvPr/>
          </p:nvSpPr>
          <p:spPr>
            <a:xfrm>
              <a:off x="1643042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tx1"/>
                  </a:solidFill>
                </a:rPr>
                <a:t>Т</a:t>
              </a:r>
              <a:endParaRPr lang="ru-RU" sz="28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56" name="Прямоугольник 55"/>
          <p:cNvSpPr/>
          <p:nvPr/>
        </p:nvSpPr>
        <p:spPr>
          <a:xfrm>
            <a:off x="1785918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2357422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2928926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3500430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4071934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643438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5214942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5786446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6357950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6929454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6" name="Группа 65"/>
          <p:cNvGrpSpPr/>
          <p:nvPr/>
        </p:nvGrpSpPr>
        <p:grpSpPr>
          <a:xfrm>
            <a:off x="3286116" y="1428736"/>
            <a:ext cx="3214710" cy="2571768"/>
            <a:chOff x="3571868" y="2285992"/>
            <a:chExt cx="3214710" cy="2571768"/>
          </a:xfrm>
        </p:grpSpPr>
        <p:pic>
          <p:nvPicPr>
            <p:cNvPr id="64" name="Рисунок 63" descr="drova2.jpg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EDEBF1"/>
                </a:clrFrom>
                <a:clrTo>
                  <a:srgbClr val="EDEBF1">
                    <a:alpha val="0"/>
                  </a:srgbClr>
                </a:clrTo>
              </a:clrChange>
            </a:blip>
            <a:srcRect l="4306" t="10766" r="3109" b="11722"/>
            <a:stretch>
              <a:fillRect/>
            </a:stretch>
          </p:blipFill>
          <p:spPr>
            <a:xfrm>
              <a:off x="3714744" y="2285992"/>
              <a:ext cx="3071834" cy="2571768"/>
            </a:xfrm>
            <a:prstGeom prst="rect">
              <a:avLst/>
            </a:prstGeom>
          </p:spPr>
        </p:pic>
        <p:pic>
          <p:nvPicPr>
            <p:cNvPr id="65" name="Рисунок 64" descr="comma.gif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71868" y="2357430"/>
              <a:ext cx="331379" cy="538160"/>
            </a:xfrm>
            <a:prstGeom prst="rect">
              <a:avLst/>
            </a:prstGeom>
          </p:spPr>
        </p:pic>
      </p:grpSp>
      <p:grpSp>
        <p:nvGrpSpPr>
          <p:cNvPr id="61" name="Группа 60"/>
          <p:cNvGrpSpPr/>
          <p:nvPr/>
        </p:nvGrpSpPr>
        <p:grpSpPr>
          <a:xfrm>
            <a:off x="357158" y="2285992"/>
            <a:ext cx="3143272" cy="2928958"/>
            <a:chOff x="357158" y="1214422"/>
            <a:chExt cx="3000396" cy="2759823"/>
          </a:xfrm>
        </p:grpSpPr>
        <p:pic>
          <p:nvPicPr>
            <p:cNvPr id="59" name="Рисунок 58" descr="13496484-s-n--nf-noen-n---noe.jpg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2665" r="13158" b="43646"/>
            <a:stretch>
              <a:fillRect/>
            </a:stretch>
          </p:blipFill>
          <p:spPr>
            <a:xfrm flipH="1">
              <a:off x="357158" y="1214422"/>
              <a:ext cx="3000396" cy="2071702"/>
            </a:xfrm>
            <a:prstGeom prst="rect">
              <a:avLst/>
            </a:prstGeom>
          </p:spPr>
        </p:pic>
        <p:sp>
          <p:nvSpPr>
            <p:cNvPr id="60" name="TextBox 59"/>
            <p:cNvSpPr txBox="1"/>
            <p:nvPr/>
          </p:nvSpPr>
          <p:spPr>
            <a:xfrm>
              <a:off x="1222592" y="3143248"/>
              <a:ext cx="142058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 smtClean="0">
                  <a:solidFill>
                    <a:srgbClr val="FF0000"/>
                  </a:solidFill>
                </a:rPr>
                <a:t>К = Т</a:t>
              </a:r>
              <a:endParaRPr lang="ru-RU" sz="48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68" name="Группа 67"/>
          <p:cNvGrpSpPr/>
          <p:nvPr/>
        </p:nvGrpSpPr>
        <p:grpSpPr>
          <a:xfrm>
            <a:off x="6166695" y="2071678"/>
            <a:ext cx="2405833" cy="3045575"/>
            <a:chOff x="6000760" y="1928802"/>
            <a:chExt cx="2405833" cy="3045575"/>
          </a:xfrm>
        </p:grpSpPr>
        <p:pic>
          <p:nvPicPr>
            <p:cNvPr id="63" name="Рисунок 62" descr="1a0buv_2_enl.jpg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00760" y="1928802"/>
              <a:ext cx="2405833" cy="2562828"/>
            </a:xfrm>
            <a:prstGeom prst="rect">
              <a:avLst/>
            </a:prstGeom>
          </p:spPr>
        </p:pic>
        <p:sp>
          <p:nvSpPr>
            <p:cNvPr id="67" name="TextBox 66"/>
            <p:cNvSpPr txBox="1"/>
            <p:nvPr/>
          </p:nvSpPr>
          <p:spPr>
            <a:xfrm>
              <a:off x="6286512" y="4143380"/>
              <a:ext cx="172354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5, 7, 4</a:t>
              </a:r>
              <a:endParaRPr lang="ru-RU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51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564337"/>
            <a:ext cx="2895600" cy="365125"/>
          </a:xfrm>
        </p:spPr>
        <p:txBody>
          <a:bodyPr/>
          <a:lstStyle/>
          <a:p>
            <a:r>
              <a:rPr lang="ru-RU" sz="1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Аринова</a:t>
            </a: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Н.И.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52" name="Дата 1"/>
          <p:cNvSpPr>
            <a:spLocks noGrp="1"/>
          </p:cNvSpPr>
          <p:nvPr>
            <p:ph type="dt" sz="half" idx="10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pPr algn="r"/>
            <a:fld id="{55544794-03D2-4B27-AF81-14AE4CEE2DA3}" type="datetime1">
              <a:rPr lang="ru-RU" sz="14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pPr algn="r"/>
              <a:t>27.03.2025</a:t>
            </a:fld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5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84AA45DB-A355-47FE-ACC0-7DFB11220649}" type="slidenum">
              <a:rPr lang="ru-RU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pPr/>
              <a:t>20</a:t>
            </a:fld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4" name="Нашивка 53">
            <a:hlinkClick r:id="" action="ppaction://hlinkshowjump?jump=previousslide"/>
          </p:cNvPr>
          <p:cNvSpPr/>
          <p:nvPr/>
        </p:nvSpPr>
        <p:spPr>
          <a:xfrm flipH="1">
            <a:off x="307180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Назад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8" name="Нашивка 57">
            <a:hlinkClick r:id="" action="ppaction://hlinkshowjump?jump=nextslide"/>
          </p:cNvPr>
          <p:cNvSpPr/>
          <p:nvPr/>
        </p:nvSpPr>
        <p:spPr>
          <a:xfrm>
            <a:off x="521494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Далее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428596" y="428604"/>
            <a:ext cx="1214446" cy="121444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</a:t>
            </a:r>
            <a:endParaRPr lang="ru-RU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9" name="Рисунок 68" descr="125.jpg">
            <a:hlinkClick r:id="rId9" action="ppaction://hlinkfile" tooltip="Химический словарь"/>
          </p:cNvPr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6710" y="5464984"/>
            <a:ext cx="1000132" cy="110728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</p:childTnLst>
        </p:cTn>
      </p:par>
    </p:tnLst>
    <p:bldLst>
      <p:bldP spid="56" grpId="0" animBg="1"/>
      <p:bldP spid="40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1" grpId="0" animBg="1"/>
      <p:bldP spid="6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0"/>
          <p:cNvGrpSpPr/>
          <p:nvPr/>
        </p:nvGrpSpPr>
        <p:grpSpPr>
          <a:xfrm>
            <a:off x="0" y="285728"/>
            <a:ext cx="9072594" cy="6603216"/>
            <a:chOff x="0" y="285728"/>
            <a:chExt cx="9072594" cy="6603216"/>
          </a:xfrm>
        </p:grpSpPr>
        <p:grpSp>
          <p:nvGrpSpPr>
            <p:cNvPr id="3" name="Группа 10"/>
            <p:cNvGrpSpPr/>
            <p:nvPr/>
          </p:nvGrpSpPr>
          <p:grpSpPr>
            <a:xfrm>
              <a:off x="0" y="285728"/>
              <a:ext cx="9072594" cy="6603216"/>
              <a:chOff x="0" y="285728"/>
              <a:chExt cx="9072594" cy="6603216"/>
            </a:xfrm>
          </p:grpSpPr>
          <p:sp>
            <p:nvSpPr>
              <p:cNvPr id="15" name="Прямоугольник 14"/>
              <p:cNvSpPr/>
              <p:nvPr/>
            </p:nvSpPr>
            <p:spPr>
              <a:xfrm>
                <a:off x="285720" y="285728"/>
                <a:ext cx="8572560" cy="6286544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grpSp>
            <p:nvGrpSpPr>
              <p:cNvPr id="5" name="Группа 6"/>
              <p:cNvGrpSpPr/>
              <p:nvPr/>
            </p:nvGrpSpPr>
            <p:grpSpPr>
              <a:xfrm>
                <a:off x="4000496" y="357166"/>
                <a:ext cx="5072098" cy="707886"/>
                <a:chOff x="285720" y="928670"/>
                <a:chExt cx="5072098" cy="707886"/>
              </a:xfrm>
            </p:grpSpPr>
            <p:sp>
              <p:nvSpPr>
                <p:cNvPr id="6" name="Скругленный прямоугольник 5"/>
                <p:cNvSpPr/>
                <p:nvPr/>
              </p:nvSpPr>
              <p:spPr>
                <a:xfrm>
                  <a:off x="285720" y="1000108"/>
                  <a:ext cx="5072098" cy="57150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4" name="Прямоугольник 3"/>
                <p:cNvSpPr/>
                <p:nvPr/>
              </p:nvSpPr>
              <p:spPr>
                <a:xfrm>
                  <a:off x="500034" y="928670"/>
                  <a:ext cx="184730" cy="707886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endParaRPr lang="ru-RU" sz="4000" b="1" cap="none" spc="0" dirty="0">
                    <a:ln w="1905"/>
                    <a:gradFill>
                      <a:gsLst>
                        <a:gs pos="0">
                          <a:schemeClr val="accent6">
                            <a:shade val="20000"/>
                            <a:satMod val="200000"/>
                          </a:schemeClr>
                        </a:gs>
                        <a:gs pos="78000">
                          <a:schemeClr val="accent6">
                            <a:tint val="90000"/>
                            <a:shade val="89000"/>
                            <a:satMod val="220000"/>
                          </a:schemeClr>
                        </a:gs>
                        <a:gs pos="100000">
                          <a:schemeClr val="accent6">
                            <a:tint val="12000"/>
                            <a:satMod val="255000"/>
                          </a:schemeClr>
                        </a:gs>
                      </a:gsLst>
                      <a:lin ang="5400000"/>
                    </a:gra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endParaRPr>
                </a:p>
              </p:txBody>
            </p:sp>
          </p:grpSp>
          <p:pic>
            <p:nvPicPr>
              <p:cNvPr id="13" name="Рисунок 12" descr="461784_html_m25160e19.png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0" y="4961505"/>
                <a:ext cx="1143007" cy="1110701"/>
              </a:xfrm>
              <a:prstGeom prst="rect">
                <a:avLst/>
              </a:prstGeom>
            </p:spPr>
          </p:pic>
          <p:pic>
            <p:nvPicPr>
              <p:cNvPr id="14" name="Рисунок 13" descr="kofein.pn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7220365">
                <a:off x="869909" y="5757081"/>
                <a:ext cx="1209624" cy="1054101"/>
              </a:xfrm>
              <a:prstGeom prst="rect">
                <a:avLst/>
              </a:prstGeom>
            </p:spPr>
          </p:pic>
          <p:pic>
            <p:nvPicPr>
              <p:cNvPr id="12" name="Рисунок 11" descr="images.jpeg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flipH="1">
                <a:off x="0" y="5607406"/>
                <a:ext cx="1142977" cy="1179180"/>
              </a:xfrm>
              <a:prstGeom prst="rect">
                <a:avLst/>
              </a:prstGeom>
            </p:spPr>
          </p:pic>
        </p:grpSp>
        <p:sp>
          <p:nvSpPr>
            <p:cNvPr id="50" name="Прямоугольник 49"/>
            <p:cNvSpPr/>
            <p:nvPr/>
          </p:nvSpPr>
          <p:spPr>
            <a:xfrm>
              <a:off x="4670072" y="357166"/>
              <a:ext cx="376814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40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Х</a:t>
              </a:r>
              <a:r>
                <a:rPr lang="ru-RU" sz="40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имия от А до Я</a:t>
              </a:r>
              <a:endParaRPr lang="ru-RU" sz="40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571472" y="1857364"/>
            <a:ext cx="2481262" cy="3117013"/>
            <a:chOff x="642910" y="1571612"/>
            <a:chExt cx="2338386" cy="2902699"/>
          </a:xfrm>
        </p:grpSpPr>
        <p:pic>
          <p:nvPicPr>
            <p:cNvPr id="52" name="Рисунок 51" descr="p6.gif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445"/>
            <a:stretch>
              <a:fillRect/>
            </a:stretch>
          </p:blipFill>
          <p:spPr>
            <a:xfrm>
              <a:off x="642910" y="1571612"/>
              <a:ext cx="2338386" cy="2314575"/>
            </a:xfrm>
            <a:prstGeom prst="rect">
              <a:avLst/>
            </a:prstGeom>
          </p:spPr>
        </p:pic>
        <p:grpSp>
          <p:nvGrpSpPr>
            <p:cNvPr id="53" name="Группа 56"/>
            <p:cNvGrpSpPr/>
            <p:nvPr/>
          </p:nvGrpSpPr>
          <p:grpSpPr>
            <a:xfrm>
              <a:off x="1357290" y="3643314"/>
              <a:ext cx="601447" cy="830997"/>
              <a:chOff x="4786314" y="3714752"/>
              <a:chExt cx="601447" cy="830997"/>
            </a:xfrm>
          </p:grpSpPr>
          <p:sp>
            <p:nvSpPr>
              <p:cNvPr id="54" name="TextBox 53"/>
              <p:cNvSpPr txBox="1"/>
              <p:nvPr/>
            </p:nvSpPr>
            <p:spPr>
              <a:xfrm>
                <a:off x="4786314" y="3714752"/>
                <a:ext cx="601447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4800" b="1" dirty="0" smtClean="0">
                    <a:solidFill>
                      <a:srgbClr val="FF0000"/>
                    </a:solidFill>
                  </a:rPr>
                  <a:t>О</a:t>
                </a:r>
                <a:endParaRPr lang="ru-RU" sz="4800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57" name="Прямая соединительная линия 56"/>
              <p:cNvCxnSpPr/>
              <p:nvPr/>
            </p:nvCxnSpPr>
            <p:spPr>
              <a:xfrm rot="5400000">
                <a:off x="4750595" y="3893347"/>
                <a:ext cx="714380" cy="500066"/>
              </a:xfrm>
              <a:prstGeom prst="line">
                <a:avLst/>
              </a:prstGeom>
              <a:ln w="57150"/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8" name="Группа 57"/>
          <p:cNvGrpSpPr/>
          <p:nvPr/>
        </p:nvGrpSpPr>
        <p:grpSpPr>
          <a:xfrm>
            <a:off x="3286116" y="1643050"/>
            <a:ext cx="3012834" cy="2928958"/>
            <a:chOff x="3286116" y="1714488"/>
            <a:chExt cx="2798520" cy="2786082"/>
          </a:xfrm>
        </p:grpSpPr>
        <p:pic>
          <p:nvPicPr>
            <p:cNvPr id="61" name="Рисунок 60" descr="images.jpeg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86116" y="1714488"/>
              <a:ext cx="2798520" cy="2786082"/>
            </a:xfrm>
            <a:prstGeom prst="rect">
              <a:avLst/>
            </a:prstGeom>
          </p:spPr>
        </p:pic>
        <p:pic>
          <p:nvPicPr>
            <p:cNvPr id="62" name="Рисунок 61" descr="comma.gif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71934" y="1714488"/>
              <a:ext cx="331379" cy="538160"/>
            </a:xfrm>
            <a:prstGeom prst="rect">
              <a:avLst/>
            </a:prstGeom>
          </p:spPr>
        </p:pic>
      </p:grpSp>
      <p:grpSp>
        <p:nvGrpSpPr>
          <p:cNvPr id="66" name="Группа 65"/>
          <p:cNvGrpSpPr/>
          <p:nvPr/>
        </p:nvGrpSpPr>
        <p:grpSpPr>
          <a:xfrm>
            <a:off x="6500826" y="1357298"/>
            <a:ext cx="1949070" cy="4045707"/>
            <a:chOff x="6715140" y="1214422"/>
            <a:chExt cx="1734756" cy="4045707"/>
          </a:xfrm>
        </p:grpSpPr>
        <p:pic>
          <p:nvPicPr>
            <p:cNvPr id="68" name="Рисунок 67" descr="mira6.png"/>
            <p:cNvPicPr>
              <a:picLocks noChangeAspect="1"/>
            </p:cNvPicPr>
            <p:nvPr/>
          </p:nvPicPr>
          <p:blipFill>
            <a:blip r:embed="rId8"/>
            <a:srcRect b="4359"/>
            <a:stretch>
              <a:fillRect/>
            </a:stretch>
          </p:blipFill>
          <p:spPr>
            <a:xfrm>
              <a:off x="6715140" y="1214422"/>
              <a:ext cx="1734756" cy="3357586"/>
            </a:xfrm>
            <a:prstGeom prst="rect">
              <a:avLst/>
            </a:prstGeom>
          </p:spPr>
        </p:pic>
        <p:sp>
          <p:nvSpPr>
            <p:cNvPr id="69" name="TextBox 68"/>
            <p:cNvSpPr txBox="1"/>
            <p:nvPr/>
          </p:nvSpPr>
          <p:spPr>
            <a:xfrm>
              <a:off x="7358082" y="4429132"/>
              <a:ext cx="49244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endParaRPr lang="ru-RU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71" name="Группа 70"/>
          <p:cNvGrpSpPr/>
          <p:nvPr/>
        </p:nvGrpSpPr>
        <p:grpSpPr>
          <a:xfrm>
            <a:off x="2786050" y="5143512"/>
            <a:ext cx="4000528" cy="571504"/>
            <a:chOff x="2786050" y="5786454"/>
            <a:chExt cx="4000528" cy="571504"/>
          </a:xfrm>
        </p:grpSpPr>
        <p:sp>
          <p:nvSpPr>
            <p:cNvPr id="72" name="Прямоугольник 71"/>
            <p:cNvSpPr/>
            <p:nvPr/>
          </p:nvSpPr>
          <p:spPr>
            <a:xfrm>
              <a:off x="3929058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Л</a:t>
              </a:r>
              <a:endParaRPr lang="ru-RU" sz="2800" b="1" dirty="0"/>
            </a:p>
          </p:txBody>
        </p:sp>
        <p:sp>
          <p:nvSpPr>
            <p:cNvPr id="73" name="Прямоугольник 72"/>
            <p:cNvSpPr/>
            <p:nvPr/>
          </p:nvSpPr>
          <p:spPr>
            <a:xfrm>
              <a:off x="4500562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Е</a:t>
              </a:r>
              <a:endParaRPr lang="ru-RU" sz="2800" b="1" dirty="0"/>
            </a:p>
          </p:txBody>
        </p:sp>
        <p:sp>
          <p:nvSpPr>
            <p:cNvPr id="74" name="Прямоугольник 73"/>
            <p:cNvSpPr/>
            <p:nvPr/>
          </p:nvSpPr>
          <p:spPr>
            <a:xfrm>
              <a:off x="5072066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Р</a:t>
              </a:r>
              <a:endParaRPr lang="ru-RU" sz="2800" b="1" dirty="0"/>
            </a:p>
          </p:txBody>
        </p:sp>
        <p:sp>
          <p:nvSpPr>
            <p:cNvPr id="75" name="Прямоугольник 74"/>
            <p:cNvSpPr/>
            <p:nvPr/>
          </p:nvSpPr>
          <p:spPr>
            <a:xfrm>
              <a:off x="5643570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О</a:t>
              </a:r>
              <a:endParaRPr lang="ru-RU" sz="2800" b="1" dirty="0"/>
            </a:p>
          </p:txBody>
        </p:sp>
        <p:sp>
          <p:nvSpPr>
            <p:cNvPr id="76" name="Прямоугольник 75"/>
            <p:cNvSpPr/>
            <p:nvPr/>
          </p:nvSpPr>
          <p:spPr>
            <a:xfrm>
              <a:off x="3357554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Г</a:t>
              </a:r>
              <a:endParaRPr lang="ru-RU" sz="2800" b="1" dirty="0"/>
            </a:p>
          </p:txBody>
        </p:sp>
        <p:sp>
          <p:nvSpPr>
            <p:cNvPr id="77" name="Прямоугольник 76"/>
            <p:cNvSpPr/>
            <p:nvPr/>
          </p:nvSpPr>
          <p:spPr>
            <a:xfrm>
              <a:off x="2786050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У</a:t>
              </a:r>
              <a:endParaRPr lang="ru-RU" sz="2800" b="1" dirty="0"/>
            </a:p>
          </p:txBody>
        </p:sp>
        <p:sp>
          <p:nvSpPr>
            <p:cNvPr id="78" name="Прямоугольник 77"/>
            <p:cNvSpPr/>
            <p:nvPr/>
          </p:nvSpPr>
          <p:spPr>
            <a:xfrm>
              <a:off x="6215074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Д</a:t>
              </a:r>
              <a:endParaRPr lang="ru-RU" sz="2800" b="1" dirty="0"/>
            </a:p>
          </p:txBody>
        </p:sp>
      </p:grpSp>
      <p:sp>
        <p:nvSpPr>
          <p:cNvPr id="70" name="Прямоугольник 69"/>
          <p:cNvSpPr/>
          <p:nvPr/>
        </p:nvSpPr>
        <p:spPr>
          <a:xfrm>
            <a:off x="2786050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Прямоугольник 78"/>
          <p:cNvSpPr/>
          <p:nvPr/>
        </p:nvSpPr>
        <p:spPr>
          <a:xfrm>
            <a:off x="3357554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Прямоугольник 79"/>
          <p:cNvSpPr/>
          <p:nvPr/>
        </p:nvSpPr>
        <p:spPr>
          <a:xfrm>
            <a:off x="3929058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Прямоугольник 80"/>
          <p:cNvSpPr/>
          <p:nvPr/>
        </p:nvSpPr>
        <p:spPr>
          <a:xfrm>
            <a:off x="4500562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Прямоугольник 81"/>
          <p:cNvSpPr/>
          <p:nvPr/>
        </p:nvSpPr>
        <p:spPr>
          <a:xfrm>
            <a:off x="5072066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Прямоугольник 82"/>
          <p:cNvSpPr/>
          <p:nvPr/>
        </p:nvSpPr>
        <p:spPr>
          <a:xfrm>
            <a:off x="5643570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Прямоугольник 83"/>
          <p:cNvSpPr/>
          <p:nvPr/>
        </p:nvSpPr>
        <p:spPr>
          <a:xfrm>
            <a:off x="6215074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564337"/>
            <a:ext cx="2895600" cy="365125"/>
          </a:xfrm>
        </p:spPr>
        <p:txBody>
          <a:bodyPr/>
          <a:lstStyle/>
          <a:p>
            <a:r>
              <a:rPr lang="ru-RU" sz="1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Аринова</a:t>
            </a: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Н.И.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40" name="Дата 1"/>
          <p:cNvSpPr>
            <a:spLocks noGrp="1"/>
          </p:cNvSpPr>
          <p:nvPr>
            <p:ph type="dt" sz="half" idx="10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pPr algn="r"/>
            <a:fld id="{55544794-03D2-4B27-AF81-14AE4CEE2DA3}" type="datetime1">
              <a:rPr lang="ru-RU" sz="14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pPr algn="r"/>
              <a:t>27.03.2025</a:t>
            </a:fld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41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84AA45DB-A355-47FE-ACC0-7DFB11220649}" type="slidenum">
              <a:rPr lang="ru-RU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pPr/>
              <a:t>21</a:t>
            </a:fld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2" name="Нашивка 41">
            <a:hlinkClick r:id="" action="ppaction://hlinkshowjump?jump=previousslide"/>
          </p:cNvPr>
          <p:cNvSpPr/>
          <p:nvPr/>
        </p:nvSpPr>
        <p:spPr>
          <a:xfrm flipH="1">
            <a:off x="307180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Назад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3" name="Нашивка 42">
            <a:hlinkClick r:id="" action="ppaction://hlinkshowjump?jump=nextslide"/>
          </p:cNvPr>
          <p:cNvSpPr/>
          <p:nvPr/>
        </p:nvSpPr>
        <p:spPr>
          <a:xfrm>
            <a:off x="521494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Далее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428596" y="428604"/>
            <a:ext cx="1214446" cy="121444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</a:t>
            </a:r>
            <a:endParaRPr lang="ru-RU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5" name="Рисунок 44" descr="125.jpg">
            <a:hlinkClick r:id="rId9" action="ppaction://hlinkfile" tooltip="Химический словарь"/>
          </p:cNvPr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6710" y="5464984"/>
            <a:ext cx="1000132" cy="110728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</p:childTnLst>
        </p:cTn>
      </p:par>
    </p:tnLst>
    <p:bldLst>
      <p:bldP spid="70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4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0"/>
          <p:cNvGrpSpPr/>
          <p:nvPr/>
        </p:nvGrpSpPr>
        <p:grpSpPr>
          <a:xfrm>
            <a:off x="0" y="285728"/>
            <a:ext cx="9072594" cy="6603216"/>
            <a:chOff x="0" y="285728"/>
            <a:chExt cx="9072594" cy="6603216"/>
          </a:xfrm>
        </p:grpSpPr>
        <p:grpSp>
          <p:nvGrpSpPr>
            <p:cNvPr id="3" name="Группа 10"/>
            <p:cNvGrpSpPr/>
            <p:nvPr/>
          </p:nvGrpSpPr>
          <p:grpSpPr>
            <a:xfrm>
              <a:off x="0" y="285728"/>
              <a:ext cx="9072594" cy="6603216"/>
              <a:chOff x="0" y="285728"/>
              <a:chExt cx="9072594" cy="6603216"/>
            </a:xfrm>
          </p:grpSpPr>
          <p:sp>
            <p:nvSpPr>
              <p:cNvPr id="15" name="Прямоугольник 14"/>
              <p:cNvSpPr/>
              <p:nvPr/>
            </p:nvSpPr>
            <p:spPr>
              <a:xfrm>
                <a:off x="285720" y="285728"/>
                <a:ext cx="8572560" cy="6286544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grpSp>
            <p:nvGrpSpPr>
              <p:cNvPr id="5" name="Группа 6"/>
              <p:cNvGrpSpPr/>
              <p:nvPr/>
            </p:nvGrpSpPr>
            <p:grpSpPr>
              <a:xfrm>
                <a:off x="4000496" y="357166"/>
                <a:ext cx="5072098" cy="707886"/>
                <a:chOff x="285720" y="928670"/>
                <a:chExt cx="5072098" cy="707886"/>
              </a:xfrm>
            </p:grpSpPr>
            <p:sp>
              <p:nvSpPr>
                <p:cNvPr id="6" name="Скругленный прямоугольник 5"/>
                <p:cNvSpPr/>
                <p:nvPr/>
              </p:nvSpPr>
              <p:spPr>
                <a:xfrm>
                  <a:off x="285720" y="1000108"/>
                  <a:ext cx="5072098" cy="57150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4" name="Прямоугольник 3"/>
                <p:cNvSpPr/>
                <p:nvPr/>
              </p:nvSpPr>
              <p:spPr>
                <a:xfrm>
                  <a:off x="500034" y="928670"/>
                  <a:ext cx="184730" cy="707886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endParaRPr lang="ru-RU" sz="4000" b="1" cap="none" spc="0" dirty="0">
                    <a:ln w="1905"/>
                    <a:gradFill>
                      <a:gsLst>
                        <a:gs pos="0">
                          <a:schemeClr val="accent6">
                            <a:shade val="20000"/>
                            <a:satMod val="200000"/>
                          </a:schemeClr>
                        </a:gs>
                        <a:gs pos="78000">
                          <a:schemeClr val="accent6">
                            <a:tint val="90000"/>
                            <a:shade val="89000"/>
                            <a:satMod val="220000"/>
                          </a:schemeClr>
                        </a:gs>
                        <a:gs pos="100000">
                          <a:schemeClr val="accent6">
                            <a:tint val="12000"/>
                            <a:satMod val="255000"/>
                          </a:schemeClr>
                        </a:gs>
                      </a:gsLst>
                      <a:lin ang="5400000"/>
                    </a:gra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endParaRPr>
                </a:p>
              </p:txBody>
            </p:sp>
          </p:grpSp>
          <p:pic>
            <p:nvPicPr>
              <p:cNvPr id="13" name="Рисунок 12" descr="461784_html_m25160e19.png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0" y="4961505"/>
                <a:ext cx="1143007" cy="1110701"/>
              </a:xfrm>
              <a:prstGeom prst="rect">
                <a:avLst/>
              </a:prstGeom>
            </p:spPr>
          </p:pic>
          <p:pic>
            <p:nvPicPr>
              <p:cNvPr id="14" name="Рисунок 13" descr="kofein.pn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7220365">
                <a:off x="869909" y="5757081"/>
                <a:ext cx="1209624" cy="1054101"/>
              </a:xfrm>
              <a:prstGeom prst="rect">
                <a:avLst/>
              </a:prstGeom>
            </p:spPr>
          </p:pic>
          <p:pic>
            <p:nvPicPr>
              <p:cNvPr id="12" name="Рисунок 11" descr="images.jpeg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flipH="1">
                <a:off x="0" y="5607406"/>
                <a:ext cx="1142977" cy="1179180"/>
              </a:xfrm>
              <a:prstGeom prst="rect">
                <a:avLst/>
              </a:prstGeom>
            </p:spPr>
          </p:pic>
        </p:grpSp>
        <p:sp>
          <p:nvSpPr>
            <p:cNvPr id="50" name="Прямоугольник 49"/>
            <p:cNvSpPr/>
            <p:nvPr/>
          </p:nvSpPr>
          <p:spPr>
            <a:xfrm>
              <a:off x="4670072" y="357166"/>
              <a:ext cx="376814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40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Х</a:t>
              </a:r>
              <a:r>
                <a:rPr lang="ru-RU" sz="40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имия от А до Я</a:t>
              </a:r>
              <a:endParaRPr lang="ru-RU" sz="40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2786050" y="5143512"/>
            <a:ext cx="4000528" cy="571504"/>
            <a:chOff x="2786050" y="5786454"/>
            <a:chExt cx="4000528" cy="571504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3929058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Р</a:t>
              </a:r>
              <a:endParaRPr lang="ru-RU" sz="2800" b="1" dirty="0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4500562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М</a:t>
              </a:r>
              <a:endParaRPr lang="ru-RU" sz="2800" b="1" dirty="0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5072066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У</a:t>
              </a:r>
              <a:endParaRPr lang="ru-RU" sz="2800" b="1" dirty="0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5643570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Л</a:t>
              </a:r>
              <a:endParaRPr lang="ru-RU" sz="2800" b="1" dirty="0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3357554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О</a:t>
              </a:r>
              <a:endParaRPr lang="ru-RU" sz="2800" b="1" dirty="0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2786050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Ф</a:t>
              </a:r>
              <a:endParaRPr lang="ru-RU" sz="2800" b="1" dirty="0"/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6215074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А</a:t>
              </a:r>
              <a:endParaRPr lang="ru-RU" sz="2800" b="1" dirty="0"/>
            </a:p>
          </p:txBody>
        </p:sp>
      </p:grpSp>
      <p:sp>
        <p:nvSpPr>
          <p:cNvPr id="42" name="Прямоугольник 41"/>
          <p:cNvSpPr/>
          <p:nvPr/>
        </p:nvSpPr>
        <p:spPr>
          <a:xfrm>
            <a:off x="2786050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3357554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3929058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500562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5072066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5643570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6215074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6" name="Группа 55"/>
          <p:cNvGrpSpPr/>
          <p:nvPr/>
        </p:nvGrpSpPr>
        <p:grpSpPr>
          <a:xfrm>
            <a:off x="1785918" y="1428736"/>
            <a:ext cx="2000264" cy="3571900"/>
            <a:chOff x="1357290" y="1285860"/>
            <a:chExt cx="2071702" cy="3759955"/>
          </a:xfrm>
        </p:grpSpPr>
        <p:pic>
          <p:nvPicPr>
            <p:cNvPr id="9218" name="Picture 2" descr="C:\Documents and Settings\Admin\Local Settings\Temporary Internet Files\Content.IE5\M2I2OFUH\MC900286404[1].wmf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357290" y="1285860"/>
              <a:ext cx="2071702" cy="3159976"/>
            </a:xfrm>
            <a:prstGeom prst="rect">
              <a:avLst/>
            </a:prstGeom>
            <a:noFill/>
          </p:spPr>
        </p:pic>
        <p:sp>
          <p:nvSpPr>
            <p:cNvPr id="53" name="TextBox 52"/>
            <p:cNvSpPr txBox="1"/>
            <p:nvPr/>
          </p:nvSpPr>
          <p:spPr>
            <a:xfrm>
              <a:off x="1428728" y="4214818"/>
              <a:ext cx="172354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1, 2, 5</a:t>
              </a:r>
              <a:endParaRPr lang="ru-RU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5" name="Группа 54"/>
          <p:cNvGrpSpPr/>
          <p:nvPr/>
        </p:nvGrpSpPr>
        <p:grpSpPr>
          <a:xfrm>
            <a:off x="4071934" y="2000240"/>
            <a:ext cx="4343791" cy="2974137"/>
            <a:chOff x="4071934" y="2000240"/>
            <a:chExt cx="4343791" cy="2974137"/>
          </a:xfrm>
        </p:grpSpPr>
        <p:pic>
          <p:nvPicPr>
            <p:cNvPr id="52" name="Picture 14" descr="C:\Documents and Settings\Admin\Local Settings\Temporary Internet Files\Content.IE5\6J9NBXHU\MC900232666[1].wmf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071934" y="2000240"/>
              <a:ext cx="4343791" cy="2357455"/>
            </a:xfrm>
            <a:prstGeom prst="rect">
              <a:avLst/>
            </a:prstGeom>
            <a:noFill/>
          </p:spPr>
        </p:pic>
        <p:sp>
          <p:nvSpPr>
            <p:cNvPr id="54" name="TextBox 53"/>
            <p:cNvSpPr txBox="1"/>
            <p:nvPr/>
          </p:nvSpPr>
          <p:spPr>
            <a:xfrm>
              <a:off x="5143504" y="4143380"/>
              <a:ext cx="216758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 smtClean="0">
                  <a:solidFill>
                    <a:srgbClr val="FF0000"/>
                  </a:solidFill>
                </a:rPr>
                <a:t>АК = М </a:t>
              </a:r>
              <a:endParaRPr lang="ru-RU" sz="48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38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564337"/>
            <a:ext cx="2895600" cy="365125"/>
          </a:xfrm>
        </p:spPr>
        <p:txBody>
          <a:bodyPr/>
          <a:lstStyle/>
          <a:p>
            <a:r>
              <a:rPr lang="ru-RU" sz="1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Аринова</a:t>
            </a: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Н.И.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40" name="Дата 1"/>
          <p:cNvSpPr>
            <a:spLocks noGrp="1"/>
          </p:cNvSpPr>
          <p:nvPr>
            <p:ph type="dt" sz="half" idx="10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pPr algn="r"/>
            <a:fld id="{55544794-03D2-4B27-AF81-14AE4CEE2DA3}" type="datetime1">
              <a:rPr lang="ru-RU" sz="14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pPr algn="r"/>
              <a:t>27.03.2025</a:t>
            </a:fld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41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84AA45DB-A355-47FE-ACC0-7DFB11220649}" type="slidenum">
              <a:rPr lang="ru-RU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pPr/>
              <a:t>22</a:t>
            </a:fld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9" name="Нашивка 48">
            <a:hlinkClick r:id="" action="ppaction://hlinkshowjump?jump=previousslide"/>
          </p:cNvPr>
          <p:cNvSpPr/>
          <p:nvPr/>
        </p:nvSpPr>
        <p:spPr>
          <a:xfrm flipH="1">
            <a:off x="307180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Назад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7" name="Нашивка 56">
            <a:hlinkClick r:id="" action="ppaction://hlinkshowjump?jump=nextslide"/>
          </p:cNvPr>
          <p:cNvSpPr/>
          <p:nvPr/>
        </p:nvSpPr>
        <p:spPr>
          <a:xfrm>
            <a:off x="521494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Далее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428596" y="428604"/>
            <a:ext cx="1214446" cy="121444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</a:t>
            </a:r>
            <a:endParaRPr lang="ru-RU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9" name="Рисунок 58" descr="125.jpg">
            <a:hlinkClick r:id="rId7" action="ppaction://hlinkfile" tooltip="Химический словарь"/>
          </p:cNvPr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6710" y="5464984"/>
            <a:ext cx="1000132" cy="110728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5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0"/>
          <p:cNvGrpSpPr/>
          <p:nvPr/>
        </p:nvGrpSpPr>
        <p:grpSpPr>
          <a:xfrm>
            <a:off x="0" y="285728"/>
            <a:ext cx="9072594" cy="6603216"/>
            <a:chOff x="0" y="285728"/>
            <a:chExt cx="9072594" cy="6603216"/>
          </a:xfrm>
        </p:grpSpPr>
        <p:grpSp>
          <p:nvGrpSpPr>
            <p:cNvPr id="3" name="Группа 10"/>
            <p:cNvGrpSpPr/>
            <p:nvPr/>
          </p:nvGrpSpPr>
          <p:grpSpPr>
            <a:xfrm>
              <a:off x="0" y="285728"/>
              <a:ext cx="9072594" cy="6603216"/>
              <a:chOff x="0" y="285728"/>
              <a:chExt cx="9072594" cy="6603216"/>
            </a:xfrm>
          </p:grpSpPr>
          <p:sp>
            <p:nvSpPr>
              <p:cNvPr id="15" name="Прямоугольник 14"/>
              <p:cNvSpPr/>
              <p:nvPr/>
            </p:nvSpPr>
            <p:spPr>
              <a:xfrm>
                <a:off x="285720" y="285728"/>
                <a:ext cx="8572560" cy="6286544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grpSp>
            <p:nvGrpSpPr>
              <p:cNvPr id="5" name="Группа 6"/>
              <p:cNvGrpSpPr/>
              <p:nvPr/>
            </p:nvGrpSpPr>
            <p:grpSpPr>
              <a:xfrm>
                <a:off x="4000496" y="357166"/>
                <a:ext cx="5072098" cy="707886"/>
                <a:chOff x="285720" y="928670"/>
                <a:chExt cx="5072098" cy="707886"/>
              </a:xfrm>
            </p:grpSpPr>
            <p:sp>
              <p:nvSpPr>
                <p:cNvPr id="6" name="Скругленный прямоугольник 5"/>
                <p:cNvSpPr/>
                <p:nvPr/>
              </p:nvSpPr>
              <p:spPr>
                <a:xfrm>
                  <a:off x="285720" y="1000108"/>
                  <a:ext cx="5072098" cy="57150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4" name="Прямоугольник 3"/>
                <p:cNvSpPr/>
                <p:nvPr/>
              </p:nvSpPr>
              <p:spPr>
                <a:xfrm>
                  <a:off x="500034" y="928670"/>
                  <a:ext cx="184730" cy="707886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endParaRPr lang="ru-RU" sz="4000" b="1" cap="none" spc="0" dirty="0">
                    <a:ln w="1905"/>
                    <a:gradFill>
                      <a:gsLst>
                        <a:gs pos="0">
                          <a:schemeClr val="accent6">
                            <a:shade val="20000"/>
                            <a:satMod val="200000"/>
                          </a:schemeClr>
                        </a:gs>
                        <a:gs pos="78000">
                          <a:schemeClr val="accent6">
                            <a:tint val="90000"/>
                            <a:shade val="89000"/>
                            <a:satMod val="220000"/>
                          </a:schemeClr>
                        </a:gs>
                        <a:gs pos="100000">
                          <a:schemeClr val="accent6">
                            <a:tint val="12000"/>
                            <a:satMod val="255000"/>
                          </a:schemeClr>
                        </a:gs>
                      </a:gsLst>
                      <a:lin ang="5400000"/>
                    </a:gra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endParaRPr>
                </a:p>
              </p:txBody>
            </p:sp>
          </p:grpSp>
          <p:pic>
            <p:nvPicPr>
              <p:cNvPr id="13" name="Рисунок 12" descr="461784_html_m25160e19.png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0" y="4961505"/>
                <a:ext cx="1143007" cy="1110701"/>
              </a:xfrm>
              <a:prstGeom prst="rect">
                <a:avLst/>
              </a:prstGeom>
            </p:spPr>
          </p:pic>
          <p:pic>
            <p:nvPicPr>
              <p:cNvPr id="14" name="Рисунок 13" descr="kofein.pn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7220365">
                <a:off x="869909" y="5757081"/>
                <a:ext cx="1209624" cy="1054101"/>
              </a:xfrm>
              <a:prstGeom prst="rect">
                <a:avLst/>
              </a:prstGeom>
            </p:spPr>
          </p:pic>
          <p:pic>
            <p:nvPicPr>
              <p:cNvPr id="12" name="Рисунок 11" descr="images.jpeg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flipH="1">
                <a:off x="0" y="5607406"/>
                <a:ext cx="1142977" cy="1179180"/>
              </a:xfrm>
              <a:prstGeom prst="rect">
                <a:avLst/>
              </a:prstGeom>
            </p:spPr>
          </p:pic>
        </p:grpSp>
        <p:sp>
          <p:nvSpPr>
            <p:cNvPr id="50" name="Прямоугольник 49"/>
            <p:cNvSpPr/>
            <p:nvPr/>
          </p:nvSpPr>
          <p:spPr>
            <a:xfrm>
              <a:off x="4670072" y="357166"/>
              <a:ext cx="376814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40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Х</a:t>
              </a:r>
              <a:r>
                <a:rPr lang="ru-RU" sz="40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имия от А до Я</a:t>
              </a:r>
              <a:endParaRPr lang="ru-RU" sz="40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55" name="Группа 54"/>
          <p:cNvGrpSpPr/>
          <p:nvPr/>
        </p:nvGrpSpPr>
        <p:grpSpPr>
          <a:xfrm>
            <a:off x="3357554" y="5143512"/>
            <a:ext cx="2857520" cy="571504"/>
            <a:chOff x="3357554" y="5786454"/>
            <a:chExt cx="2857520" cy="571504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3929058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И</a:t>
              </a:r>
              <a:endParaRPr lang="ru-RU" sz="2800" b="1" dirty="0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4500562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М</a:t>
              </a:r>
              <a:endParaRPr lang="ru-RU" sz="2800" b="1" dirty="0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5072066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И</a:t>
              </a:r>
              <a:endParaRPr lang="ru-RU" sz="2800" b="1" dirty="0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5643570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Я</a:t>
              </a:r>
              <a:endParaRPr lang="ru-RU" sz="2800" b="1" dirty="0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3357554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Х</a:t>
              </a:r>
              <a:endParaRPr lang="ru-RU" sz="2800" b="1" dirty="0"/>
            </a:p>
          </p:txBody>
        </p:sp>
      </p:grpSp>
      <p:sp>
        <p:nvSpPr>
          <p:cNvPr id="43" name="Прямоугольник 42"/>
          <p:cNvSpPr/>
          <p:nvPr/>
        </p:nvSpPr>
        <p:spPr>
          <a:xfrm>
            <a:off x="3357554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3929058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500562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5072066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5643570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4" name="Группа 53"/>
          <p:cNvGrpSpPr/>
          <p:nvPr/>
        </p:nvGrpSpPr>
        <p:grpSpPr>
          <a:xfrm>
            <a:off x="1112639" y="1643050"/>
            <a:ext cx="3459361" cy="4212866"/>
            <a:chOff x="571472" y="1285860"/>
            <a:chExt cx="3102171" cy="4212866"/>
          </a:xfrm>
        </p:grpSpPr>
        <p:pic>
          <p:nvPicPr>
            <p:cNvPr id="52" name="Рисунок 51" descr="moh.jpg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EFBF4"/>
                </a:clrFrom>
                <a:clrTo>
                  <a:srgbClr val="FEFBF4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1472" y="1285860"/>
              <a:ext cx="3102171" cy="2717501"/>
            </a:xfrm>
            <a:prstGeom prst="rect">
              <a:avLst/>
            </a:prstGeom>
          </p:spPr>
        </p:pic>
        <p:sp>
          <p:nvSpPr>
            <p:cNvPr id="53" name="TextBox 52"/>
            <p:cNvSpPr txBox="1"/>
            <p:nvPr/>
          </p:nvSpPr>
          <p:spPr>
            <a:xfrm>
              <a:off x="857224" y="3929066"/>
              <a:ext cx="268159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8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3,  2=И,  1</a:t>
              </a:r>
              <a:endParaRPr lang="ru-RU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1" name="Группа 60"/>
          <p:cNvGrpSpPr/>
          <p:nvPr/>
        </p:nvGrpSpPr>
        <p:grpSpPr>
          <a:xfrm>
            <a:off x="4714876" y="1546230"/>
            <a:ext cx="3476994" cy="3668720"/>
            <a:chOff x="4857752" y="1189279"/>
            <a:chExt cx="3476994" cy="3668720"/>
          </a:xfrm>
        </p:grpSpPr>
        <p:pic>
          <p:nvPicPr>
            <p:cNvPr id="57" name="Рисунок 56" descr="0_844d8_b35c7f99_XL.jpeg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3"/>
                </a:clrFrom>
                <a:clrTo>
                  <a:srgbClr val="FFFFF3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194353">
              <a:off x="5320834" y="1189279"/>
              <a:ext cx="3013912" cy="3668720"/>
            </a:xfrm>
            <a:prstGeom prst="rect">
              <a:avLst/>
            </a:prstGeom>
          </p:spPr>
        </p:pic>
        <p:pic>
          <p:nvPicPr>
            <p:cNvPr id="58" name="Рисунок 57" descr="comma.gif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57752" y="1428736"/>
              <a:ext cx="331379" cy="538160"/>
            </a:xfrm>
            <a:prstGeom prst="rect">
              <a:avLst/>
            </a:prstGeom>
          </p:spPr>
        </p:pic>
        <p:pic>
          <p:nvPicPr>
            <p:cNvPr id="59" name="Рисунок 58" descr="comma.gif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86380" y="1428736"/>
              <a:ext cx="331379" cy="538160"/>
            </a:xfrm>
            <a:prstGeom prst="rect">
              <a:avLst/>
            </a:prstGeom>
          </p:spPr>
        </p:pic>
        <p:pic>
          <p:nvPicPr>
            <p:cNvPr id="60" name="Рисунок 59" descr="comma.gif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15008" y="1428736"/>
              <a:ext cx="331379" cy="538160"/>
            </a:xfrm>
            <a:prstGeom prst="rect">
              <a:avLst/>
            </a:prstGeom>
          </p:spPr>
        </p:pic>
      </p:grpSp>
      <p:sp>
        <p:nvSpPr>
          <p:cNvPr id="37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564337"/>
            <a:ext cx="2895600" cy="365125"/>
          </a:xfrm>
        </p:spPr>
        <p:txBody>
          <a:bodyPr/>
          <a:lstStyle/>
          <a:p>
            <a:r>
              <a:rPr lang="ru-RU" sz="1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Аринова</a:t>
            </a: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Н.И.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38" name="Дата 1"/>
          <p:cNvSpPr>
            <a:spLocks noGrp="1"/>
          </p:cNvSpPr>
          <p:nvPr>
            <p:ph type="dt" sz="half" idx="10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pPr algn="r"/>
            <a:fld id="{55544794-03D2-4B27-AF81-14AE4CEE2DA3}" type="datetime1">
              <a:rPr lang="ru-RU" sz="14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pPr algn="r"/>
              <a:t>27.03.2025</a:t>
            </a:fld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39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84AA45DB-A355-47FE-ACC0-7DFB11220649}" type="slidenum">
              <a:rPr lang="ru-RU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pPr/>
              <a:t>23</a:t>
            </a:fld>
            <a:endParaRPr lang="ru-RU" dirty="0"/>
          </a:p>
        </p:txBody>
      </p:sp>
      <p:sp>
        <p:nvSpPr>
          <p:cNvPr id="40" name="Нашивка 39">
            <a:hlinkClick r:id="" action="ppaction://hlinkshowjump?jump=previousslide"/>
          </p:cNvPr>
          <p:cNvSpPr/>
          <p:nvPr/>
        </p:nvSpPr>
        <p:spPr>
          <a:xfrm flipH="1">
            <a:off x="307180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Назад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1" name="Нашивка 40">
            <a:hlinkClick r:id="" action="ppaction://hlinkshowjump?jump=nextslide"/>
          </p:cNvPr>
          <p:cNvSpPr/>
          <p:nvPr/>
        </p:nvSpPr>
        <p:spPr>
          <a:xfrm>
            <a:off x="521494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Далее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428596" y="428604"/>
            <a:ext cx="1214446" cy="121444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</a:t>
            </a:r>
            <a:endParaRPr lang="ru-RU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8" name="Рисунок 47" descr="125.jpg">
            <a:hlinkClick r:id="rId8" action="ppaction://hlinkfile" tooltip="Химический словарь"/>
          </p:cNvPr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6710" y="5464984"/>
            <a:ext cx="1000132" cy="110728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animBg="1"/>
      <p:bldP spid="47" grpId="0" animBg="1"/>
      <p:bldP spid="4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0"/>
          <p:cNvGrpSpPr/>
          <p:nvPr/>
        </p:nvGrpSpPr>
        <p:grpSpPr>
          <a:xfrm>
            <a:off x="0" y="285728"/>
            <a:ext cx="9072594" cy="6603216"/>
            <a:chOff x="0" y="285728"/>
            <a:chExt cx="9072594" cy="6603216"/>
          </a:xfrm>
        </p:grpSpPr>
        <p:grpSp>
          <p:nvGrpSpPr>
            <p:cNvPr id="3" name="Группа 10"/>
            <p:cNvGrpSpPr/>
            <p:nvPr/>
          </p:nvGrpSpPr>
          <p:grpSpPr>
            <a:xfrm>
              <a:off x="0" y="285728"/>
              <a:ext cx="9072594" cy="6603216"/>
              <a:chOff x="0" y="285728"/>
              <a:chExt cx="9072594" cy="6603216"/>
            </a:xfrm>
          </p:grpSpPr>
          <p:sp>
            <p:nvSpPr>
              <p:cNvPr id="15" name="Прямоугольник 14"/>
              <p:cNvSpPr/>
              <p:nvPr/>
            </p:nvSpPr>
            <p:spPr>
              <a:xfrm>
                <a:off x="285720" y="285728"/>
                <a:ext cx="8572560" cy="6286544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grpSp>
            <p:nvGrpSpPr>
              <p:cNvPr id="5" name="Группа 6"/>
              <p:cNvGrpSpPr/>
              <p:nvPr/>
            </p:nvGrpSpPr>
            <p:grpSpPr>
              <a:xfrm>
                <a:off x="4000496" y="357166"/>
                <a:ext cx="5072098" cy="707886"/>
                <a:chOff x="285720" y="928670"/>
                <a:chExt cx="5072098" cy="707886"/>
              </a:xfrm>
            </p:grpSpPr>
            <p:sp>
              <p:nvSpPr>
                <p:cNvPr id="6" name="Скругленный прямоугольник 5"/>
                <p:cNvSpPr/>
                <p:nvPr/>
              </p:nvSpPr>
              <p:spPr>
                <a:xfrm>
                  <a:off x="285720" y="1000108"/>
                  <a:ext cx="5072098" cy="57150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4" name="Прямоугольник 3"/>
                <p:cNvSpPr/>
                <p:nvPr/>
              </p:nvSpPr>
              <p:spPr>
                <a:xfrm>
                  <a:off x="500034" y="928670"/>
                  <a:ext cx="184730" cy="707886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endParaRPr lang="ru-RU" sz="4000" b="1" cap="none" spc="0" dirty="0">
                    <a:ln w="1905"/>
                    <a:gradFill>
                      <a:gsLst>
                        <a:gs pos="0">
                          <a:schemeClr val="accent6">
                            <a:shade val="20000"/>
                            <a:satMod val="200000"/>
                          </a:schemeClr>
                        </a:gs>
                        <a:gs pos="78000">
                          <a:schemeClr val="accent6">
                            <a:tint val="90000"/>
                            <a:shade val="89000"/>
                            <a:satMod val="220000"/>
                          </a:schemeClr>
                        </a:gs>
                        <a:gs pos="100000">
                          <a:schemeClr val="accent6">
                            <a:tint val="12000"/>
                            <a:satMod val="255000"/>
                          </a:schemeClr>
                        </a:gs>
                      </a:gsLst>
                      <a:lin ang="5400000"/>
                    </a:gra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endParaRPr>
                </a:p>
              </p:txBody>
            </p:sp>
          </p:grpSp>
          <p:pic>
            <p:nvPicPr>
              <p:cNvPr id="13" name="Рисунок 12" descr="461784_html_m25160e19.png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0" y="4961505"/>
                <a:ext cx="1143007" cy="1110701"/>
              </a:xfrm>
              <a:prstGeom prst="rect">
                <a:avLst/>
              </a:prstGeom>
            </p:spPr>
          </p:pic>
          <p:pic>
            <p:nvPicPr>
              <p:cNvPr id="14" name="Рисунок 13" descr="kofein.pn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7220365">
                <a:off x="869909" y="5757081"/>
                <a:ext cx="1209624" cy="1054101"/>
              </a:xfrm>
              <a:prstGeom prst="rect">
                <a:avLst/>
              </a:prstGeom>
            </p:spPr>
          </p:pic>
          <p:pic>
            <p:nvPicPr>
              <p:cNvPr id="12" name="Рисунок 11" descr="images.jpeg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flipH="1">
                <a:off x="0" y="5607406"/>
                <a:ext cx="1142977" cy="1179180"/>
              </a:xfrm>
              <a:prstGeom prst="rect">
                <a:avLst/>
              </a:prstGeom>
            </p:spPr>
          </p:pic>
        </p:grpSp>
        <p:sp>
          <p:nvSpPr>
            <p:cNvPr id="50" name="Прямоугольник 49"/>
            <p:cNvSpPr/>
            <p:nvPr/>
          </p:nvSpPr>
          <p:spPr>
            <a:xfrm>
              <a:off x="4670072" y="357166"/>
              <a:ext cx="376814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40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Х</a:t>
              </a:r>
              <a:r>
                <a:rPr lang="ru-RU" sz="40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имия от А до Я</a:t>
              </a:r>
              <a:endParaRPr lang="ru-RU" sz="40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2786050" y="5143512"/>
            <a:ext cx="4572032" cy="571504"/>
            <a:chOff x="2786050" y="5786454"/>
            <a:chExt cx="4572032" cy="571504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3929058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Р</a:t>
              </a:r>
              <a:endParaRPr lang="ru-RU" sz="2800" b="1" dirty="0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4500562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К</a:t>
              </a:r>
              <a:endParaRPr lang="ru-RU" sz="2800" b="1" dirty="0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5072066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О</a:t>
              </a:r>
              <a:endParaRPr lang="ru-RU" sz="2800" b="1" dirty="0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5643570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Н</a:t>
              </a:r>
              <a:endParaRPr lang="ru-RU" sz="2800" b="1" dirty="0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3357554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И</a:t>
              </a:r>
              <a:endParaRPr lang="ru-RU" sz="2800" b="1" dirty="0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2786050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Ц</a:t>
              </a:r>
              <a:endParaRPr lang="ru-RU" sz="2800" b="1" dirty="0"/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6786578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Й</a:t>
              </a:r>
              <a:endParaRPr lang="ru-RU" sz="2800" b="1" dirty="0"/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6215074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И</a:t>
              </a:r>
              <a:endParaRPr lang="ru-RU" sz="2800" b="1" dirty="0"/>
            </a:p>
          </p:txBody>
        </p:sp>
      </p:grpSp>
      <p:sp>
        <p:nvSpPr>
          <p:cNvPr id="41" name="Прямоугольник 40"/>
          <p:cNvSpPr/>
          <p:nvPr/>
        </p:nvSpPr>
        <p:spPr>
          <a:xfrm>
            <a:off x="6786578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2786050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3357554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3929058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500562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5072066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5643570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6215074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8" name="Группа 57"/>
          <p:cNvGrpSpPr/>
          <p:nvPr/>
        </p:nvGrpSpPr>
        <p:grpSpPr>
          <a:xfrm>
            <a:off x="3571868" y="1500174"/>
            <a:ext cx="3714776" cy="3357586"/>
            <a:chOff x="3571868" y="1785926"/>
            <a:chExt cx="3714776" cy="3357586"/>
          </a:xfrm>
        </p:grpSpPr>
        <p:grpSp>
          <p:nvGrpSpPr>
            <p:cNvPr id="56" name="Группа 55"/>
            <p:cNvGrpSpPr/>
            <p:nvPr/>
          </p:nvGrpSpPr>
          <p:grpSpPr>
            <a:xfrm>
              <a:off x="3571868" y="1785926"/>
              <a:ext cx="3714776" cy="3357586"/>
              <a:chOff x="4643438" y="1571612"/>
              <a:chExt cx="3714776" cy="3357586"/>
            </a:xfrm>
          </p:grpSpPr>
          <p:pic>
            <p:nvPicPr>
              <p:cNvPr id="55" name="Рисунок 54" descr="06072009073258.jpg"/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9156" t="2222" r="28586" b="4444"/>
              <a:stretch>
                <a:fillRect/>
              </a:stretch>
            </p:blipFill>
            <p:spPr>
              <a:xfrm>
                <a:off x="5929322" y="1571612"/>
                <a:ext cx="2428892" cy="3000396"/>
              </a:xfrm>
              <a:prstGeom prst="rect">
                <a:avLst/>
              </a:prstGeom>
            </p:spPr>
          </p:pic>
          <p:pic>
            <p:nvPicPr>
              <p:cNvPr id="54" name="Рисунок 53" descr="06072009073258.jpg"/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9156" t="2222" r="28586" b="4444"/>
              <a:stretch>
                <a:fillRect/>
              </a:stretch>
            </p:blipFill>
            <p:spPr>
              <a:xfrm>
                <a:off x="4643438" y="1928802"/>
                <a:ext cx="2428892" cy="3000396"/>
              </a:xfrm>
              <a:prstGeom prst="rect">
                <a:avLst/>
              </a:prstGeom>
            </p:spPr>
          </p:pic>
        </p:grpSp>
        <p:pic>
          <p:nvPicPr>
            <p:cNvPr id="57" name="Рисунок 56" descr="comma.gif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86314" y="1857364"/>
              <a:ext cx="331379" cy="538160"/>
            </a:xfrm>
            <a:prstGeom prst="rect">
              <a:avLst/>
            </a:prstGeom>
          </p:spPr>
        </p:pic>
      </p:grpSp>
      <p:pic>
        <p:nvPicPr>
          <p:cNvPr id="59" name="Рисунок 58" descr="й.jp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4054" r="5000" b="5000"/>
          <a:stretch>
            <a:fillRect/>
          </a:stretch>
        </p:blipFill>
        <p:spPr>
          <a:xfrm rot="728395">
            <a:off x="6936508" y="2968895"/>
            <a:ext cx="1912061" cy="1629195"/>
          </a:xfrm>
          <a:prstGeom prst="rect">
            <a:avLst/>
          </a:prstGeom>
        </p:spPr>
      </p:pic>
      <p:grpSp>
        <p:nvGrpSpPr>
          <p:cNvPr id="60" name="Группа 59"/>
          <p:cNvGrpSpPr/>
          <p:nvPr/>
        </p:nvGrpSpPr>
        <p:grpSpPr>
          <a:xfrm>
            <a:off x="142844" y="1428736"/>
            <a:ext cx="3581849" cy="3573740"/>
            <a:chOff x="285720" y="1000108"/>
            <a:chExt cx="3581849" cy="3573740"/>
          </a:xfrm>
        </p:grpSpPr>
        <p:pic>
          <p:nvPicPr>
            <p:cNvPr id="40" name="Рисунок 39" descr="10870491-circus-tent.jpg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CFCFC"/>
                </a:clrFrom>
                <a:clrTo>
                  <a:srgbClr val="FCFCFC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5720" y="1000108"/>
              <a:ext cx="3581849" cy="3214710"/>
            </a:xfrm>
            <a:prstGeom prst="rect">
              <a:avLst/>
            </a:prstGeom>
          </p:spPr>
        </p:pic>
        <p:pic>
          <p:nvPicPr>
            <p:cNvPr id="49" name="Рисунок 48" descr="kloun10.gif"/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7491"/>
            <a:stretch>
              <a:fillRect/>
            </a:stretch>
          </p:blipFill>
          <p:spPr>
            <a:xfrm>
              <a:off x="2500298" y="3214686"/>
              <a:ext cx="785818" cy="1106237"/>
            </a:xfrm>
            <a:prstGeom prst="rect">
              <a:avLst/>
            </a:prstGeom>
          </p:spPr>
        </p:pic>
        <p:pic>
          <p:nvPicPr>
            <p:cNvPr id="52" name="Рисунок 51" descr="1162588559CrUqab.jpg"/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85786" y="3286124"/>
              <a:ext cx="857256" cy="1287724"/>
            </a:xfrm>
            <a:prstGeom prst="rect">
              <a:avLst/>
            </a:prstGeom>
          </p:spPr>
        </p:pic>
      </p:grpSp>
      <p:sp>
        <p:nvSpPr>
          <p:cNvPr id="53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564337"/>
            <a:ext cx="2895600" cy="365125"/>
          </a:xfrm>
        </p:spPr>
        <p:txBody>
          <a:bodyPr/>
          <a:lstStyle/>
          <a:p>
            <a:r>
              <a:rPr lang="ru-RU" sz="1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Аринова</a:t>
            </a: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Н.И.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61" name="Дата 1"/>
          <p:cNvSpPr>
            <a:spLocks noGrp="1"/>
          </p:cNvSpPr>
          <p:nvPr>
            <p:ph type="dt" sz="half" idx="10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pPr algn="r"/>
            <a:fld id="{55544794-03D2-4B27-AF81-14AE4CEE2DA3}" type="datetime1">
              <a:rPr lang="ru-RU" sz="14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pPr algn="r"/>
              <a:t>27.03.2025</a:t>
            </a:fld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62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84AA45DB-A355-47FE-ACC0-7DFB11220649}" type="slidenum">
              <a:rPr lang="ru-RU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pPr/>
              <a:t>24</a:t>
            </a:fld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3" name="Нашивка 62">
            <a:hlinkClick r:id="" action="ppaction://hlinkshowjump?jump=previousslide"/>
          </p:cNvPr>
          <p:cNvSpPr/>
          <p:nvPr/>
        </p:nvSpPr>
        <p:spPr>
          <a:xfrm flipH="1">
            <a:off x="307180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Назад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4" name="Нашивка 63">
            <a:hlinkClick r:id="" action="ppaction://hlinkshowjump?jump=nextslide"/>
          </p:cNvPr>
          <p:cNvSpPr/>
          <p:nvPr/>
        </p:nvSpPr>
        <p:spPr>
          <a:xfrm>
            <a:off x="521494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Далее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28596" y="428604"/>
            <a:ext cx="1214446" cy="121444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</a:t>
            </a:r>
            <a:endParaRPr lang="ru-RU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6" name="Рисунок 65" descr="125.jpg">
            <a:hlinkClick r:id="rId11" action="ppaction://hlinkfile" tooltip="Химический словарь"/>
          </p:cNvPr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6710" y="5464984"/>
            <a:ext cx="1000132" cy="110728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6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0"/>
          <p:cNvGrpSpPr/>
          <p:nvPr/>
        </p:nvGrpSpPr>
        <p:grpSpPr>
          <a:xfrm>
            <a:off x="0" y="285728"/>
            <a:ext cx="9072594" cy="6603216"/>
            <a:chOff x="0" y="285728"/>
            <a:chExt cx="9072594" cy="6603216"/>
          </a:xfrm>
        </p:grpSpPr>
        <p:grpSp>
          <p:nvGrpSpPr>
            <p:cNvPr id="3" name="Группа 10"/>
            <p:cNvGrpSpPr/>
            <p:nvPr/>
          </p:nvGrpSpPr>
          <p:grpSpPr>
            <a:xfrm>
              <a:off x="0" y="285728"/>
              <a:ext cx="9072594" cy="6603216"/>
              <a:chOff x="0" y="285728"/>
              <a:chExt cx="9072594" cy="6603216"/>
            </a:xfrm>
          </p:grpSpPr>
          <p:sp>
            <p:nvSpPr>
              <p:cNvPr id="15" name="Прямоугольник 14"/>
              <p:cNvSpPr/>
              <p:nvPr/>
            </p:nvSpPr>
            <p:spPr>
              <a:xfrm>
                <a:off x="285720" y="285728"/>
                <a:ext cx="8572560" cy="6286544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grpSp>
            <p:nvGrpSpPr>
              <p:cNvPr id="5" name="Группа 6"/>
              <p:cNvGrpSpPr/>
              <p:nvPr/>
            </p:nvGrpSpPr>
            <p:grpSpPr>
              <a:xfrm>
                <a:off x="4000496" y="357166"/>
                <a:ext cx="5072098" cy="707886"/>
                <a:chOff x="285720" y="928670"/>
                <a:chExt cx="5072098" cy="707886"/>
              </a:xfrm>
            </p:grpSpPr>
            <p:sp>
              <p:nvSpPr>
                <p:cNvPr id="6" name="Скругленный прямоугольник 5"/>
                <p:cNvSpPr/>
                <p:nvPr/>
              </p:nvSpPr>
              <p:spPr>
                <a:xfrm>
                  <a:off x="285720" y="1000108"/>
                  <a:ext cx="5072098" cy="57150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4" name="Прямоугольник 3"/>
                <p:cNvSpPr/>
                <p:nvPr/>
              </p:nvSpPr>
              <p:spPr>
                <a:xfrm>
                  <a:off x="500034" y="928670"/>
                  <a:ext cx="184730" cy="707886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endParaRPr lang="ru-RU" sz="4000" b="1" cap="none" spc="0" dirty="0">
                    <a:ln w="1905"/>
                    <a:gradFill>
                      <a:gsLst>
                        <a:gs pos="0">
                          <a:schemeClr val="accent6">
                            <a:shade val="20000"/>
                            <a:satMod val="200000"/>
                          </a:schemeClr>
                        </a:gs>
                        <a:gs pos="78000">
                          <a:schemeClr val="accent6">
                            <a:tint val="90000"/>
                            <a:shade val="89000"/>
                            <a:satMod val="220000"/>
                          </a:schemeClr>
                        </a:gs>
                        <a:gs pos="100000">
                          <a:schemeClr val="accent6">
                            <a:tint val="12000"/>
                            <a:satMod val="255000"/>
                          </a:schemeClr>
                        </a:gs>
                      </a:gsLst>
                      <a:lin ang="5400000"/>
                    </a:gra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endParaRPr>
                </a:p>
              </p:txBody>
            </p:sp>
          </p:grpSp>
          <p:pic>
            <p:nvPicPr>
              <p:cNvPr id="13" name="Рисунок 12" descr="461784_html_m25160e19.png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0" y="4961505"/>
                <a:ext cx="1143007" cy="1110701"/>
              </a:xfrm>
              <a:prstGeom prst="rect">
                <a:avLst/>
              </a:prstGeom>
            </p:spPr>
          </p:pic>
          <p:pic>
            <p:nvPicPr>
              <p:cNvPr id="14" name="Рисунок 13" descr="kofein.pn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7220365">
                <a:off x="869909" y="5757081"/>
                <a:ext cx="1209624" cy="1054101"/>
              </a:xfrm>
              <a:prstGeom prst="rect">
                <a:avLst/>
              </a:prstGeom>
            </p:spPr>
          </p:pic>
          <p:pic>
            <p:nvPicPr>
              <p:cNvPr id="12" name="Рисунок 11" descr="images.jpeg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flipH="1">
                <a:off x="0" y="5607406"/>
                <a:ext cx="1142977" cy="1179180"/>
              </a:xfrm>
              <a:prstGeom prst="rect">
                <a:avLst/>
              </a:prstGeom>
            </p:spPr>
          </p:pic>
        </p:grpSp>
        <p:sp>
          <p:nvSpPr>
            <p:cNvPr id="50" name="Прямоугольник 49"/>
            <p:cNvSpPr/>
            <p:nvPr/>
          </p:nvSpPr>
          <p:spPr>
            <a:xfrm>
              <a:off x="4670072" y="357166"/>
              <a:ext cx="376814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40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Х</a:t>
              </a:r>
              <a:r>
                <a:rPr lang="ru-RU" sz="40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имия от А до Я</a:t>
              </a:r>
              <a:endParaRPr lang="ru-RU" sz="40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55" name="Группа 54"/>
          <p:cNvGrpSpPr/>
          <p:nvPr/>
        </p:nvGrpSpPr>
        <p:grpSpPr>
          <a:xfrm>
            <a:off x="3357554" y="5143512"/>
            <a:ext cx="2857520" cy="571504"/>
            <a:chOff x="3357554" y="5786454"/>
            <a:chExt cx="2857520" cy="571504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3929058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У</a:t>
              </a:r>
              <a:endParaRPr lang="ru-RU" sz="2800" b="1" dirty="0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4500562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Г</a:t>
              </a:r>
              <a:endParaRPr lang="ru-RU" sz="2800" b="1" dirty="0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5072066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У</a:t>
              </a:r>
              <a:endParaRPr lang="ru-RU" sz="2800" b="1" dirty="0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5643570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Н</a:t>
              </a:r>
              <a:endParaRPr lang="ru-RU" sz="2800" b="1" dirty="0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3357554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Ч</a:t>
              </a:r>
              <a:endParaRPr lang="ru-RU" sz="2800" b="1" dirty="0"/>
            </a:p>
          </p:txBody>
        </p:sp>
      </p:grpSp>
      <p:sp>
        <p:nvSpPr>
          <p:cNvPr id="43" name="Прямоугольник 42"/>
          <p:cNvSpPr/>
          <p:nvPr/>
        </p:nvSpPr>
        <p:spPr>
          <a:xfrm>
            <a:off x="3357554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3929058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500562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5072066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5643570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1" name="Группа 60"/>
          <p:cNvGrpSpPr/>
          <p:nvPr/>
        </p:nvGrpSpPr>
        <p:grpSpPr>
          <a:xfrm>
            <a:off x="1214414" y="1714488"/>
            <a:ext cx="3071834" cy="3357586"/>
            <a:chOff x="642910" y="1428736"/>
            <a:chExt cx="2994518" cy="3286148"/>
          </a:xfrm>
        </p:grpSpPr>
        <p:pic>
          <p:nvPicPr>
            <p:cNvPr id="51" name="Рисунок 50" descr="s11285125.jpg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7746" t="15500" r="7746" b="8000"/>
            <a:stretch>
              <a:fillRect/>
            </a:stretch>
          </p:blipFill>
          <p:spPr>
            <a:xfrm>
              <a:off x="642910" y="1428736"/>
              <a:ext cx="2577371" cy="3286148"/>
            </a:xfrm>
            <a:prstGeom prst="rect">
              <a:avLst/>
            </a:prstGeom>
          </p:spPr>
        </p:pic>
        <p:sp>
          <p:nvSpPr>
            <p:cNvPr id="52" name="Стрелка вправо 51"/>
            <p:cNvSpPr/>
            <p:nvPr/>
          </p:nvSpPr>
          <p:spPr>
            <a:xfrm rot="10224561">
              <a:off x="2659020" y="3294290"/>
              <a:ext cx="978408" cy="272302"/>
            </a:xfrm>
            <a:prstGeom prst="rightArrow">
              <a:avLst/>
            </a:prstGeom>
            <a:solidFill>
              <a:schemeClr val="accent2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3" name="Рисунок 52" descr="comma.gif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1098622">
              <a:off x="3146331" y="2656542"/>
              <a:ext cx="331379" cy="538160"/>
            </a:xfrm>
            <a:prstGeom prst="rect">
              <a:avLst/>
            </a:prstGeom>
          </p:spPr>
        </p:pic>
      </p:grpSp>
      <p:grpSp>
        <p:nvGrpSpPr>
          <p:cNvPr id="60" name="Группа 59"/>
          <p:cNvGrpSpPr/>
          <p:nvPr/>
        </p:nvGrpSpPr>
        <p:grpSpPr>
          <a:xfrm>
            <a:off x="4000496" y="1571612"/>
            <a:ext cx="2893470" cy="3429024"/>
            <a:chOff x="3500430" y="1428736"/>
            <a:chExt cx="2750594" cy="3587395"/>
          </a:xfrm>
        </p:grpSpPr>
        <p:pic>
          <p:nvPicPr>
            <p:cNvPr id="57" name="Рисунок 56" descr="1330690017_image018.jpg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00430" y="1428736"/>
              <a:ext cx="2750594" cy="3587395"/>
            </a:xfrm>
            <a:prstGeom prst="rect">
              <a:avLst/>
            </a:prstGeom>
          </p:spPr>
        </p:pic>
        <p:pic>
          <p:nvPicPr>
            <p:cNvPr id="58" name="Рисунок 57" descr="comma.gif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1098622">
              <a:off x="5594851" y="1727849"/>
              <a:ext cx="331379" cy="538160"/>
            </a:xfrm>
            <a:prstGeom prst="rect">
              <a:avLst/>
            </a:prstGeom>
          </p:spPr>
        </p:pic>
        <p:pic>
          <p:nvPicPr>
            <p:cNvPr id="59" name="Рисунок 58" descr="comma.gif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1098622">
              <a:off x="5094785" y="1727848"/>
              <a:ext cx="331379" cy="538160"/>
            </a:xfrm>
            <a:prstGeom prst="rect">
              <a:avLst/>
            </a:prstGeom>
          </p:spPr>
        </p:pic>
      </p:grpSp>
      <p:pic>
        <p:nvPicPr>
          <p:cNvPr id="62" name="Рисунок 61" descr="н.jpeg"/>
          <p:cNvPicPr>
            <a:picLocks noChangeAspect="1"/>
          </p:cNvPicPr>
          <p:nvPr/>
        </p:nvPicPr>
        <p:blipFill>
          <a:blip r:embed="rId8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 rot="745825">
            <a:off x="6196211" y="3014477"/>
            <a:ext cx="2347929" cy="2071702"/>
          </a:xfrm>
          <a:prstGeom prst="rect">
            <a:avLst/>
          </a:prstGeom>
        </p:spPr>
      </p:pic>
      <p:sp>
        <p:nvSpPr>
          <p:cNvPr id="3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564337"/>
            <a:ext cx="2895600" cy="365125"/>
          </a:xfrm>
        </p:spPr>
        <p:txBody>
          <a:bodyPr/>
          <a:lstStyle/>
          <a:p>
            <a:r>
              <a:rPr lang="ru-RU" sz="1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Аринова</a:t>
            </a: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Н.И.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37" name="Дата 1"/>
          <p:cNvSpPr>
            <a:spLocks noGrp="1"/>
          </p:cNvSpPr>
          <p:nvPr>
            <p:ph type="dt" sz="half" idx="10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pPr algn="r"/>
            <a:fld id="{55544794-03D2-4B27-AF81-14AE4CEE2DA3}" type="datetime1">
              <a:rPr lang="ru-RU" sz="14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pPr algn="r"/>
              <a:t>27.03.2025</a:t>
            </a:fld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38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84AA45DB-A355-47FE-ACC0-7DFB11220649}" type="slidenum">
              <a:rPr lang="ru-RU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pPr/>
              <a:t>25</a:t>
            </a:fld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9" name="Нашивка 38">
            <a:hlinkClick r:id="" action="ppaction://hlinkshowjump?jump=previousslide"/>
          </p:cNvPr>
          <p:cNvSpPr/>
          <p:nvPr/>
        </p:nvSpPr>
        <p:spPr>
          <a:xfrm flipH="1">
            <a:off x="307180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Назад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0" name="Нашивка 39">
            <a:hlinkClick r:id="" action="ppaction://hlinkshowjump?jump=nextslide"/>
          </p:cNvPr>
          <p:cNvSpPr/>
          <p:nvPr/>
        </p:nvSpPr>
        <p:spPr>
          <a:xfrm>
            <a:off x="521494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Далее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428596" y="428604"/>
            <a:ext cx="1214446" cy="121444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</a:t>
            </a:r>
            <a:endParaRPr lang="ru-RU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2" name="Рисунок 41" descr="125.jpg">
            <a:hlinkClick r:id="rId9" action="ppaction://hlinkfile" tooltip="Химический словарь"/>
          </p:cNvPr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6710" y="5464984"/>
            <a:ext cx="1000132" cy="110728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animBg="1"/>
      <p:bldP spid="47" grpId="0" animBg="1"/>
      <p:bldP spid="4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0"/>
          <p:cNvGrpSpPr/>
          <p:nvPr/>
        </p:nvGrpSpPr>
        <p:grpSpPr>
          <a:xfrm>
            <a:off x="0" y="285728"/>
            <a:ext cx="9072594" cy="6603216"/>
            <a:chOff x="0" y="285728"/>
            <a:chExt cx="9072594" cy="6603216"/>
          </a:xfrm>
        </p:grpSpPr>
        <p:grpSp>
          <p:nvGrpSpPr>
            <p:cNvPr id="3" name="Группа 10"/>
            <p:cNvGrpSpPr/>
            <p:nvPr/>
          </p:nvGrpSpPr>
          <p:grpSpPr>
            <a:xfrm>
              <a:off x="0" y="285728"/>
              <a:ext cx="9072594" cy="6603216"/>
              <a:chOff x="0" y="285728"/>
              <a:chExt cx="9072594" cy="6603216"/>
            </a:xfrm>
          </p:grpSpPr>
          <p:sp>
            <p:nvSpPr>
              <p:cNvPr id="15" name="Прямоугольник 14"/>
              <p:cNvSpPr/>
              <p:nvPr/>
            </p:nvSpPr>
            <p:spPr>
              <a:xfrm>
                <a:off x="285720" y="285728"/>
                <a:ext cx="8572560" cy="6286544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grpSp>
            <p:nvGrpSpPr>
              <p:cNvPr id="5" name="Группа 6"/>
              <p:cNvGrpSpPr/>
              <p:nvPr/>
            </p:nvGrpSpPr>
            <p:grpSpPr>
              <a:xfrm>
                <a:off x="4000496" y="357166"/>
                <a:ext cx="5072098" cy="707886"/>
                <a:chOff x="285720" y="928670"/>
                <a:chExt cx="5072098" cy="707886"/>
              </a:xfrm>
            </p:grpSpPr>
            <p:sp>
              <p:nvSpPr>
                <p:cNvPr id="6" name="Скругленный прямоугольник 5"/>
                <p:cNvSpPr/>
                <p:nvPr/>
              </p:nvSpPr>
              <p:spPr>
                <a:xfrm>
                  <a:off x="285720" y="1000108"/>
                  <a:ext cx="5072098" cy="57150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4" name="Прямоугольник 3"/>
                <p:cNvSpPr/>
                <p:nvPr/>
              </p:nvSpPr>
              <p:spPr>
                <a:xfrm>
                  <a:off x="500034" y="928670"/>
                  <a:ext cx="184730" cy="707886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endParaRPr lang="ru-RU" sz="4000" b="1" cap="none" spc="0" dirty="0">
                    <a:ln w="1905"/>
                    <a:gradFill>
                      <a:gsLst>
                        <a:gs pos="0">
                          <a:schemeClr val="accent6">
                            <a:shade val="20000"/>
                            <a:satMod val="200000"/>
                          </a:schemeClr>
                        </a:gs>
                        <a:gs pos="78000">
                          <a:schemeClr val="accent6">
                            <a:tint val="90000"/>
                            <a:shade val="89000"/>
                            <a:satMod val="220000"/>
                          </a:schemeClr>
                        </a:gs>
                        <a:gs pos="100000">
                          <a:schemeClr val="accent6">
                            <a:tint val="12000"/>
                            <a:satMod val="255000"/>
                          </a:schemeClr>
                        </a:gs>
                      </a:gsLst>
                      <a:lin ang="5400000"/>
                    </a:gra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endParaRPr>
                </a:p>
              </p:txBody>
            </p:sp>
          </p:grpSp>
          <p:pic>
            <p:nvPicPr>
              <p:cNvPr id="13" name="Рисунок 12" descr="461784_html_m25160e19.png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0" y="4961505"/>
                <a:ext cx="1143007" cy="1110701"/>
              </a:xfrm>
              <a:prstGeom prst="rect">
                <a:avLst/>
              </a:prstGeom>
            </p:spPr>
          </p:pic>
          <p:pic>
            <p:nvPicPr>
              <p:cNvPr id="14" name="Рисунок 13" descr="kofein.pn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7220365">
                <a:off x="869909" y="5757081"/>
                <a:ext cx="1209624" cy="1054101"/>
              </a:xfrm>
              <a:prstGeom prst="rect">
                <a:avLst/>
              </a:prstGeom>
            </p:spPr>
          </p:pic>
          <p:pic>
            <p:nvPicPr>
              <p:cNvPr id="12" name="Рисунок 11" descr="images.jpeg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flipH="1">
                <a:off x="0" y="5607406"/>
                <a:ext cx="1142977" cy="1179180"/>
              </a:xfrm>
              <a:prstGeom prst="rect">
                <a:avLst/>
              </a:prstGeom>
            </p:spPr>
          </p:pic>
        </p:grpSp>
        <p:sp>
          <p:nvSpPr>
            <p:cNvPr id="50" name="Прямоугольник 49"/>
            <p:cNvSpPr/>
            <p:nvPr/>
          </p:nvSpPr>
          <p:spPr>
            <a:xfrm>
              <a:off x="4670072" y="357166"/>
              <a:ext cx="376814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40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Х</a:t>
              </a:r>
              <a:r>
                <a:rPr lang="ru-RU" sz="40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имия от А до Я</a:t>
              </a:r>
              <a:endParaRPr lang="ru-RU" sz="40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53" name="Группа 52"/>
          <p:cNvGrpSpPr/>
          <p:nvPr/>
        </p:nvGrpSpPr>
        <p:grpSpPr>
          <a:xfrm>
            <a:off x="3357554" y="5143512"/>
            <a:ext cx="2286016" cy="571504"/>
            <a:chOff x="3357554" y="5786454"/>
            <a:chExt cx="2286016" cy="571504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3929058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Л</a:t>
              </a:r>
              <a:endParaRPr lang="ru-RU" sz="2800" b="1" dirty="0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4500562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А</a:t>
              </a:r>
              <a:endParaRPr lang="ru-RU" sz="2800" b="1" dirty="0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5072066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М</a:t>
              </a:r>
              <a:endParaRPr lang="ru-RU" sz="2800" b="1" dirty="0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3357554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Ш</a:t>
              </a:r>
              <a:endParaRPr lang="ru-RU" sz="2800" b="1" dirty="0"/>
            </a:p>
          </p:txBody>
        </p:sp>
      </p:grpSp>
      <p:sp>
        <p:nvSpPr>
          <p:cNvPr id="43" name="Прямоугольник 42"/>
          <p:cNvSpPr/>
          <p:nvPr/>
        </p:nvSpPr>
        <p:spPr>
          <a:xfrm>
            <a:off x="3357554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3929058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500562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5072066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8" name="Группа 57"/>
          <p:cNvGrpSpPr/>
          <p:nvPr/>
        </p:nvGrpSpPr>
        <p:grpSpPr>
          <a:xfrm>
            <a:off x="4643438" y="1357298"/>
            <a:ext cx="3780415" cy="3831393"/>
            <a:chOff x="4643438" y="1357298"/>
            <a:chExt cx="3780415" cy="3831393"/>
          </a:xfrm>
        </p:grpSpPr>
        <p:sp>
          <p:nvSpPr>
            <p:cNvPr id="54" name="TextBox 53"/>
            <p:cNvSpPr txBox="1"/>
            <p:nvPr/>
          </p:nvSpPr>
          <p:spPr>
            <a:xfrm>
              <a:off x="5929322" y="4357694"/>
              <a:ext cx="110799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2, 1</a:t>
              </a:r>
              <a:endParaRPr lang="ru-RU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57" name="Рисунок 56" descr="0_6daf7_9dcd510b_XL.jpeg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43438" y="1357298"/>
              <a:ext cx="3780415" cy="3234575"/>
            </a:xfrm>
            <a:prstGeom prst="rect">
              <a:avLst/>
            </a:prstGeom>
          </p:spPr>
        </p:pic>
      </p:grpSp>
      <p:grpSp>
        <p:nvGrpSpPr>
          <p:cNvPr id="61" name="Группа 60"/>
          <p:cNvGrpSpPr/>
          <p:nvPr/>
        </p:nvGrpSpPr>
        <p:grpSpPr>
          <a:xfrm>
            <a:off x="1431819" y="1357322"/>
            <a:ext cx="2997305" cy="3929066"/>
            <a:chOff x="1000100" y="785794"/>
            <a:chExt cx="2997305" cy="3929066"/>
          </a:xfrm>
        </p:grpSpPr>
        <p:pic>
          <p:nvPicPr>
            <p:cNvPr id="52" name="Рисунок 51" descr="%FB%CC%C5%CD.jpg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818" r="16363"/>
            <a:stretch>
              <a:fillRect/>
            </a:stretch>
          </p:blipFill>
          <p:spPr>
            <a:xfrm>
              <a:off x="1000100" y="785794"/>
              <a:ext cx="2428892" cy="3929066"/>
            </a:xfrm>
            <a:prstGeom prst="rect">
              <a:avLst/>
            </a:prstGeom>
          </p:spPr>
        </p:pic>
        <p:pic>
          <p:nvPicPr>
            <p:cNvPr id="59" name="Рисунок 58" descr="comma.gif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1098622">
              <a:off x="3666026" y="1442097"/>
              <a:ext cx="331379" cy="538160"/>
            </a:xfrm>
            <a:prstGeom prst="rect">
              <a:avLst/>
            </a:prstGeom>
          </p:spPr>
        </p:pic>
        <p:pic>
          <p:nvPicPr>
            <p:cNvPr id="60" name="Рисунок 59" descr="comma.gif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1098622">
              <a:off x="3237398" y="1442095"/>
              <a:ext cx="331379" cy="538160"/>
            </a:xfrm>
            <a:prstGeom prst="rect">
              <a:avLst/>
            </a:prstGeom>
          </p:spPr>
        </p:pic>
      </p:grpSp>
      <p:sp>
        <p:nvSpPr>
          <p:cNvPr id="29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564337"/>
            <a:ext cx="2895600" cy="365125"/>
          </a:xfrm>
        </p:spPr>
        <p:txBody>
          <a:bodyPr/>
          <a:lstStyle/>
          <a:p>
            <a:r>
              <a:rPr lang="ru-RU" sz="1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Аринова</a:t>
            </a: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Н.И.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30" name="Дата 1"/>
          <p:cNvSpPr>
            <a:spLocks noGrp="1"/>
          </p:cNvSpPr>
          <p:nvPr>
            <p:ph type="dt" sz="half" idx="10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pPr algn="r"/>
            <a:fld id="{55544794-03D2-4B27-AF81-14AE4CEE2DA3}" type="datetime1">
              <a:rPr lang="ru-RU" sz="14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pPr algn="r"/>
              <a:t>27.03.2025</a:t>
            </a:fld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34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84AA45DB-A355-47FE-ACC0-7DFB11220649}" type="slidenum">
              <a:rPr lang="ru-RU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pPr/>
              <a:t>26</a:t>
            </a:fld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6" name="Нашивка 35">
            <a:hlinkClick r:id="" action="ppaction://hlinkshowjump?jump=previousslide"/>
          </p:cNvPr>
          <p:cNvSpPr/>
          <p:nvPr/>
        </p:nvSpPr>
        <p:spPr>
          <a:xfrm flipH="1">
            <a:off x="307180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Назад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7" name="Нашивка 36">
            <a:hlinkClick r:id="" action="ppaction://hlinkshowjump?jump=nextslide"/>
          </p:cNvPr>
          <p:cNvSpPr/>
          <p:nvPr/>
        </p:nvSpPr>
        <p:spPr>
          <a:xfrm>
            <a:off x="521494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Далее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428596" y="428604"/>
            <a:ext cx="1214446" cy="121444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Ш</a:t>
            </a:r>
            <a:endParaRPr lang="ru-RU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9" name="Рисунок 38" descr="125.jpg">
            <a:hlinkClick r:id="rId8" action="ppaction://hlinkfile" tooltip="Химический словарь"/>
          </p:cNvPr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6710" y="5464984"/>
            <a:ext cx="1000132" cy="110728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animBg="1"/>
      <p:bldP spid="3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0"/>
          <p:cNvGrpSpPr/>
          <p:nvPr/>
        </p:nvGrpSpPr>
        <p:grpSpPr>
          <a:xfrm>
            <a:off x="0" y="285728"/>
            <a:ext cx="9072594" cy="6603216"/>
            <a:chOff x="0" y="285728"/>
            <a:chExt cx="9072594" cy="6603216"/>
          </a:xfrm>
        </p:grpSpPr>
        <p:grpSp>
          <p:nvGrpSpPr>
            <p:cNvPr id="3" name="Группа 10"/>
            <p:cNvGrpSpPr/>
            <p:nvPr/>
          </p:nvGrpSpPr>
          <p:grpSpPr>
            <a:xfrm>
              <a:off x="0" y="285728"/>
              <a:ext cx="9072594" cy="6603216"/>
              <a:chOff x="0" y="285728"/>
              <a:chExt cx="9072594" cy="6603216"/>
            </a:xfrm>
          </p:grpSpPr>
          <p:sp>
            <p:nvSpPr>
              <p:cNvPr id="15" name="Прямоугольник 14"/>
              <p:cNvSpPr/>
              <p:nvPr/>
            </p:nvSpPr>
            <p:spPr>
              <a:xfrm>
                <a:off x="285720" y="285728"/>
                <a:ext cx="8572560" cy="6286544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grpSp>
            <p:nvGrpSpPr>
              <p:cNvPr id="5" name="Группа 6"/>
              <p:cNvGrpSpPr/>
              <p:nvPr/>
            </p:nvGrpSpPr>
            <p:grpSpPr>
              <a:xfrm>
                <a:off x="4000496" y="357166"/>
                <a:ext cx="5072098" cy="707886"/>
                <a:chOff x="285720" y="928670"/>
                <a:chExt cx="5072098" cy="707886"/>
              </a:xfrm>
            </p:grpSpPr>
            <p:sp>
              <p:nvSpPr>
                <p:cNvPr id="6" name="Скругленный прямоугольник 5"/>
                <p:cNvSpPr/>
                <p:nvPr/>
              </p:nvSpPr>
              <p:spPr>
                <a:xfrm>
                  <a:off x="285720" y="1000108"/>
                  <a:ext cx="5072098" cy="57150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4" name="Прямоугольник 3"/>
                <p:cNvSpPr/>
                <p:nvPr/>
              </p:nvSpPr>
              <p:spPr>
                <a:xfrm>
                  <a:off x="500034" y="928670"/>
                  <a:ext cx="184730" cy="707886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endParaRPr lang="ru-RU" sz="4000" b="1" cap="none" spc="0" dirty="0">
                    <a:ln w="1905"/>
                    <a:gradFill>
                      <a:gsLst>
                        <a:gs pos="0">
                          <a:schemeClr val="accent6">
                            <a:shade val="20000"/>
                            <a:satMod val="200000"/>
                          </a:schemeClr>
                        </a:gs>
                        <a:gs pos="78000">
                          <a:schemeClr val="accent6">
                            <a:tint val="90000"/>
                            <a:shade val="89000"/>
                            <a:satMod val="220000"/>
                          </a:schemeClr>
                        </a:gs>
                        <a:gs pos="100000">
                          <a:schemeClr val="accent6">
                            <a:tint val="12000"/>
                            <a:satMod val="255000"/>
                          </a:schemeClr>
                        </a:gs>
                      </a:gsLst>
                      <a:lin ang="5400000"/>
                    </a:gra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endParaRPr>
                </a:p>
              </p:txBody>
            </p:sp>
          </p:grpSp>
          <p:pic>
            <p:nvPicPr>
              <p:cNvPr id="13" name="Рисунок 12" descr="461784_html_m25160e19.png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0" y="4961505"/>
                <a:ext cx="1143007" cy="1110701"/>
              </a:xfrm>
              <a:prstGeom prst="rect">
                <a:avLst/>
              </a:prstGeom>
            </p:spPr>
          </p:pic>
          <p:pic>
            <p:nvPicPr>
              <p:cNvPr id="14" name="Рисунок 13" descr="kofein.pn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7220365">
                <a:off x="869909" y="5757081"/>
                <a:ext cx="1209624" cy="1054101"/>
              </a:xfrm>
              <a:prstGeom prst="rect">
                <a:avLst/>
              </a:prstGeom>
            </p:spPr>
          </p:pic>
          <p:pic>
            <p:nvPicPr>
              <p:cNvPr id="12" name="Рисунок 11" descr="images.jpeg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flipH="1">
                <a:off x="0" y="5607406"/>
                <a:ext cx="1142977" cy="1179180"/>
              </a:xfrm>
              <a:prstGeom prst="rect">
                <a:avLst/>
              </a:prstGeom>
            </p:spPr>
          </p:pic>
        </p:grpSp>
        <p:sp>
          <p:nvSpPr>
            <p:cNvPr id="50" name="Прямоугольник 49"/>
            <p:cNvSpPr/>
            <p:nvPr/>
          </p:nvSpPr>
          <p:spPr>
            <a:xfrm>
              <a:off x="4670072" y="357166"/>
              <a:ext cx="376814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40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Х</a:t>
              </a:r>
              <a:r>
                <a:rPr lang="ru-RU" sz="40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имия от А до Я</a:t>
              </a:r>
              <a:endParaRPr lang="ru-RU" sz="40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60" name="Группа 59"/>
          <p:cNvGrpSpPr/>
          <p:nvPr/>
        </p:nvGrpSpPr>
        <p:grpSpPr>
          <a:xfrm>
            <a:off x="2786050" y="5143512"/>
            <a:ext cx="3429024" cy="571504"/>
            <a:chOff x="2786050" y="5786454"/>
            <a:chExt cx="3429024" cy="571504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3929058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Л</a:t>
              </a:r>
              <a:endParaRPr lang="ru-RU" sz="2800" b="1" dirty="0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4500562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О</a:t>
              </a:r>
              <a:endParaRPr lang="ru-RU" sz="2800" b="1" dirty="0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5072066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Ч</a:t>
              </a:r>
              <a:endParaRPr lang="ru-RU" sz="2800" b="1" dirty="0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5643570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Ь</a:t>
              </a:r>
              <a:endParaRPr lang="ru-RU" sz="2800" b="1" dirty="0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3357554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Ё</a:t>
              </a:r>
              <a:endParaRPr lang="ru-RU" sz="2800" b="1" dirty="0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2786050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Щ</a:t>
              </a:r>
              <a:endParaRPr lang="ru-RU" sz="2800" b="1" dirty="0"/>
            </a:p>
          </p:txBody>
        </p:sp>
      </p:grpSp>
      <p:sp>
        <p:nvSpPr>
          <p:cNvPr id="42" name="Прямоугольник 41"/>
          <p:cNvSpPr/>
          <p:nvPr/>
        </p:nvSpPr>
        <p:spPr>
          <a:xfrm>
            <a:off x="2786050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3357554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3929058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500562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5072066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5643570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7" name="Группа 56"/>
          <p:cNvGrpSpPr/>
          <p:nvPr/>
        </p:nvGrpSpPr>
        <p:grpSpPr>
          <a:xfrm>
            <a:off x="4572000" y="2786058"/>
            <a:ext cx="3643338" cy="1928826"/>
            <a:chOff x="4000496" y="2500306"/>
            <a:chExt cx="4000528" cy="2000264"/>
          </a:xfrm>
        </p:grpSpPr>
        <p:pic>
          <p:nvPicPr>
            <p:cNvPr id="54" name="Рисунок 53" descr="Ray_Ban_RX5121_2000.jpg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00496" y="2500306"/>
              <a:ext cx="4000528" cy="2000264"/>
            </a:xfrm>
            <a:prstGeom prst="rect">
              <a:avLst/>
            </a:prstGeom>
          </p:spPr>
        </p:pic>
        <p:pic>
          <p:nvPicPr>
            <p:cNvPr id="55" name="Рисунок 54" descr="comma.gif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1098622">
              <a:off x="7166488" y="2513667"/>
              <a:ext cx="331379" cy="538160"/>
            </a:xfrm>
            <a:prstGeom prst="rect">
              <a:avLst/>
            </a:prstGeom>
          </p:spPr>
        </p:pic>
        <p:pic>
          <p:nvPicPr>
            <p:cNvPr id="56" name="Рисунок 55" descr="comma.gif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1098622">
              <a:off x="6809298" y="2513666"/>
              <a:ext cx="331379" cy="538160"/>
            </a:xfrm>
            <a:prstGeom prst="rect">
              <a:avLst/>
            </a:prstGeom>
          </p:spPr>
        </p:pic>
      </p:grpSp>
      <p:pic>
        <p:nvPicPr>
          <p:cNvPr id="59" name="Рисунок 58" descr="ь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000892" y="3286124"/>
            <a:ext cx="1728869" cy="2118063"/>
          </a:xfrm>
          <a:prstGeom prst="rect">
            <a:avLst/>
          </a:prstGeom>
        </p:spPr>
      </p:pic>
      <p:pic>
        <p:nvPicPr>
          <p:cNvPr id="58" name="Рисунок 57" descr="щ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0833001">
            <a:off x="380198" y="3066462"/>
            <a:ext cx="2082977" cy="1733036"/>
          </a:xfrm>
          <a:prstGeom prst="rect">
            <a:avLst/>
          </a:prstGeom>
        </p:spPr>
      </p:pic>
      <p:grpSp>
        <p:nvGrpSpPr>
          <p:cNvPr id="63" name="Группа 62"/>
          <p:cNvGrpSpPr/>
          <p:nvPr/>
        </p:nvGrpSpPr>
        <p:grpSpPr>
          <a:xfrm>
            <a:off x="1785918" y="1285860"/>
            <a:ext cx="3670869" cy="2902699"/>
            <a:chOff x="1428727" y="1214422"/>
            <a:chExt cx="3670869" cy="2902699"/>
          </a:xfrm>
        </p:grpSpPr>
        <p:pic>
          <p:nvPicPr>
            <p:cNvPr id="61" name="Рисунок 60" descr="249824.jpg"/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28727" y="1214422"/>
              <a:ext cx="3670869" cy="2428892"/>
            </a:xfrm>
            <a:prstGeom prst="rect">
              <a:avLst/>
            </a:prstGeom>
          </p:spPr>
        </p:pic>
        <p:sp>
          <p:nvSpPr>
            <p:cNvPr id="62" name="TextBox 61"/>
            <p:cNvSpPr txBox="1"/>
            <p:nvPr/>
          </p:nvSpPr>
          <p:spPr>
            <a:xfrm>
              <a:off x="2500298" y="3286124"/>
              <a:ext cx="167065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 smtClean="0">
                  <a:solidFill>
                    <a:srgbClr val="FF0000"/>
                  </a:solidFill>
                </a:rPr>
                <a:t>Ж = Л</a:t>
              </a:r>
              <a:endParaRPr lang="ru-RU" sz="48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37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564337"/>
            <a:ext cx="2895600" cy="365125"/>
          </a:xfrm>
        </p:spPr>
        <p:txBody>
          <a:bodyPr/>
          <a:lstStyle/>
          <a:p>
            <a:r>
              <a:rPr lang="ru-RU" sz="1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Аринова</a:t>
            </a: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Н.И.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38" name="Дата 1"/>
          <p:cNvSpPr>
            <a:spLocks noGrp="1"/>
          </p:cNvSpPr>
          <p:nvPr>
            <p:ph type="dt" sz="half" idx="10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pPr algn="r"/>
            <a:fld id="{55544794-03D2-4B27-AF81-14AE4CEE2DA3}" type="datetime1">
              <a:rPr lang="ru-RU" sz="14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pPr algn="r"/>
              <a:t>27.03.2025</a:t>
            </a:fld>
            <a:endParaRPr lang="ru-RU" sz="1400" dirty="0">
              <a:latin typeface="Monotype Corsiva" pitchFamily="66" charset="0"/>
            </a:endParaRPr>
          </a:p>
        </p:txBody>
      </p:sp>
      <p:sp>
        <p:nvSpPr>
          <p:cNvPr id="39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84AA45DB-A355-47FE-ACC0-7DFB11220649}" type="slidenum">
              <a:rPr lang="ru-RU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pPr/>
              <a:t>27</a:t>
            </a:fld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0" name="Нашивка 39">
            <a:hlinkClick r:id="" action="ppaction://hlinkshowjump?jump=previousslide"/>
          </p:cNvPr>
          <p:cNvSpPr/>
          <p:nvPr/>
        </p:nvSpPr>
        <p:spPr>
          <a:xfrm flipH="1">
            <a:off x="307180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Назад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1" name="Нашивка 40">
            <a:hlinkClick r:id="" action="ppaction://hlinkshowjump?jump=nextslide"/>
          </p:cNvPr>
          <p:cNvSpPr/>
          <p:nvPr/>
        </p:nvSpPr>
        <p:spPr>
          <a:xfrm>
            <a:off x="521494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Далее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428596" y="428604"/>
            <a:ext cx="1214446" cy="121444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Щ</a:t>
            </a:r>
            <a:endParaRPr lang="ru-RU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1" name="Рисунок 50" descr="125.jpg">
            <a:hlinkClick r:id="rId10" action="ppaction://hlinkfile" tooltip="Химический словарь"/>
          </p:cNvPr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6710" y="5464984"/>
            <a:ext cx="1000132" cy="110728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0"/>
          <p:cNvGrpSpPr/>
          <p:nvPr/>
        </p:nvGrpSpPr>
        <p:grpSpPr>
          <a:xfrm>
            <a:off x="0" y="285728"/>
            <a:ext cx="9072594" cy="6603216"/>
            <a:chOff x="0" y="285728"/>
            <a:chExt cx="9072594" cy="6603216"/>
          </a:xfrm>
        </p:grpSpPr>
        <p:grpSp>
          <p:nvGrpSpPr>
            <p:cNvPr id="3" name="Группа 10"/>
            <p:cNvGrpSpPr/>
            <p:nvPr/>
          </p:nvGrpSpPr>
          <p:grpSpPr>
            <a:xfrm>
              <a:off x="0" y="285728"/>
              <a:ext cx="9072594" cy="6603216"/>
              <a:chOff x="0" y="285728"/>
              <a:chExt cx="9072594" cy="6603216"/>
            </a:xfrm>
          </p:grpSpPr>
          <p:sp>
            <p:nvSpPr>
              <p:cNvPr id="15" name="Прямоугольник 14"/>
              <p:cNvSpPr/>
              <p:nvPr/>
            </p:nvSpPr>
            <p:spPr>
              <a:xfrm>
                <a:off x="285720" y="285728"/>
                <a:ext cx="8572560" cy="6286544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grpSp>
            <p:nvGrpSpPr>
              <p:cNvPr id="5" name="Группа 6"/>
              <p:cNvGrpSpPr/>
              <p:nvPr/>
            </p:nvGrpSpPr>
            <p:grpSpPr>
              <a:xfrm>
                <a:off x="4000496" y="357166"/>
                <a:ext cx="5072098" cy="707886"/>
                <a:chOff x="285720" y="928670"/>
                <a:chExt cx="5072098" cy="707886"/>
              </a:xfrm>
            </p:grpSpPr>
            <p:sp>
              <p:nvSpPr>
                <p:cNvPr id="6" name="Скругленный прямоугольник 5"/>
                <p:cNvSpPr/>
                <p:nvPr/>
              </p:nvSpPr>
              <p:spPr>
                <a:xfrm>
                  <a:off x="285720" y="1000108"/>
                  <a:ext cx="5072098" cy="57150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4" name="Прямоугольник 3"/>
                <p:cNvSpPr/>
                <p:nvPr/>
              </p:nvSpPr>
              <p:spPr>
                <a:xfrm>
                  <a:off x="500034" y="928670"/>
                  <a:ext cx="184730" cy="707886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endParaRPr lang="ru-RU" sz="4000" b="1" cap="none" spc="0" dirty="0">
                    <a:ln w="1905"/>
                    <a:gradFill>
                      <a:gsLst>
                        <a:gs pos="0">
                          <a:schemeClr val="accent6">
                            <a:shade val="20000"/>
                            <a:satMod val="200000"/>
                          </a:schemeClr>
                        </a:gs>
                        <a:gs pos="78000">
                          <a:schemeClr val="accent6">
                            <a:tint val="90000"/>
                            <a:shade val="89000"/>
                            <a:satMod val="220000"/>
                          </a:schemeClr>
                        </a:gs>
                        <a:gs pos="100000">
                          <a:schemeClr val="accent6">
                            <a:tint val="12000"/>
                            <a:satMod val="255000"/>
                          </a:schemeClr>
                        </a:gs>
                      </a:gsLst>
                      <a:lin ang="5400000"/>
                    </a:gra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endParaRPr>
                </a:p>
              </p:txBody>
            </p:sp>
          </p:grpSp>
          <p:pic>
            <p:nvPicPr>
              <p:cNvPr id="13" name="Рисунок 12" descr="461784_html_m25160e19.png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0" y="4961505"/>
                <a:ext cx="1143007" cy="1110701"/>
              </a:xfrm>
              <a:prstGeom prst="rect">
                <a:avLst/>
              </a:prstGeom>
            </p:spPr>
          </p:pic>
          <p:pic>
            <p:nvPicPr>
              <p:cNvPr id="14" name="Рисунок 13" descr="kofein.pn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7220365">
                <a:off x="869909" y="5757081"/>
                <a:ext cx="1209624" cy="1054101"/>
              </a:xfrm>
              <a:prstGeom prst="rect">
                <a:avLst/>
              </a:prstGeom>
            </p:spPr>
          </p:pic>
          <p:pic>
            <p:nvPicPr>
              <p:cNvPr id="12" name="Рисунок 11" descr="images.jpeg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flipH="1">
                <a:off x="0" y="5607406"/>
                <a:ext cx="1142977" cy="1179180"/>
              </a:xfrm>
              <a:prstGeom prst="rect">
                <a:avLst/>
              </a:prstGeom>
            </p:spPr>
          </p:pic>
        </p:grpSp>
        <p:sp>
          <p:nvSpPr>
            <p:cNvPr id="50" name="Прямоугольник 49"/>
            <p:cNvSpPr/>
            <p:nvPr/>
          </p:nvSpPr>
          <p:spPr>
            <a:xfrm>
              <a:off x="4670072" y="357166"/>
              <a:ext cx="376814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40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Х</a:t>
              </a:r>
              <a:r>
                <a:rPr lang="ru-RU" sz="40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имия от А до Я</a:t>
              </a:r>
              <a:endParaRPr lang="ru-RU" sz="40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2786050" y="5143512"/>
            <a:ext cx="4000528" cy="571504"/>
            <a:chOff x="2786050" y="5786454"/>
            <a:chExt cx="4000528" cy="571504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3929058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Е</a:t>
              </a:r>
              <a:endParaRPr lang="ru-RU" sz="2800" b="1" dirty="0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4500562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М</a:t>
              </a:r>
              <a:endParaRPr lang="ru-RU" sz="2800" b="1" dirty="0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5072066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Е</a:t>
              </a:r>
              <a:endParaRPr lang="ru-RU" sz="2800" b="1" dirty="0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5643570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Н</a:t>
              </a:r>
              <a:endParaRPr lang="ru-RU" sz="2800" b="1" dirty="0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3357554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Л</a:t>
              </a:r>
              <a:endParaRPr lang="ru-RU" sz="2800" b="1" dirty="0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2786050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Э</a:t>
              </a:r>
              <a:endParaRPr lang="ru-RU" sz="2800" b="1" dirty="0"/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6215074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Т</a:t>
              </a:r>
              <a:endParaRPr lang="ru-RU" sz="2800" b="1" dirty="0"/>
            </a:p>
          </p:txBody>
        </p:sp>
      </p:grpSp>
      <p:sp>
        <p:nvSpPr>
          <p:cNvPr id="42" name="Прямоугольник 41"/>
          <p:cNvSpPr/>
          <p:nvPr/>
        </p:nvSpPr>
        <p:spPr>
          <a:xfrm>
            <a:off x="2786050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3357554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3929058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500562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5072066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5643570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6215074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2" name="Рисунок 51" descr="э.jpe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667"/>
          <a:stretch>
            <a:fillRect/>
          </a:stretch>
        </p:blipFill>
        <p:spPr>
          <a:xfrm>
            <a:off x="357158" y="2786058"/>
            <a:ext cx="1857388" cy="1857389"/>
          </a:xfrm>
          <a:prstGeom prst="rect">
            <a:avLst/>
          </a:prstGeom>
        </p:spPr>
      </p:pic>
      <p:grpSp>
        <p:nvGrpSpPr>
          <p:cNvPr id="56" name="Группа 55"/>
          <p:cNvGrpSpPr/>
          <p:nvPr/>
        </p:nvGrpSpPr>
        <p:grpSpPr>
          <a:xfrm>
            <a:off x="1500166" y="1500174"/>
            <a:ext cx="2997305" cy="2643206"/>
            <a:chOff x="1571604" y="1643050"/>
            <a:chExt cx="2997305" cy="2643206"/>
          </a:xfrm>
        </p:grpSpPr>
        <p:pic>
          <p:nvPicPr>
            <p:cNvPr id="7170" name="Picture 2" descr="C:\Documents and Settings\Admin\Local Settings\Temporary Internet Files\Content.IE5\6J9NBXHU\MC900356157[1].wmf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928794" y="1643050"/>
              <a:ext cx="2419274" cy="2643206"/>
            </a:xfrm>
            <a:prstGeom prst="rect">
              <a:avLst/>
            </a:prstGeom>
            <a:noFill/>
          </p:spPr>
        </p:pic>
        <p:pic>
          <p:nvPicPr>
            <p:cNvPr id="53" name="Рисунок 52" descr="comma.gif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71604" y="1928802"/>
              <a:ext cx="331379" cy="538160"/>
            </a:xfrm>
            <a:prstGeom prst="rect">
              <a:avLst/>
            </a:prstGeom>
          </p:spPr>
        </p:pic>
        <p:pic>
          <p:nvPicPr>
            <p:cNvPr id="54" name="Рисунок 53" descr="comma.gif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1098622">
              <a:off x="4237530" y="1870723"/>
              <a:ext cx="331379" cy="538160"/>
            </a:xfrm>
            <a:prstGeom prst="rect">
              <a:avLst/>
            </a:prstGeom>
          </p:spPr>
        </p:pic>
        <p:pic>
          <p:nvPicPr>
            <p:cNvPr id="55" name="Рисунок 54" descr="comma.gif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1098622">
              <a:off x="3808902" y="1870725"/>
              <a:ext cx="331379" cy="538160"/>
            </a:xfrm>
            <a:prstGeom prst="rect">
              <a:avLst/>
            </a:prstGeom>
          </p:spPr>
        </p:pic>
      </p:grpSp>
      <p:grpSp>
        <p:nvGrpSpPr>
          <p:cNvPr id="58" name="Группа 57"/>
          <p:cNvGrpSpPr/>
          <p:nvPr/>
        </p:nvGrpSpPr>
        <p:grpSpPr>
          <a:xfrm>
            <a:off x="4714876" y="2000240"/>
            <a:ext cx="2435382" cy="2474071"/>
            <a:chOff x="4922700" y="2143116"/>
            <a:chExt cx="2435382" cy="2474071"/>
          </a:xfrm>
        </p:grpSpPr>
        <p:pic>
          <p:nvPicPr>
            <p:cNvPr id="7171" name="Picture 3" descr="C:\Documents and Settings\Admin\Local Settings\Temporary Internet Files\Content.IE5\M2I2OFUH\MC900199253[1].wmf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4922700" y="2143116"/>
              <a:ext cx="2435382" cy="1771461"/>
            </a:xfrm>
            <a:prstGeom prst="rect">
              <a:avLst/>
            </a:prstGeom>
            <a:noFill/>
          </p:spPr>
        </p:pic>
        <p:sp>
          <p:nvSpPr>
            <p:cNvPr id="57" name="TextBox 56"/>
            <p:cNvSpPr txBox="1"/>
            <p:nvPr/>
          </p:nvSpPr>
          <p:spPr>
            <a:xfrm>
              <a:off x="5286380" y="3786190"/>
              <a:ext cx="172354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3, 2, 5</a:t>
              </a:r>
              <a:endParaRPr lang="ru-RU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59" name="Рисунок 58" descr="т.jpg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596329">
            <a:off x="7053396" y="2793020"/>
            <a:ext cx="1901630" cy="1901630"/>
          </a:xfrm>
          <a:prstGeom prst="rect">
            <a:avLst/>
          </a:prstGeom>
        </p:spPr>
      </p:pic>
      <p:sp>
        <p:nvSpPr>
          <p:cNvPr id="40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564337"/>
            <a:ext cx="2895600" cy="365125"/>
          </a:xfrm>
        </p:spPr>
        <p:txBody>
          <a:bodyPr/>
          <a:lstStyle/>
          <a:p>
            <a:r>
              <a:rPr lang="ru-RU" sz="1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Аринова</a:t>
            </a: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Н.И.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41" name="Дата 1"/>
          <p:cNvSpPr>
            <a:spLocks noGrp="1"/>
          </p:cNvSpPr>
          <p:nvPr>
            <p:ph type="dt" sz="half" idx="10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pPr algn="r"/>
            <a:fld id="{55544794-03D2-4B27-AF81-14AE4CEE2DA3}" type="datetime1">
              <a:rPr lang="ru-RU" sz="14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pPr algn="r"/>
              <a:t>27.03.2025</a:t>
            </a:fld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49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84AA45DB-A355-47FE-ACC0-7DFB11220649}" type="slidenum">
              <a:rPr lang="ru-RU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pPr/>
              <a:t>28</a:t>
            </a:fld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0" name="Нашивка 59">
            <a:hlinkClick r:id="" action="ppaction://hlinkshowjump?jump=previousslide"/>
          </p:cNvPr>
          <p:cNvSpPr/>
          <p:nvPr/>
        </p:nvSpPr>
        <p:spPr>
          <a:xfrm flipH="1">
            <a:off x="307180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Назад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1" name="Нашивка 60">
            <a:hlinkClick r:id="" action="ppaction://hlinkshowjump?jump=nextslide"/>
          </p:cNvPr>
          <p:cNvSpPr/>
          <p:nvPr/>
        </p:nvSpPr>
        <p:spPr>
          <a:xfrm>
            <a:off x="521494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Далее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428596" y="428604"/>
            <a:ext cx="1214446" cy="121444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</a:t>
            </a:r>
            <a:endParaRPr lang="ru-RU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6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0"/>
          <p:cNvGrpSpPr/>
          <p:nvPr/>
        </p:nvGrpSpPr>
        <p:grpSpPr>
          <a:xfrm>
            <a:off x="0" y="285728"/>
            <a:ext cx="9072594" cy="6603216"/>
            <a:chOff x="0" y="285728"/>
            <a:chExt cx="9072594" cy="6603216"/>
          </a:xfrm>
        </p:grpSpPr>
        <p:grpSp>
          <p:nvGrpSpPr>
            <p:cNvPr id="3" name="Группа 10"/>
            <p:cNvGrpSpPr/>
            <p:nvPr/>
          </p:nvGrpSpPr>
          <p:grpSpPr>
            <a:xfrm>
              <a:off x="0" y="285728"/>
              <a:ext cx="9072594" cy="6603216"/>
              <a:chOff x="0" y="285728"/>
              <a:chExt cx="9072594" cy="6603216"/>
            </a:xfrm>
          </p:grpSpPr>
          <p:sp>
            <p:nvSpPr>
              <p:cNvPr id="15" name="Прямоугольник 14"/>
              <p:cNvSpPr/>
              <p:nvPr/>
            </p:nvSpPr>
            <p:spPr>
              <a:xfrm>
                <a:off x="285720" y="285728"/>
                <a:ext cx="8572560" cy="6286544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grpSp>
            <p:nvGrpSpPr>
              <p:cNvPr id="5" name="Группа 6"/>
              <p:cNvGrpSpPr/>
              <p:nvPr/>
            </p:nvGrpSpPr>
            <p:grpSpPr>
              <a:xfrm>
                <a:off x="4000496" y="357166"/>
                <a:ext cx="5072098" cy="707886"/>
                <a:chOff x="285720" y="928670"/>
                <a:chExt cx="5072098" cy="707886"/>
              </a:xfrm>
            </p:grpSpPr>
            <p:sp>
              <p:nvSpPr>
                <p:cNvPr id="6" name="Скругленный прямоугольник 5"/>
                <p:cNvSpPr/>
                <p:nvPr/>
              </p:nvSpPr>
              <p:spPr>
                <a:xfrm>
                  <a:off x="285720" y="1000108"/>
                  <a:ext cx="5072098" cy="57150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4" name="Прямоугольник 3"/>
                <p:cNvSpPr/>
                <p:nvPr/>
              </p:nvSpPr>
              <p:spPr>
                <a:xfrm>
                  <a:off x="500034" y="928670"/>
                  <a:ext cx="184730" cy="707886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endParaRPr lang="ru-RU" sz="4000" b="1" cap="none" spc="0" dirty="0">
                    <a:ln w="1905"/>
                    <a:gradFill>
                      <a:gsLst>
                        <a:gs pos="0">
                          <a:schemeClr val="accent6">
                            <a:shade val="20000"/>
                            <a:satMod val="200000"/>
                          </a:schemeClr>
                        </a:gs>
                        <a:gs pos="78000">
                          <a:schemeClr val="accent6">
                            <a:tint val="90000"/>
                            <a:shade val="89000"/>
                            <a:satMod val="220000"/>
                          </a:schemeClr>
                        </a:gs>
                        <a:gs pos="100000">
                          <a:schemeClr val="accent6">
                            <a:tint val="12000"/>
                            <a:satMod val="255000"/>
                          </a:schemeClr>
                        </a:gs>
                      </a:gsLst>
                      <a:lin ang="5400000"/>
                    </a:gra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endParaRPr>
                </a:p>
              </p:txBody>
            </p:sp>
          </p:grpSp>
          <p:pic>
            <p:nvPicPr>
              <p:cNvPr id="13" name="Рисунок 12" descr="461784_html_m25160e19.png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0" y="4961505"/>
                <a:ext cx="1143007" cy="1110701"/>
              </a:xfrm>
              <a:prstGeom prst="rect">
                <a:avLst/>
              </a:prstGeom>
            </p:spPr>
          </p:pic>
          <p:pic>
            <p:nvPicPr>
              <p:cNvPr id="14" name="Рисунок 13" descr="kofein.pn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7220365">
                <a:off x="869909" y="5757081"/>
                <a:ext cx="1209624" cy="1054101"/>
              </a:xfrm>
              <a:prstGeom prst="rect">
                <a:avLst/>
              </a:prstGeom>
            </p:spPr>
          </p:pic>
          <p:pic>
            <p:nvPicPr>
              <p:cNvPr id="12" name="Рисунок 11" descr="images.jpeg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flipH="1">
                <a:off x="0" y="5607406"/>
                <a:ext cx="1142977" cy="1179180"/>
              </a:xfrm>
              <a:prstGeom prst="rect">
                <a:avLst/>
              </a:prstGeom>
            </p:spPr>
          </p:pic>
        </p:grpSp>
        <p:sp>
          <p:nvSpPr>
            <p:cNvPr id="50" name="Прямоугольник 49"/>
            <p:cNvSpPr/>
            <p:nvPr/>
          </p:nvSpPr>
          <p:spPr>
            <a:xfrm>
              <a:off x="4670072" y="357166"/>
              <a:ext cx="376814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40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Х</a:t>
              </a:r>
              <a:r>
                <a:rPr lang="ru-RU" sz="40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имия от А до Я</a:t>
              </a:r>
              <a:endParaRPr lang="ru-RU" sz="40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3357554" y="5143512"/>
            <a:ext cx="2857520" cy="571504"/>
            <a:chOff x="3357554" y="5786454"/>
            <a:chExt cx="2857520" cy="571504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3929058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Г</a:t>
              </a:r>
              <a:endParaRPr lang="ru-RU" sz="2800" b="1" dirty="0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4500562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Л</a:t>
              </a:r>
              <a:endParaRPr lang="ru-RU" sz="2800" b="1" dirty="0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5072066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О</a:t>
              </a:r>
              <a:endParaRPr lang="ru-RU" sz="2800" b="1" dirty="0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5643570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Н</a:t>
              </a:r>
              <a:endParaRPr lang="ru-RU" sz="2800" b="1" dirty="0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3357554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Ю</a:t>
              </a:r>
              <a:endParaRPr lang="ru-RU" sz="2800" b="1" dirty="0"/>
            </a:p>
          </p:txBody>
        </p:sp>
      </p:grpSp>
      <p:sp>
        <p:nvSpPr>
          <p:cNvPr id="43" name="Прямоугольник 42"/>
          <p:cNvSpPr/>
          <p:nvPr/>
        </p:nvSpPr>
        <p:spPr>
          <a:xfrm>
            <a:off x="3357554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3929058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500562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5072066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5643570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5" name="Группа 54"/>
          <p:cNvGrpSpPr/>
          <p:nvPr/>
        </p:nvGrpSpPr>
        <p:grpSpPr>
          <a:xfrm>
            <a:off x="857224" y="1821127"/>
            <a:ext cx="3000396" cy="3108071"/>
            <a:chOff x="785786" y="1357298"/>
            <a:chExt cx="3000396" cy="3108071"/>
          </a:xfrm>
        </p:grpSpPr>
        <p:pic>
          <p:nvPicPr>
            <p:cNvPr id="53" name="Рисунок 52" descr="compas.png"/>
            <p:cNvPicPr>
              <a:picLocks noChangeAspect="1"/>
            </p:cNvPicPr>
            <p:nvPr/>
          </p:nvPicPr>
          <p:blipFill>
            <a:blip r:embed="rId5"/>
            <a:srcRect l="26316"/>
            <a:stretch>
              <a:fillRect/>
            </a:stretch>
          </p:blipFill>
          <p:spPr>
            <a:xfrm>
              <a:off x="785786" y="1357298"/>
              <a:ext cx="3000396" cy="3108071"/>
            </a:xfrm>
            <a:prstGeom prst="rect">
              <a:avLst/>
            </a:prstGeom>
          </p:spPr>
        </p:pic>
        <p:sp>
          <p:nvSpPr>
            <p:cNvPr id="54" name="Стрелка вправо 53"/>
            <p:cNvSpPr/>
            <p:nvPr/>
          </p:nvSpPr>
          <p:spPr>
            <a:xfrm rot="21265836">
              <a:off x="1082442" y="3833026"/>
              <a:ext cx="978408" cy="272302"/>
            </a:xfrm>
            <a:prstGeom prst="rightArrow">
              <a:avLst/>
            </a:prstGeom>
            <a:solidFill>
              <a:schemeClr val="accent2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3627097" y="1714488"/>
            <a:ext cx="5016869" cy="3143272"/>
            <a:chOff x="3714744" y="1785926"/>
            <a:chExt cx="4802555" cy="2857520"/>
          </a:xfrm>
        </p:grpSpPr>
        <p:pic>
          <p:nvPicPr>
            <p:cNvPr id="60" name="Рисунок 59" descr="50010_Papo-Toys_fantasia.ru_enl.jpg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3714744" y="1785926"/>
              <a:ext cx="4802555" cy="2857520"/>
            </a:xfrm>
            <a:prstGeom prst="rect">
              <a:avLst/>
            </a:prstGeom>
          </p:spPr>
        </p:pic>
        <p:pic>
          <p:nvPicPr>
            <p:cNvPr id="61" name="Рисунок 60" descr="comma.gif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43372" y="2000240"/>
              <a:ext cx="331379" cy="538160"/>
            </a:xfrm>
            <a:prstGeom prst="rect">
              <a:avLst/>
            </a:prstGeom>
          </p:spPr>
        </p:pic>
      </p:grpSp>
      <p:sp>
        <p:nvSpPr>
          <p:cNvPr id="30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564337"/>
            <a:ext cx="2895600" cy="365125"/>
          </a:xfrm>
        </p:spPr>
        <p:txBody>
          <a:bodyPr/>
          <a:lstStyle/>
          <a:p>
            <a:r>
              <a:rPr lang="ru-RU" sz="1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Аринова</a:t>
            </a: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Н.И.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36" name="Дата 1"/>
          <p:cNvSpPr>
            <a:spLocks noGrp="1"/>
          </p:cNvSpPr>
          <p:nvPr>
            <p:ph type="dt" sz="half" idx="10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pPr algn="r"/>
            <a:fld id="{55544794-03D2-4B27-AF81-14AE4CEE2DA3}" type="datetime1">
              <a:rPr lang="ru-RU" sz="14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pPr algn="r"/>
              <a:t>27.03.2025</a:t>
            </a:fld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37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84AA45DB-A355-47FE-ACC0-7DFB11220649}" type="slidenum">
              <a:rPr lang="ru-RU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pPr/>
              <a:t>29</a:t>
            </a:fld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8" name="Нашивка 37">
            <a:hlinkClick r:id="" action="ppaction://hlinkshowjump?jump=previousslide"/>
          </p:cNvPr>
          <p:cNvSpPr/>
          <p:nvPr/>
        </p:nvSpPr>
        <p:spPr>
          <a:xfrm flipH="1">
            <a:off x="307180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Назад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9" name="Нашивка 38">
            <a:hlinkClick r:id="" action="ppaction://hlinkshowjump?jump=nextslide"/>
          </p:cNvPr>
          <p:cNvSpPr/>
          <p:nvPr/>
        </p:nvSpPr>
        <p:spPr>
          <a:xfrm>
            <a:off x="521494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Далее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428596" y="428604"/>
            <a:ext cx="1214446" cy="121444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Ю</a:t>
            </a:r>
            <a:endParaRPr lang="ru-RU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1" name="Рисунок 40" descr="125.jpg">
            <a:hlinkClick r:id="rId8" action="ppaction://hlinkfile" tooltip="Химический словарь"/>
          </p:cNvPr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6710" y="5464984"/>
            <a:ext cx="1000132" cy="110728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animBg="1"/>
      <p:bldP spid="47" grpId="0" animBg="1"/>
      <p:bldP spid="4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0"/>
          <p:cNvGrpSpPr/>
          <p:nvPr/>
        </p:nvGrpSpPr>
        <p:grpSpPr>
          <a:xfrm>
            <a:off x="0" y="285728"/>
            <a:ext cx="9072594" cy="6603216"/>
            <a:chOff x="0" y="285728"/>
            <a:chExt cx="9072594" cy="6603216"/>
          </a:xfrm>
        </p:grpSpPr>
        <p:grpSp>
          <p:nvGrpSpPr>
            <p:cNvPr id="3" name="Группа 10"/>
            <p:cNvGrpSpPr/>
            <p:nvPr/>
          </p:nvGrpSpPr>
          <p:grpSpPr>
            <a:xfrm>
              <a:off x="0" y="285728"/>
              <a:ext cx="9072594" cy="6603216"/>
              <a:chOff x="0" y="285728"/>
              <a:chExt cx="9072594" cy="6603216"/>
            </a:xfrm>
          </p:grpSpPr>
          <p:sp>
            <p:nvSpPr>
              <p:cNvPr id="15" name="Прямоугольник 14"/>
              <p:cNvSpPr/>
              <p:nvPr/>
            </p:nvSpPr>
            <p:spPr>
              <a:xfrm>
                <a:off x="285720" y="285728"/>
                <a:ext cx="8572560" cy="6286544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grpSp>
            <p:nvGrpSpPr>
              <p:cNvPr id="5" name="Группа 6"/>
              <p:cNvGrpSpPr/>
              <p:nvPr/>
            </p:nvGrpSpPr>
            <p:grpSpPr>
              <a:xfrm>
                <a:off x="4000496" y="357166"/>
                <a:ext cx="5072098" cy="707886"/>
                <a:chOff x="285720" y="928670"/>
                <a:chExt cx="5072098" cy="707886"/>
              </a:xfrm>
            </p:grpSpPr>
            <p:sp>
              <p:nvSpPr>
                <p:cNvPr id="6" name="Скругленный прямоугольник 5"/>
                <p:cNvSpPr/>
                <p:nvPr/>
              </p:nvSpPr>
              <p:spPr>
                <a:xfrm>
                  <a:off x="285720" y="1000108"/>
                  <a:ext cx="5072098" cy="57150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4" name="Прямоугольник 3"/>
                <p:cNvSpPr/>
                <p:nvPr/>
              </p:nvSpPr>
              <p:spPr>
                <a:xfrm>
                  <a:off x="500034" y="928670"/>
                  <a:ext cx="184730" cy="707886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endParaRPr lang="ru-RU" sz="4000" b="1" cap="none" spc="0" dirty="0">
                    <a:ln w="1905"/>
                    <a:gradFill>
                      <a:gsLst>
                        <a:gs pos="0">
                          <a:schemeClr val="accent6">
                            <a:shade val="20000"/>
                            <a:satMod val="200000"/>
                          </a:schemeClr>
                        </a:gs>
                        <a:gs pos="78000">
                          <a:schemeClr val="accent6">
                            <a:tint val="90000"/>
                            <a:shade val="89000"/>
                            <a:satMod val="220000"/>
                          </a:schemeClr>
                        </a:gs>
                        <a:gs pos="100000">
                          <a:schemeClr val="accent6">
                            <a:tint val="12000"/>
                            <a:satMod val="255000"/>
                          </a:schemeClr>
                        </a:gs>
                      </a:gsLst>
                      <a:lin ang="5400000"/>
                    </a:gra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endParaRPr>
                </a:p>
              </p:txBody>
            </p:sp>
          </p:grpSp>
          <p:pic>
            <p:nvPicPr>
              <p:cNvPr id="13" name="Рисунок 12" descr="461784_html_m25160e19.png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0" y="4961505"/>
                <a:ext cx="1143007" cy="1110701"/>
              </a:xfrm>
              <a:prstGeom prst="rect">
                <a:avLst/>
              </a:prstGeom>
            </p:spPr>
          </p:pic>
          <p:pic>
            <p:nvPicPr>
              <p:cNvPr id="14" name="Рисунок 13" descr="kofein.pn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7220365">
                <a:off x="869909" y="5757081"/>
                <a:ext cx="1209624" cy="1054101"/>
              </a:xfrm>
              <a:prstGeom prst="rect">
                <a:avLst/>
              </a:prstGeom>
            </p:spPr>
          </p:pic>
          <p:pic>
            <p:nvPicPr>
              <p:cNvPr id="12" name="Рисунок 11" descr="images.jpeg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flipH="1">
                <a:off x="0" y="5607406"/>
                <a:ext cx="1142977" cy="1179180"/>
              </a:xfrm>
              <a:prstGeom prst="rect">
                <a:avLst/>
              </a:prstGeom>
            </p:spPr>
          </p:pic>
        </p:grpSp>
        <p:sp>
          <p:nvSpPr>
            <p:cNvPr id="50" name="Прямоугольник 49"/>
            <p:cNvSpPr/>
            <p:nvPr/>
          </p:nvSpPr>
          <p:spPr>
            <a:xfrm>
              <a:off x="4670072" y="357166"/>
              <a:ext cx="376814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40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Х</a:t>
              </a:r>
              <a:r>
                <a:rPr lang="ru-RU" sz="40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имия от А до Я</a:t>
              </a:r>
              <a:endParaRPr lang="ru-RU" sz="40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2786050" y="5143512"/>
            <a:ext cx="3429024" cy="571504"/>
            <a:chOff x="2786050" y="5715016"/>
            <a:chExt cx="3429024" cy="571504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3929058" y="5715016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Н</a:t>
              </a:r>
              <a:endParaRPr lang="ru-RU" sz="2800" b="1" dirty="0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4500562" y="5715016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З</a:t>
              </a:r>
              <a:endParaRPr lang="ru-RU" sz="2800" b="1" dirty="0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5072066" y="5715016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О</a:t>
              </a:r>
              <a:endParaRPr lang="ru-RU" sz="2800" b="1" dirty="0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5643570" y="5715016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Л</a:t>
              </a:r>
              <a:endParaRPr lang="ru-RU" sz="2800" b="1" dirty="0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3357554" y="5715016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Е</a:t>
              </a:r>
              <a:endParaRPr lang="ru-RU" sz="2800" b="1" dirty="0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2786050" y="5715016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Б</a:t>
              </a:r>
              <a:endParaRPr lang="ru-RU" sz="2800" b="1" dirty="0"/>
            </a:p>
          </p:txBody>
        </p:sp>
      </p:grpSp>
      <p:sp>
        <p:nvSpPr>
          <p:cNvPr id="42" name="Прямоугольник 41"/>
          <p:cNvSpPr/>
          <p:nvPr/>
        </p:nvSpPr>
        <p:spPr>
          <a:xfrm>
            <a:off x="2786050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3357554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3929058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500562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5072066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5643570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3" name="Группа 52"/>
          <p:cNvGrpSpPr/>
          <p:nvPr/>
        </p:nvGrpSpPr>
        <p:grpSpPr>
          <a:xfrm>
            <a:off x="1476128" y="1785926"/>
            <a:ext cx="2810120" cy="3143272"/>
            <a:chOff x="928662" y="1571612"/>
            <a:chExt cx="2810120" cy="3143272"/>
          </a:xfrm>
        </p:grpSpPr>
        <p:pic>
          <p:nvPicPr>
            <p:cNvPr id="2050" name="Picture 2" descr="C:\Documents and Settings\Admin\Local Settings\Temporary Internet Files\Content.IE5\5E70Z2WD\MC900334834[1].wmf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928662" y="1571612"/>
              <a:ext cx="2810120" cy="2714644"/>
            </a:xfrm>
            <a:prstGeom prst="rect">
              <a:avLst/>
            </a:prstGeom>
            <a:noFill/>
          </p:spPr>
        </p:pic>
        <p:sp>
          <p:nvSpPr>
            <p:cNvPr id="52" name="TextBox 51"/>
            <p:cNvSpPr txBox="1"/>
            <p:nvPr/>
          </p:nvSpPr>
          <p:spPr>
            <a:xfrm>
              <a:off x="1357290" y="3883887"/>
              <a:ext cx="155683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 smtClean="0">
                  <a:solidFill>
                    <a:srgbClr val="FF0000"/>
                  </a:solidFill>
                </a:rPr>
                <a:t>Ф = Б</a:t>
              </a:r>
              <a:endParaRPr lang="ru-RU" sz="48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55" name="Группа 54"/>
          <p:cNvGrpSpPr/>
          <p:nvPr/>
        </p:nvGrpSpPr>
        <p:grpSpPr>
          <a:xfrm>
            <a:off x="4786314" y="1946972"/>
            <a:ext cx="2974419" cy="3000396"/>
            <a:chOff x="5149998" y="1857364"/>
            <a:chExt cx="2610735" cy="2857520"/>
          </a:xfrm>
        </p:grpSpPr>
        <p:pic>
          <p:nvPicPr>
            <p:cNvPr id="2055" name="Picture 7" descr="C:\Documents and Settings\Admin\Local Settings\Temporary Internet Files\Content.IE5\5NQ3SB6B\MP900424308[1].jpg"/>
            <p:cNvPicPr>
              <a:picLocks noChangeAspect="1" noChangeArrowheads="1"/>
            </p:cNvPicPr>
            <p:nvPr/>
          </p:nvPicPr>
          <p:blipFill>
            <a:blip r:embed="rId6"/>
            <a:srcRect l="3125" t="23036" r="44531" b="12485"/>
            <a:stretch>
              <a:fillRect/>
            </a:stretch>
          </p:blipFill>
          <p:spPr bwMode="auto">
            <a:xfrm>
              <a:off x="5149998" y="1857364"/>
              <a:ext cx="2610735" cy="2143140"/>
            </a:xfrm>
            <a:prstGeom prst="rect">
              <a:avLst/>
            </a:prstGeom>
            <a:noFill/>
          </p:spPr>
        </p:pic>
        <p:sp>
          <p:nvSpPr>
            <p:cNvPr id="54" name="TextBox 53"/>
            <p:cNvSpPr txBox="1"/>
            <p:nvPr/>
          </p:nvSpPr>
          <p:spPr>
            <a:xfrm>
              <a:off x="5811352" y="3883887"/>
              <a:ext cx="133241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 smtClean="0">
                  <a:solidFill>
                    <a:srgbClr val="FF0000"/>
                  </a:solidFill>
                </a:rPr>
                <a:t>Г = З</a:t>
              </a:r>
              <a:endParaRPr lang="ru-RU" sz="48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38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564337"/>
            <a:ext cx="2895600" cy="365125"/>
          </a:xfrm>
        </p:spPr>
        <p:txBody>
          <a:bodyPr/>
          <a:lstStyle/>
          <a:p>
            <a:r>
              <a:rPr lang="ru-RU" sz="1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Аринова</a:t>
            </a: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Н.И.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39" name="Дата 1"/>
          <p:cNvSpPr>
            <a:spLocks noGrp="1"/>
          </p:cNvSpPr>
          <p:nvPr>
            <p:ph type="dt" sz="half" idx="10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pPr algn="r"/>
            <a:fld id="{55544794-03D2-4B27-AF81-14AE4CEE2DA3}" type="datetime1">
              <a:rPr lang="ru-RU" sz="14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pPr algn="r"/>
              <a:t>27.03.2025</a:t>
            </a:fld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40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84AA45DB-A355-47FE-ACC0-7DFB11220649}" type="slidenum">
              <a:rPr lang="ru-RU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pPr/>
              <a:t>3</a:t>
            </a:fld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1" name="Нашивка 40">
            <a:hlinkClick r:id="" action="ppaction://hlinkshowjump?jump=previousslide"/>
          </p:cNvPr>
          <p:cNvSpPr/>
          <p:nvPr/>
        </p:nvSpPr>
        <p:spPr>
          <a:xfrm flipH="1">
            <a:off x="307180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Назад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8" name="Нашивка 47">
            <a:hlinkClick r:id="" action="ppaction://hlinkshowjump?jump=nextslide"/>
          </p:cNvPr>
          <p:cNvSpPr/>
          <p:nvPr/>
        </p:nvSpPr>
        <p:spPr>
          <a:xfrm>
            <a:off x="521494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Далее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428596" y="428604"/>
            <a:ext cx="1214446" cy="121444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</a:t>
            </a:r>
            <a:endParaRPr lang="ru-RU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6" name="Рисунок 55" descr="125.jpg">
            <a:hlinkClick r:id="rId7" action="ppaction://hlinkfile" tooltip="Химический словарь"/>
          </p:cNvPr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6710" y="5464984"/>
            <a:ext cx="1000132" cy="110728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0"/>
          <p:cNvGrpSpPr/>
          <p:nvPr/>
        </p:nvGrpSpPr>
        <p:grpSpPr>
          <a:xfrm>
            <a:off x="0" y="285728"/>
            <a:ext cx="9072594" cy="6603216"/>
            <a:chOff x="0" y="285728"/>
            <a:chExt cx="9072594" cy="6603216"/>
          </a:xfrm>
        </p:grpSpPr>
        <p:grpSp>
          <p:nvGrpSpPr>
            <p:cNvPr id="3" name="Группа 10"/>
            <p:cNvGrpSpPr/>
            <p:nvPr/>
          </p:nvGrpSpPr>
          <p:grpSpPr>
            <a:xfrm>
              <a:off x="0" y="285728"/>
              <a:ext cx="9072594" cy="6603216"/>
              <a:chOff x="0" y="285728"/>
              <a:chExt cx="9072594" cy="6603216"/>
            </a:xfrm>
          </p:grpSpPr>
          <p:sp>
            <p:nvSpPr>
              <p:cNvPr id="15" name="Прямоугольник 14"/>
              <p:cNvSpPr/>
              <p:nvPr/>
            </p:nvSpPr>
            <p:spPr>
              <a:xfrm>
                <a:off x="285720" y="285728"/>
                <a:ext cx="8572560" cy="6286544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grpSp>
            <p:nvGrpSpPr>
              <p:cNvPr id="5" name="Группа 6"/>
              <p:cNvGrpSpPr/>
              <p:nvPr/>
            </p:nvGrpSpPr>
            <p:grpSpPr>
              <a:xfrm>
                <a:off x="4000496" y="357166"/>
                <a:ext cx="5072098" cy="707886"/>
                <a:chOff x="285720" y="928670"/>
                <a:chExt cx="5072098" cy="707886"/>
              </a:xfrm>
            </p:grpSpPr>
            <p:sp>
              <p:nvSpPr>
                <p:cNvPr id="6" name="Скругленный прямоугольник 5"/>
                <p:cNvSpPr/>
                <p:nvPr/>
              </p:nvSpPr>
              <p:spPr>
                <a:xfrm>
                  <a:off x="285720" y="1000108"/>
                  <a:ext cx="5072098" cy="57150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4" name="Прямоугольник 3"/>
                <p:cNvSpPr/>
                <p:nvPr/>
              </p:nvSpPr>
              <p:spPr>
                <a:xfrm>
                  <a:off x="500034" y="928670"/>
                  <a:ext cx="184730" cy="707886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endParaRPr lang="ru-RU" sz="4000" b="1" cap="none" spc="0" dirty="0">
                    <a:ln w="1905"/>
                    <a:gradFill>
                      <a:gsLst>
                        <a:gs pos="0">
                          <a:schemeClr val="accent6">
                            <a:shade val="20000"/>
                            <a:satMod val="200000"/>
                          </a:schemeClr>
                        </a:gs>
                        <a:gs pos="78000">
                          <a:schemeClr val="accent6">
                            <a:tint val="90000"/>
                            <a:shade val="89000"/>
                            <a:satMod val="220000"/>
                          </a:schemeClr>
                        </a:gs>
                        <a:gs pos="100000">
                          <a:schemeClr val="accent6">
                            <a:tint val="12000"/>
                            <a:satMod val="255000"/>
                          </a:schemeClr>
                        </a:gs>
                      </a:gsLst>
                      <a:lin ang="5400000"/>
                    </a:gra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endParaRPr>
                </a:p>
              </p:txBody>
            </p:sp>
          </p:grpSp>
          <p:pic>
            <p:nvPicPr>
              <p:cNvPr id="13" name="Рисунок 12" descr="461784_html_m25160e19.png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0" y="4961505"/>
                <a:ext cx="1143007" cy="1110701"/>
              </a:xfrm>
              <a:prstGeom prst="rect">
                <a:avLst/>
              </a:prstGeom>
            </p:spPr>
          </p:pic>
          <p:pic>
            <p:nvPicPr>
              <p:cNvPr id="14" name="Рисунок 13" descr="kofein.pn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7220365">
                <a:off x="869909" y="5757081"/>
                <a:ext cx="1209624" cy="1054101"/>
              </a:xfrm>
              <a:prstGeom prst="rect">
                <a:avLst/>
              </a:prstGeom>
            </p:spPr>
          </p:pic>
          <p:pic>
            <p:nvPicPr>
              <p:cNvPr id="12" name="Рисунок 11" descr="images.jpeg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flipH="1">
                <a:off x="0" y="5607406"/>
                <a:ext cx="1142977" cy="1179180"/>
              </a:xfrm>
              <a:prstGeom prst="rect">
                <a:avLst/>
              </a:prstGeom>
            </p:spPr>
          </p:pic>
        </p:grpSp>
        <p:sp>
          <p:nvSpPr>
            <p:cNvPr id="50" name="Прямоугольник 49"/>
            <p:cNvSpPr/>
            <p:nvPr/>
          </p:nvSpPr>
          <p:spPr>
            <a:xfrm>
              <a:off x="4670072" y="357166"/>
              <a:ext cx="376814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40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Х</a:t>
              </a:r>
              <a:r>
                <a:rPr lang="ru-RU" sz="40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имия от А до Я</a:t>
              </a:r>
              <a:endParaRPr lang="ru-RU" sz="40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54" name="Группа 53"/>
          <p:cNvGrpSpPr/>
          <p:nvPr/>
        </p:nvGrpSpPr>
        <p:grpSpPr>
          <a:xfrm>
            <a:off x="3357554" y="5143512"/>
            <a:ext cx="2286016" cy="571504"/>
            <a:chOff x="3357554" y="5786454"/>
            <a:chExt cx="2286016" cy="571504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3929058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Д</a:t>
              </a:r>
              <a:endParaRPr lang="ru-RU" sz="2800" b="1" dirty="0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4500562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Р</a:t>
              </a:r>
              <a:endParaRPr lang="ru-RU" sz="2800" b="1" dirty="0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5072066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О</a:t>
              </a:r>
              <a:endParaRPr lang="ru-RU" sz="2800" b="1" dirty="0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3357554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Я</a:t>
              </a:r>
              <a:endParaRPr lang="ru-RU" sz="2800" b="1" dirty="0"/>
            </a:p>
          </p:txBody>
        </p:sp>
      </p:grpSp>
      <p:sp>
        <p:nvSpPr>
          <p:cNvPr id="43" name="Прямоугольник 42"/>
          <p:cNvSpPr/>
          <p:nvPr/>
        </p:nvSpPr>
        <p:spPr>
          <a:xfrm>
            <a:off x="3357554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3929058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500562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5072066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6" name="Группа 55"/>
          <p:cNvGrpSpPr/>
          <p:nvPr/>
        </p:nvGrpSpPr>
        <p:grpSpPr>
          <a:xfrm>
            <a:off x="1214414" y="1500755"/>
            <a:ext cx="2857520" cy="3499881"/>
            <a:chOff x="785786" y="1214422"/>
            <a:chExt cx="3000396" cy="3642757"/>
          </a:xfrm>
        </p:grpSpPr>
        <p:pic>
          <p:nvPicPr>
            <p:cNvPr id="52" name="Рисунок 51" descr="2989.jpg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85786" y="1214422"/>
              <a:ext cx="3000396" cy="3642757"/>
            </a:xfrm>
            <a:prstGeom prst="rect">
              <a:avLst/>
            </a:prstGeom>
          </p:spPr>
        </p:pic>
        <p:sp>
          <p:nvSpPr>
            <p:cNvPr id="55" name="TextBox 54"/>
            <p:cNvSpPr txBox="1"/>
            <p:nvPr/>
          </p:nvSpPr>
          <p:spPr>
            <a:xfrm>
              <a:off x="2357422" y="3929066"/>
              <a:ext cx="110799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2, 1</a:t>
              </a:r>
              <a:endParaRPr lang="ru-RU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4786314" y="1643050"/>
            <a:ext cx="3283057" cy="3357586"/>
            <a:chOff x="5000628" y="1428736"/>
            <a:chExt cx="3068743" cy="3214686"/>
          </a:xfrm>
        </p:grpSpPr>
        <p:pic>
          <p:nvPicPr>
            <p:cNvPr id="53" name="Рисунок 52" descr="johnny_automatic_rose_3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000628" y="1428736"/>
              <a:ext cx="2374850" cy="3214686"/>
            </a:xfrm>
            <a:prstGeom prst="rect">
              <a:avLst/>
            </a:prstGeom>
          </p:spPr>
        </p:pic>
        <p:pic>
          <p:nvPicPr>
            <p:cNvPr id="57" name="Рисунок 56" descr="comma.gif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1098622">
              <a:off x="7737992" y="1656411"/>
              <a:ext cx="331379" cy="538160"/>
            </a:xfrm>
            <a:prstGeom prst="rect">
              <a:avLst/>
            </a:prstGeom>
          </p:spPr>
        </p:pic>
        <p:pic>
          <p:nvPicPr>
            <p:cNvPr id="58" name="Рисунок 57" descr="comma.gif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1098622">
              <a:off x="7309364" y="1656410"/>
              <a:ext cx="331379" cy="538160"/>
            </a:xfrm>
            <a:prstGeom prst="rect">
              <a:avLst/>
            </a:prstGeom>
          </p:spPr>
        </p:pic>
      </p:grpSp>
      <p:sp>
        <p:nvSpPr>
          <p:cNvPr id="29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564337"/>
            <a:ext cx="2895600" cy="365125"/>
          </a:xfrm>
        </p:spPr>
        <p:txBody>
          <a:bodyPr/>
          <a:lstStyle/>
          <a:p>
            <a:r>
              <a:rPr lang="ru-RU" sz="1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Аринова</a:t>
            </a: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Н.И.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30" name="Дата 1"/>
          <p:cNvSpPr>
            <a:spLocks noGrp="1"/>
          </p:cNvSpPr>
          <p:nvPr>
            <p:ph type="dt" sz="half" idx="10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pPr algn="r"/>
            <a:fld id="{55544794-03D2-4B27-AF81-14AE4CEE2DA3}" type="datetime1">
              <a:rPr lang="ru-RU" sz="14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pPr algn="r"/>
              <a:t>27.03.2025</a:t>
            </a:fld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34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84AA45DB-A355-47FE-ACC0-7DFB11220649}" type="slidenum">
              <a:rPr lang="ru-RU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pPr/>
              <a:t>30</a:t>
            </a:fld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6" name="Нашивка 35">
            <a:hlinkClick r:id="" action="ppaction://hlinkshowjump?jump=previousslide"/>
          </p:cNvPr>
          <p:cNvSpPr/>
          <p:nvPr/>
        </p:nvSpPr>
        <p:spPr>
          <a:xfrm flipH="1">
            <a:off x="307180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Назад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7" name="Нашивка 36">
            <a:hlinkClick r:id="" action="ppaction://hlinkshowjump?jump=endshow"/>
          </p:cNvPr>
          <p:cNvSpPr/>
          <p:nvPr/>
        </p:nvSpPr>
        <p:spPr>
          <a:xfrm>
            <a:off x="521494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Выход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428596" y="428604"/>
            <a:ext cx="1214446" cy="121444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</a:t>
            </a:r>
            <a:endParaRPr lang="ru-RU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9" name="Рисунок 38" descr="125.jpg">
            <a:hlinkClick r:id="rId8" action="ppaction://hlinkfile" tooltip="Химический словарь"/>
          </p:cNvPr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6710" y="5464984"/>
            <a:ext cx="1000132" cy="110728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animBg="1"/>
      <p:bldP spid="3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Local Settings\Temporary Internet Files\Content.IE5\M2I2OFUH\MC900439827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786322"/>
            <a:ext cx="428628" cy="42862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955214" y="4857760"/>
            <a:ext cx="283096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hlinkClick r:id="rId3"/>
              </a:rPr>
              <a:t>http://office.microsoft.com</a:t>
            </a:r>
            <a:r>
              <a:rPr lang="ru-RU" sz="1200" dirty="0" smtClean="0"/>
              <a:t> </a:t>
            </a:r>
            <a:r>
              <a:rPr lang="en-US" sz="1200" dirty="0" smtClean="0"/>
              <a:t>00439827.png</a:t>
            </a:r>
            <a:endParaRPr lang="ru-RU" sz="1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857752" y="5429264"/>
            <a:ext cx="29289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3"/>
              </a:rPr>
              <a:t>http://office.microsoft.com</a:t>
            </a:r>
            <a:r>
              <a:rPr lang="ru-RU" sz="1200" dirty="0" smtClean="0"/>
              <a:t>  </a:t>
            </a:r>
            <a:r>
              <a:rPr lang="en-US" sz="1200" dirty="0" smtClean="0"/>
              <a:t>00334834.wmf</a:t>
            </a:r>
            <a:endParaRPr lang="ru-RU" sz="1200" dirty="0"/>
          </a:p>
        </p:txBody>
      </p:sp>
      <p:pic>
        <p:nvPicPr>
          <p:cNvPr id="1027" name="Picture 3" descr="C:\Documents and Settings\Admin\Local Settings\Temporary Internet Files\Content.IE5\5E70Z2WD\MC900334834[1]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5429264"/>
            <a:ext cx="428628" cy="414065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856148" y="3152001"/>
            <a:ext cx="278768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hlinkClick r:id="rId3"/>
              </a:rPr>
              <a:t>http://office.microsoft.com</a:t>
            </a:r>
            <a:r>
              <a:rPr lang="ru-RU" sz="1200" dirty="0" smtClean="0"/>
              <a:t> </a:t>
            </a:r>
            <a:r>
              <a:rPr lang="en-US" sz="1200" dirty="0" smtClean="0"/>
              <a:t>00424308.jpg</a:t>
            </a:r>
            <a:endParaRPr lang="ru-RU" sz="1200" dirty="0"/>
          </a:p>
        </p:txBody>
      </p:sp>
      <p:pic>
        <p:nvPicPr>
          <p:cNvPr id="1028" name="Picture 4" descr="C:\Documents and Settings\Admin\Local Settings\Temporary Internet Files\Content.IE5\5NQ3SB6B\MP900424308[1].jpg"/>
          <p:cNvPicPr>
            <a:picLocks noChangeAspect="1" noChangeArrowheads="1"/>
          </p:cNvPicPr>
          <p:nvPr/>
        </p:nvPicPr>
        <p:blipFill>
          <a:blip r:embed="rId5" cstate="print"/>
          <a:srcRect t="19573" r="34781"/>
          <a:stretch>
            <a:fillRect/>
          </a:stretch>
        </p:blipFill>
        <p:spPr bwMode="auto">
          <a:xfrm>
            <a:off x="4143372" y="3071810"/>
            <a:ext cx="500066" cy="410956"/>
          </a:xfrm>
          <a:prstGeom prst="rect">
            <a:avLst/>
          </a:prstGeom>
          <a:noFill/>
        </p:spPr>
      </p:pic>
      <p:pic>
        <p:nvPicPr>
          <p:cNvPr id="1029" name="Picture 5" descr="C:\Documents and Settings\Admin\Local Settings\Temporary Internet Files\Content.IE5\6J9NBXHU\MC900193374[1].wm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58" y="5786454"/>
            <a:ext cx="599153" cy="571480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928662" y="6000768"/>
            <a:ext cx="28730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hlinkClick r:id="rId3"/>
              </a:rPr>
              <a:t>http://office.microsoft.com</a:t>
            </a:r>
            <a:r>
              <a:rPr lang="ru-RU" sz="1200" dirty="0" smtClean="0"/>
              <a:t> </a:t>
            </a:r>
            <a:r>
              <a:rPr lang="en-US" sz="1200" dirty="0" smtClean="0"/>
              <a:t>00193374.wmf</a:t>
            </a:r>
            <a:endParaRPr lang="ru-RU" sz="1200" dirty="0"/>
          </a:p>
        </p:txBody>
      </p:sp>
      <p:pic>
        <p:nvPicPr>
          <p:cNvPr id="1030" name="Picture 6" descr="C:\Documents and Settings\Admin\Local Settings\Temporary Internet Files\Content.IE5\5E70Z2WD\MC900335870[1].wm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034" y="5286388"/>
            <a:ext cx="421041" cy="500066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928662" y="5438017"/>
            <a:ext cx="282744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hlinkClick r:id="rId3"/>
              </a:rPr>
              <a:t>http://office.microsoft.com</a:t>
            </a:r>
            <a:r>
              <a:rPr lang="ru-RU" sz="1200" dirty="0" smtClean="0"/>
              <a:t> </a:t>
            </a:r>
            <a:r>
              <a:rPr lang="en-US" sz="1200" dirty="0" smtClean="0"/>
              <a:t>00335870.wm</a:t>
            </a:r>
            <a:endParaRPr lang="ru-RU" sz="1200" dirty="0"/>
          </a:p>
        </p:txBody>
      </p:sp>
      <p:pic>
        <p:nvPicPr>
          <p:cNvPr id="1033" name="Picture 9" descr="C:\Documents and Settings\Admin\Local Settings\Temporary Internet Files\Content.IE5\6J9NBXHU\MC900232682[1].wm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00034" y="4143380"/>
            <a:ext cx="357190" cy="544304"/>
          </a:xfrm>
          <a:prstGeom prst="rect">
            <a:avLst/>
          </a:prstGeom>
          <a:noFill/>
        </p:spPr>
      </p:pic>
      <p:sp>
        <p:nvSpPr>
          <p:cNvPr id="28" name="Прямоугольник 27"/>
          <p:cNvSpPr/>
          <p:nvPr/>
        </p:nvSpPr>
        <p:spPr>
          <a:xfrm>
            <a:off x="928662" y="4286256"/>
            <a:ext cx="28730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hlinkClick r:id="rId3"/>
              </a:rPr>
              <a:t>http://office.microsoft.com</a:t>
            </a:r>
            <a:r>
              <a:rPr lang="ru-RU" sz="1200" dirty="0" smtClean="0"/>
              <a:t> </a:t>
            </a:r>
            <a:r>
              <a:rPr lang="en-US" sz="1200" dirty="0" smtClean="0"/>
              <a:t>00232682.wmf</a:t>
            </a:r>
            <a:endParaRPr lang="ru-RU" sz="1200" dirty="0"/>
          </a:p>
        </p:txBody>
      </p:sp>
      <p:pic>
        <p:nvPicPr>
          <p:cNvPr id="1034" name="Picture 10" descr="C:\Documents and Settings\Admin\Local Settings\Temporary Internet Files\Content.IE5\M2I2OFUH\MP900402152[1]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245096">
            <a:off x="4261612" y="3341342"/>
            <a:ext cx="516094" cy="873090"/>
          </a:xfrm>
          <a:prstGeom prst="rect">
            <a:avLst/>
          </a:prstGeom>
          <a:noFill/>
        </p:spPr>
      </p:pic>
      <p:sp>
        <p:nvSpPr>
          <p:cNvPr id="30" name="Прямоугольник 29"/>
          <p:cNvSpPr/>
          <p:nvPr/>
        </p:nvSpPr>
        <p:spPr>
          <a:xfrm>
            <a:off x="4857752" y="3652067"/>
            <a:ext cx="278768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hlinkClick r:id="rId3"/>
              </a:rPr>
              <a:t>http://office.microsoft.com</a:t>
            </a:r>
            <a:r>
              <a:rPr lang="ru-RU" sz="1200" dirty="0" smtClean="0"/>
              <a:t> </a:t>
            </a:r>
            <a:r>
              <a:rPr lang="en-US" sz="1200" dirty="0" smtClean="0"/>
              <a:t>00402152.jpg</a:t>
            </a:r>
            <a:endParaRPr lang="ru-RU" sz="1200" dirty="0" smtClean="0"/>
          </a:p>
        </p:txBody>
      </p:sp>
      <p:pic>
        <p:nvPicPr>
          <p:cNvPr id="1035" name="Picture 11" descr="C:\Documents and Settings\Admin\Local Settings\Temporary Internet Files\Content.IE5\6J9NBXHU\MC900356157[1].wmf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28597" y="3571876"/>
            <a:ext cx="500065" cy="546352"/>
          </a:xfrm>
          <a:prstGeom prst="rect">
            <a:avLst/>
          </a:prstGeom>
          <a:noFill/>
        </p:spPr>
      </p:pic>
      <p:sp>
        <p:nvSpPr>
          <p:cNvPr id="32" name="Прямоугольник 31"/>
          <p:cNvSpPr/>
          <p:nvPr/>
        </p:nvSpPr>
        <p:spPr>
          <a:xfrm>
            <a:off x="928662" y="3714752"/>
            <a:ext cx="28730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hlinkClick r:id="rId3"/>
              </a:rPr>
              <a:t>http://office.microsoft.com</a:t>
            </a:r>
            <a:r>
              <a:rPr lang="ru-RU" sz="1200" dirty="0" smtClean="0"/>
              <a:t> </a:t>
            </a:r>
            <a:r>
              <a:rPr lang="en-US" sz="1200" dirty="0" smtClean="0"/>
              <a:t>00356157.wmf</a:t>
            </a:r>
            <a:endParaRPr lang="ru-RU" sz="12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4857752" y="4223571"/>
            <a:ext cx="28730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hlinkClick r:id="rId3"/>
              </a:rPr>
              <a:t>http://office.microsoft.com</a:t>
            </a:r>
            <a:r>
              <a:rPr lang="ru-RU" sz="1200" dirty="0" smtClean="0"/>
              <a:t> </a:t>
            </a:r>
            <a:r>
              <a:rPr lang="en-US" sz="1200" dirty="0" smtClean="0"/>
              <a:t>00199253.wmf</a:t>
            </a:r>
            <a:endParaRPr lang="ru-RU" sz="1200" dirty="0" smtClean="0"/>
          </a:p>
        </p:txBody>
      </p:sp>
      <p:sp>
        <p:nvSpPr>
          <p:cNvPr id="34" name="Прямоугольник 33"/>
          <p:cNvSpPr/>
          <p:nvPr/>
        </p:nvSpPr>
        <p:spPr>
          <a:xfrm>
            <a:off x="4857752" y="4786322"/>
            <a:ext cx="28730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hlinkClick r:id="rId3"/>
              </a:rPr>
              <a:t>http://office.microsoft.com</a:t>
            </a:r>
            <a:r>
              <a:rPr lang="ru-RU" sz="1200" dirty="0" smtClean="0"/>
              <a:t> </a:t>
            </a:r>
            <a:r>
              <a:rPr lang="en-US" sz="1200" dirty="0" smtClean="0"/>
              <a:t>00286404.wmf</a:t>
            </a:r>
            <a:endParaRPr lang="ru-RU" sz="1200" dirty="0" smtClean="0"/>
          </a:p>
        </p:txBody>
      </p:sp>
      <p:sp>
        <p:nvSpPr>
          <p:cNvPr id="35" name="Прямоугольник 34"/>
          <p:cNvSpPr/>
          <p:nvPr/>
        </p:nvSpPr>
        <p:spPr>
          <a:xfrm>
            <a:off x="1000100" y="3143248"/>
            <a:ext cx="290829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hlinkClick r:id="rId3"/>
              </a:rPr>
              <a:t>http://office.microsoft.com</a:t>
            </a:r>
            <a:r>
              <a:rPr lang="ru-RU" sz="1200" dirty="0" smtClean="0"/>
              <a:t> </a:t>
            </a:r>
            <a:r>
              <a:rPr lang="en-US" sz="1200" dirty="0" smtClean="0"/>
              <a:t>00232666.wmf</a:t>
            </a:r>
            <a:r>
              <a:rPr lang="ru-RU" sz="1200" dirty="0" smtClean="0"/>
              <a:t> </a:t>
            </a:r>
          </a:p>
        </p:txBody>
      </p:sp>
      <p:pic>
        <p:nvPicPr>
          <p:cNvPr id="1036" name="Picture 12" descr="C:\Documents and Settings\Admin\Local Settings\Temporary Internet Files\Content.IE5\M2I2OFUH\MC900199253[1].wmf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143372" y="4143380"/>
            <a:ext cx="530207" cy="385665"/>
          </a:xfrm>
          <a:prstGeom prst="rect">
            <a:avLst/>
          </a:prstGeom>
          <a:noFill/>
        </p:spPr>
      </p:pic>
      <p:pic>
        <p:nvPicPr>
          <p:cNvPr id="1037" name="Picture 13" descr="C:\Documents and Settings\Admin\Local Settings\Temporary Internet Files\Content.IE5\M2I2OFUH\MC900286404[1].wmf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286248" y="4643446"/>
            <a:ext cx="428628" cy="677137"/>
          </a:xfrm>
          <a:prstGeom prst="rect">
            <a:avLst/>
          </a:prstGeom>
          <a:noFill/>
        </p:spPr>
      </p:pic>
      <p:pic>
        <p:nvPicPr>
          <p:cNvPr id="1038" name="Picture 14" descr="C:\Documents and Settings\Admin\Local Settings\Temporary Internet Files\Content.IE5\6J9NBXHU\MC900232666[1].wmf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85720" y="3143248"/>
            <a:ext cx="714380" cy="387707"/>
          </a:xfrm>
          <a:prstGeom prst="rect">
            <a:avLst/>
          </a:prstGeom>
          <a:noFill/>
        </p:spPr>
      </p:pic>
      <p:sp>
        <p:nvSpPr>
          <p:cNvPr id="49" name="TextBox 48"/>
          <p:cNvSpPr txBox="1"/>
          <p:nvPr/>
        </p:nvSpPr>
        <p:spPr>
          <a:xfrm>
            <a:off x="1000100" y="142852"/>
            <a:ext cx="7429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Интернет - ресурсы</a:t>
            </a: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428596" y="785794"/>
            <a:ext cx="871540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Игровые моменты на уроках химии -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hlinkClick r:id="rId14"/>
              </a:rPr>
              <a:t>http://rudocs.exdat.com/docs/index-29164.html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/>
              <a:t>Ребусы по химии: </a:t>
            </a:r>
            <a:r>
              <a:rPr lang="en-US" sz="1200" dirty="0" smtClean="0">
                <a:hlinkClick r:id="rId15"/>
              </a:rPr>
              <a:t>http://allforchildren.ru/rebus/rebus15.php?page=1</a:t>
            </a:r>
            <a:endParaRPr lang="ru-RU" sz="1200" dirty="0" smtClean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Справочник химика -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hlinkClick r:id="rId16"/>
              </a:rPr>
              <a:t>http://www.chem100.ru/index.htm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Arial" pitchFamily="34" charset="0"/>
              <a:ea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Русский алфавит в картинках -</a:t>
            </a:r>
            <a:r>
              <a:rPr kumimoji="0" lang="ru-RU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lang="en-US" sz="1200" dirty="0" smtClean="0">
                <a:hlinkClick r:id="rId17"/>
              </a:rPr>
              <a:t>http://images.yandex.ru/yandsearch?text=%D1%80%D1%83%D1%81%D1%81%D0%BA%D0%B8%D0%B9%20%D0%B0%D0%BB%D1%84%D0%B0%D0%B2%D0%B8%D1%82%20%D0%B2%20%D0%BA%D0%B0%D1%80%D1%82%D0%B8%D0%BD%D0%BA%D0%B0%D1%85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85720" y="2500306"/>
            <a:ext cx="3500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Коллекция</a:t>
            </a:r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Microsoft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</p:txBody>
      </p:sp>
      <p:sp>
        <p:nvSpPr>
          <p:cNvPr id="27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564337"/>
            <a:ext cx="2895600" cy="365125"/>
          </a:xfrm>
        </p:spPr>
        <p:txBody>
          <a:bodyPr/>
          <a:lstStyle/>
          <a:p>
            <a:r>
              <a:rPr lang="ru-RU" sz="1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Аринова</a:t>
            </a: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Н.И.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29" name="Дата 1"/>
          <p:cNvSpPr>
            <a:spLocks noGrp="1"/>
          </p:cNvSpPr>
          <p:nvPr>
            <p:ph type="dt" sz="half" idx="10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pPr algn="r"/>
            <a:fld id="{55544794-03D2-4B27-AF81-14AE4CEE2DA3}" type="datetime1">
              <a:rPr lang="ru-RU" sz="14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pPr algn="r"/>
              <a:t>27.03.2025</a:t>
            </a:fld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31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84AA45DB-A355-47FE-ACC0-7DFB11220649}" type="slidenum">
              <a:rPr lang="ru-RU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pPr/>
              <a:t>31</a:t>
            </a:fld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6" name="Нашивка 35">
            <a:hlinkClick r:id="" action="ppaction://hlinkshowjump?jump=previousslide"/>
          </p:cNvPr>
          <p:cNvSpPr/>
          <p:nvPr/>
        </p:nvSpPr>
        <p:spPr>
          <a:xfrm flipH="1">
            <a:off x="307180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Назад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7" name="Нашивка 36">
            <a:hlinkClick r:id="" action="ppaction://hlinkshowjump?jump=nextslide"/>
          </p:cNvPr>
          <p:cNvSpPr/>
          <p:nvPr/>
        </p:nvSpPr>
        <p:spPr>
          <a:xfrm>
            <a:off x="521494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Далее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214414" y="1496785"/>
            <a:ext cx="73581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2"/>
              </a:rPr>
              <a:t>http://images.yandex.ru/yandsearch?text=%D0%B7%D0%B0%D0%BF%D1%8F%D1%82%D0%B0%D1%8F&amp;pos=17&amp;rpt=simage&amp;img_url=http%3A%2F%2Fpit.dirty.ru%2Fdirty%2F1%2F2011%2F05%2F15%2F30082-162558-4f28cb1e74c68f3c8a364d3db2afc2d5.gif</a:t>
            </a:r>
            <a:endParaRPr lang="ru-RU" dirty="0"/>
          </a:p>
        </p:txBody>
      </p:sp>
      <p:pic>
        <p:nvPicPr>
          <p:cNvPr id="7" name="Рисунок 6" descr="comma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596" y="1390642"/>
            <a:ext cx="331379" cy="53816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1214414" y="2181517"/>
            <a:ext cx="77153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4"/>
              </a:rPr>
              <a:t>http://images.yandex.ru/yandsearch?p=2&amp;text=%D0%BA%D0%BD%D0%B8%D0%B3%D0%B0&amp;pos=64&amp;rpt=simage&amp;img_url=http%3A%2F%2Fimg-fotki.yandex.ru%2Fget%2F3213%2Fritonar.6%2F0_2233b_4742b38d_S</a:t>
            </a:r>
            <a:endParaRPr lang="ru-RU" dirty="0"/>
          </a:p>
        </p:txBody>
      </p:sp>
      <p:pic>
        <p:nvPicPr>
          <p:cNvPr id="15" name="Рисунок 14" descr="125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20" y="2000240"/>
            <a:ext cx="580722" cy="642942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214414" y="2669441"/>
            <a:ext cx="7715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http://images.yandex.ru/yandsearch?p=1&amp;text=%D1%81%D0%B0%D0%BC%D0%BE%D0%BA%D0%B0%D1%82%20%D0%BA%D0%B0%D1%80%D1%82%D0%B8%D0%BD%D0%BA%D0%B8%20%D0%B4%D0%BB%D1%8F%20%D0%B4%D0%B5%D1%82%D0%B5%D0%B9&amp;pos=33&amp;rpt=simage&amp;img_url=http%3A%2F%2Fwww.formybaby.ru%2Fcatalog001%2Fimages%2Fcb0dedf753256bc887b760d0ef54bcb8</a:t>
            </a:r>
            <a:r>
              <a:rPr lang="en-US" sz="1200" dirty="0" smtClean="0">
                <a:hlinkClick r:id="rId6" action="ppaction://hlinkfile"/>
              </a:rPr>
              <a:t>.jpg</a:t>
            </a:r>
            <a:endParaRPr lang="ru-RU" dirty="0"/>
          </a:p>
        </p:txBody>
      </p:sp>
      <p:pic>
        <p:nvPicPr>
          <p:cNvPr id="16" name="Рисунок 15" descr="pink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343" r="10345" b="20688"/>
          <a:stretch>
            <a:fillRect/>
          </a:stretch>
        </p:blipFill>
        <p:spPr>
          <a:xfrm>
            <a:off x="285720" y="2714620"/>
            <a:ext cx="642942" cy="642942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1214414" y="3472765"/>
            <a:ext cx="778674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https://www.google.ru/search?hl=ru&amp;newwindow=1&amp;tbo=d&amp;biw=1920&amp;bih=967&amp;site=imghp&amp;tbm=isch&amp;sa=1&amp;q=%D0%B4%D0%BE%D0%BC%D0%B8%D0%BA+%D1%80%D0%B8%D1%81%D1%83%D0%BD%D0%BE%D0%BA&amp;oq=%D0%B4%D0%BE%D0%BC%D0%B8%D0%BA+&amp;gs_l=img.1.9.0l10.5638.8214.0.10771.9.9.0.0.0.0.183.724.8j1.9.0...0.0...1c.1</a:t>
            </a:r>
            <a:r>
              <a:rPr lang="en-US" sz="1200" dirty="0" smtClean="0">
                <a:hlinkClick r:id="rId8" action="ppaction://hlinkfile"/>
              </a:rPr>
              <a:t>.JCCycIwavdc#imgrc=cWmDLpqTqsLDFM%3A%3BrgFRY7Jwm_LX4M%3Bhttp%253A%252F%252Fwww.gwd.ru%252Fimages%252Fstories%252Fsite-images%252Fizba.jpg%3Bhttp%253A%252F%252Fkartinkitrox.ru%252Fderevenskiy_domik_v_maynkraft_2361.html%3B1000%3B547</a:t>
            </a:r>
            <a:endParaRPr lang="ru-RU" dirty="0"/>
          </a:p>
        </p:txBody>
      </p:sp>
      <p:pic>
        <p:nvPicPr>
          <p:cNvPr id="23" name="Рисунок 22" descr="izba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0469" t="12854" r="17968" b="14305"/>
          <a:stretch>
            <a:fillRect/>
          </a:stretch>
        </p:blipFill>
        <p:spPr>
          <a:xfrm>
            <a:off x="214282" y="3500438"/>
            <a:ext cx="832042" cy="642942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1214414" y="5572140"/>
            <a:ext cx="7715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10"/>
              </a:rPr>
              <a:t>http://images.yandex.ru/yandsearch?text=%D0%B7%D0%B0%D0%B1%D0%BE%D1%80%20%D0%BA%D0%B0%D1%80%D1%82%D0%B8%D0%BD%D0%BA%D0%B8%20&amp;pos=15&amp;rpt=simage&amp;img_url=http%3A%2F%2Fimg-fotki.yandex.ru%2Fget%2F5605%2Fundegraund05.4%2F0_5bcda_cea1795c_S</a:t>
            </a:r>
            <a:endParaRPr lang="ru-RU" dirty="0"/>
          </a:p>
        </p:txBody>
      </p:sp>
      <p:pic>
        <p:nvPicPr>
          <p:cNvPr id="21" name="Рисунок 20" descr="008.jpg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5500702"/>
            <a:ext cx="879108" cy="57150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28596" y="142852"/>
            <a:ext cx="8501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Картинки, рисунки в </a:t>
            </a:r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Яндекс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и </a:t>
            </a:r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Google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</p:txBody>
      </p:sp>
      <p:pic>
        <p:nvPicPr>
          <p:cNvPr id="26" name="Рисунок 25" descr="images.jpeg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428596" y="698516"/>
            <a:ext cx="500067" cy="515906"/>
          </a:xfrm>
          <a:prstGeom prst="rect">
            <a:avLst/>
          </a:prstGeom>
        </p:spPr>
      </p:pic>
      <p:sp>
        <p:nvSpPr>
          <p:cNvPr id="27" name="Прямоугольник 26"/>
          <p:cNvSpPr/>
          <p:nvPr/>
        </p:nvSpPr>
        <p:spPr>
          <a:xfrm>
            <a:off x="1214414" y="632893"/>
            <a:ext cx="7572428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/>
              <a:t>https://www.google.ru/search?hl=ru&amp;newwindow=1&amp;site=imghp&amp;tbm=isch&amp;source=hp&amp;biw=1920&amp;bih=967&amp;q=%D1%85%D0%B8%D0%BC%D0%B8%D1%8F&amp;oq=%D1%85%D0%B8%D0%BC%D0%B8%D1%8F&amp;gs_l=img.1.0.0l10.1432.3427.0.7476.5.5.0.0.0.0.242.558.4j0j1.5.0...0.0...1ac.1.0HPjBHuIJf0#imgrc=wao2sNiyk-29RM%3A%3Bwa9JdL8m4ejXFM%3Bhttp%253A%252F%252Fdtc-</a:t>
            </a:r>
            <a:r>
              <a:rPr lang="en-US" sz="1100" dirty="0" smtClean="0">
                <a:hlinkClick r:id="rId13"/>
              </a:rPr>
              <a:t>academy.ru%252Fwp-content%252Fuploads%252F2011%252F12%252Fboychemist1.jpg%3Bhttp%253A%252F%252Fdtc-academy.ru%252Fch512%252F%3B698%3B720</a:t>
            </a:r>
            <a:endParaRPr lang="ru-RU" sz="11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1214414" y="4786322"/>
            <a:ext cx="7715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14"/>
              </a:rPr>
              <a:t>http://images.yandex.ru/yandsearch?p=13&amp;text=%D0%B6%D0%B5%D0%BB%D0%B5%20%D0%BA%D0%B0%D1%80%D1%82%D0%B8%D0%BD%D0%BA%D0%B0%20%D0%B4%D0%BB%D1%8F%20%D0%B4%D0%B5%D1%82%D0%B5%D0%B9&amp;pos=418&amp;rpt=simage&amp;img_url=http%3A%2F%2Fwww.inmoment.ru%2Fimg%2Fjelly.jpg</a:t>
            </a:r>
            <a:endParaRPr lang="ru-RU" dirty="0"/>
          </a:p>
        </p:txBody>
      </p:sp>
      <p:pic>
        <p:nvPicPr>
          <p:cNvPr id="29" name="Рисунок 28" descr="Meyveli-Jole.jp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142844" y="4643446"/>
            <a:ext cx="976266" cy="730675"/>
          </a:xfrm>
          <a:prstGeom prst="rect">
            <a:avLst/>
          </a:prstGeom>
        </p:spPr>
      </p:pic>
      <p:sp>
        <p:nvSpPr>
          <p:cNvPr id="18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564337"/>
            <a:ext cx="2895600" cy="365125"/>
          </a:xfrm>
        </p:spPr>
        <p:txBody>
          <a:bodyPr/>
          <a:lstStyle/>
          <a:p>
            <a:r>
              <a:rPr lang="ru-RU" sz="1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Аринова</a:t>
            </a: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Н.И.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19" name="Дата 1"/>
          <p:cNvSpPr>
            <a:spLocks noGrp="1"/>
          </p:cNvSpPr>
          <p:nvPr>
            <p:ph type="dt" sz="half" idx="10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pPr algn="r"/>
            <a:fld id="{55544794-03D2-4B27-AF81-14AE4CEE2DA3}" type="datetime1">
              <a:rPr lang="ru-RU" sz="14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pPr algn="r"/>
              <a:t>27.03.2025</a:t>
            </a:fld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24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84AA45DB-A355-47FE-ACC0-7DFB11220649}" type="slidenum">
              <a:rPr lang="ru-RU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pPr/>
              <a:t>32</a:t>
            </a:fld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5" name="Нашивка 24">
            <a:hlinkClick r:id="" action="ppaction://hlinkshowjump?jump=previousslide"/>
          </p:cNvPr>
          <p:cNvSpPr/>
          <p:nvPr/>
        </p:nvSpPr>
        <p:spPr>
          <a:xfrm flipH="1">
            <a:off x="307180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Назад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0" name="Нашивка 29">
            <a:hlinkClick r:id="" action="ppaction://hlinkshowjump?jump=nextslide"/>
          </p:cNvPr>
          <p:cNvSpPr/>
          <p:nvPr/>
        </p:nvSpPr>
        <p:spPr>
          <a:xfrm>
            <a:off x="521494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Далее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461784_html_m25160e19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20" y="285728"/>
            <a:ext cx="735158" cy="71438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071538" y="275703"/>
            <a:ext cx="785818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/>
              <a:t>https://www.google.ru/search?hl=ru&amp;newwindow=1&amp;site=imghp&amp;tbm=isch&amp;source=hp&amp;biw=1920&amp;bih=967&amp;q=%D1%85%D0%B8%D0%BC%D0%B8%D1%8F&amp;oq=%D1%85%D0%B8%D0%BC%D0%B8%D1%8F&amp;gs_l=img.1.0.0l10.1432.3427.0.7476.5.5.0.0.0.0.242.558.4j0j1.5.0...0.0...1ac.1.0HPjBHuIJf0#imgrc=nbHVl0erMdg_VM%3A%3BeNWwscIk8tX5lM%3Bhttp%253A%252F%252Frudocs.exdat.com</a:t>
            </a:r>
            <a:r>
              <a:rPr lang="en-US" sz="1100" dirty="0" smtClean="0">
                <a:hlinkClick r:id="rId3"/>
              </a:rPr>
              <a:t>%252Fpars_docs%252Ftw_refs%252F462%252F461784%252F461784_html_m25160e19.png%3Bhttp%253A%252F%252Frudocs.exdat.com%252Fdocs%252Findex-461784.html%3B743%3B722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071538" y="1132959"/>
            <a:ext cx="785818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/>
              <a:t>https://www.google.ru/search?hl=ru&amp;newwindow=1&amp;site=imghp&amp;tbm=isch&amp;source=hp&amp;biw=1920&amp;bih=967&amp;q=%D1%85%D0%B8%D0%BC%D0%B8%D1%8F&amp;oq=%D1%85%D0%B8%D0%BC%D0%B8%D1%8F&amp;gs_l=img.1.0.0l10.1432.3427.0.7476.5.5.0.0.0.0.242.558.4j0j1.5.0...0.0...1ac.1.0HPjBHuIJf0#imgrc=5fKd2SwUGcNM_M%3A%3BgIiDrVM3lS7EPM%3Bhttp%253A%252F%252Fparamitacenter.ru%</a:t>
            </a:r>
            <a:r>
              <a:rPr lang="en-US" sz="1100" dirty="0" smtClean="0">
                <a:hlinkClick r:id="rId4"/>
              </a:rPr>
              <a:t>252Fsites%252Fdefault%252Ffiles%252Fkofein.png%3Bhttp%253A%252F%252Fparamitacenter.ru%252Fcontent%252Fvideo-repetitor-organicheskaya-himiya%3B350%3B305</a:t>
            </a:r>
            <a:endParaRPr lang="ru-RU" sz="1100" dirty="0"/>
          </a:p>
        </p:txBody>
      </p:sp>
      <p:pic>
        <p:nvPicPr>
          <p:cNvPr id="15" name="Рисунок 14" descr="kofein.pn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844" y="1071546"/>
            <a:ext cx="819779" cy="714379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1071538" y="2110079"/>
            <a:ext cx="79296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6"/>
              </a:rPr>
              <a:t>http://images.yandex.ru/yandsearch?text=%D0%B8%D0%BD%D0%B4%D1%8E%D0%BA&amp;pos=1&amp;rpt=simage&amp;img_url=http%3A%2F%2Fimg0.liveinternet.ru%2Fimages%2Fattach%2Fc%2F1%2F62%2F822%2F62822220_indjuk300x285.jpg</a:t>
            </a:r>
            <a:endParaRPr lang="ru-RU" dirty="0"/>
          </a:p>
        </p:txBody>
      </p:sp>
      <p:pic>
        <p:nvPicPr>
          <p:cNvPr id="17" name="Рисунок 16" descr="eeb2d07b19f2194b1763379af8f6c733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844" y="1785926"/>
            <a:ext cx="785818" cy="809922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1071538" y="3455259"/>
            <a:ext cx="79296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http://images.yandex.ru/yandsearch?p=1&amp;text=%D1%82%D0%BE%D1%80%D1%82%20%D0%BA%D0%B0%D1%80%D1%82%D0%B8%D0%BD%D0%BA%D0%B8%20%D0%BD%D0%B0%D1%80%D0%B8%D1%81%D0%BE%D0%B2%D0%B0%D0%BD%D0%BD%D1%8B%D0%B5&amp;pos=55&amp;rpt=simage&amp;img_url=http%3A%2F%2Fwww.little-tales.ru%2Fwp-content%2Fuploads%2F2009%2F11%2Fris_</a:t>
            </a:r>
            <a:r>
              <a:rPr lang="en-US" sz="1200" dirty="0" smtClean="0">
                <a:hlinkClick r:id="rId8"/>
              </a:rPr>
              <a:t>tmb.jpg</a:t>
            </a:r>
            <a:endParaRPr lang="ru-RU" dirty="0"/>
          </a:p>
        </p:txBody>
      </p:sp>
      <p:pic>
        <p:nvPicPr>
          <p:cNvPr id="21" name="Рисунок 20" descr="54d9effdc6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844" y="3357562"/>
            <a:ext cx="785818" cy="722953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1071538" y="2598003"/>
            <a:ext cx="78581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http://images.yandex.ru/yandsearch?p=1&amp;text=%D0%B8%D0%B7%D0%BE%D0%B1%D1%80%D0%B0%D0%B6%D0%B5%D0%BD%D0%B8%D0%B5%20%D0%BA%D0%B0%D1%80%D1%82%D0%B8%D0%BD%D1%8B%20%D0%B2%20%D1%80%D0%B0%D0%BC%D0%B5&amp;pos=49&amp;rpt=simage&amp;img_url=http%3A%2F%2Fimg-fotki.yandex.ru%2Fget%2F5606%2Fukrsad-org.5b%2F</a:t>
            </a:r>
            <a:r>
              <a:rPr lang="en-US" sz="1200" dirty="0" smtClean="0">
                <a:hlinkClick r:id="rId10"/>
              </a:rPr>
              <a:t>0_55571_a85e45c9_XL</a:t>
            </a:r>
            <a:endParaRPr lang="ru-RU" dirty="0"/>
          </a:p>
        </p:txBody>
      </p:sp>
      <p:pic>
        <p:nvPicPr>
          <p:cNvPr id="23" name="Рисунок 22" descr="20110216223900266_1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42844" y="2643182"/>
            <a:ext cx="785817" cy="598649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1071538" y="4354305"/>
            <a:ext cx="79296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12"/>
              </a:rPr>
              <a:t>http://images.yandex.ru/yandsearch?text=%D0%B4%D1%80%D0%BE%D0%B2%D0%B0%20%D1%80%D0%B8%D1%81%D1%83%D0%BD%D0%BA%D0%B8%20&amp;pos=2&amp;rpt=simage&amp;img_url=http%3A%2F%2Fwww.ogoniok.com%2Fcommon%2Fhash%2F7%2F7%2F77c04ce4-4f1e-fb43-5ca7-97e59dfafc97.jpg</a:t>
            </a:r>
            <a:endParaRPr lang="ru-RU" dirty="0"/>
          </a:p>
        </p:txBody>
      </p:sp>
      <p:pic>
        <p:nvPicPr>
          <p:cNvPr id="19" name="Рисунок 18" descr="drova2.jpg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E8E7EC"/>
              </a:clrFrom>
              <a:clrTo>
                <a:srgbClr val="E8E7E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4143380"/>
            <a:ext cx="642942" cy="642942"/>
          </a:xfrm>
          <a:prstGeom prst="rect">
            <a:avLst/>
          </a:prstGeom>
        </p:spPr>
      </p:pic>
      <p:pic>
        <p:nvPicPr>
          <p:cNvPr id="24" name="Рисунок 23" descr="%FB%CC%C5%CD.jpg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844" y="4786322"/>
            <a:ext cx="642942" cy="642942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1000100" y="5039037"/>
            <a:ext cx="78581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15"/>
              </a:rPr>
              <a:t>http://images.yandex.ru/yandsearch?text=%D1%88%D0%BB%D0%B5%D0%BC&amp;pos=1&amp;rpt=simage&amp;img_url=http%3A%2F%2Faltritter.ru%2Fgallery%2Fimg_STE3MzRUaQ.png</a:t>
            </a:r>
            <a:endParaRPr lang="ru-RU" dirty="0"/>
          </a:p>
        </p:txBody>
      </p:sp>
      <p:pic>
        <p:nvPicPr>
          <p:cNvPr id="26" name="Рисунок 25" descr="1aCirca_1_enl.jpg"/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5429264"/>
            <a:ext cx="579426" cy="446986"/>
          </a:xfrm>
          <a:prstGeom prst="rect">
            <a:avLst/>
          </a:prstGeom>
        </p:spPr>
      </p:pic>
      <p:sp>
        <p:nvSpPr>
          <p:cNvPr id="27" name="Прямоугольник 26"/>
          <p:cNvSpPr/>
          <p:nvPr/>
        </p:nvSpPr>
        <p:spPr>
          <a:xfrm>
            <a:off x="1000100" y="5539103"/>
            <a:ext cx="8001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17"/>
              </a:rPr>
              <a:t>http://images.yandex.ru/yandsearch?p=1&amp;text=%D0%BA%D0%B8%D1%80%D0%BA%D0%B0&amp;pos=36&amp;rpt=simage&amp;img_url=http%3A%2F%2Fwww.render.ru%2Fforum%2Fimages%2Fupload%2F2535287.jpg</a:t>
            </a:r>
            <a:endParaRPr lang="ru-RU" dirty="0"/>
          </a:p>
        </p:txBody>
      </p:sp>
      <p:pic>
        <p:nvPicPr>
          <p:cNvPr id="28" name="Рисунок 27" descr="images.jpeg"/>
          <p:cNvPicPr>
            <a:picLocks noChangeAspect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20" y="6072206"/>
            <a:ext cx="642935" cy="640078"/>
          </a:xfrm>
          <a:prstGeom prst="rect">
            <a:avLst/>
          </a:prstGeom>
        </p:spPr>
      </p:pic>
      <p:sp>
        <p:nvSpPr>
          <p:cNvPr id="29" name="Прямоугольник 28"/>
          <p:cNvSpPr/>
          <p:nvPr/>
        </p:nvSpPr>
        <p:spPr>
          <a:xfrm>
            <a:off x="1000100" y="6223835"/>
            <a:ext cx="807249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http</a:t>
            </a:r>
            <a:r>
              <a:rPr lang="en-US" sz="1200" dirty="0" smtClean="0">
                <a:hlinkClick r:id="rId19" action="ppaction://hlinkfile"/>
              </a:rPr>
              <a:t>%253A%252F%252Fzarptica.umi.ru%252Fstrany%252Fpero_zhar-pticy%252F%3B3613%3B3600</a:t>
            </a:r>
            <a:endParaRPr lang="ru-RU" dirty="0"/>
          </a:p>
        </p:txBody>
      </p:sp>
      <p:sp>
        <p:nvSpPr>
          <p:cNvPr id="30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564337"/>
            <a:ext cx="2895600" cy="365125"/>
          </a:xfrm>
        </p:spPr>
        <p:txBody>
          <a:bodyPr/>
          <a:lstStyle/>
          <a:p>
            <a:r>
              <a:rPr lang="ru-RU" sz="1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Аринова</a:t>
            </a: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Н.И.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31" name="Дата 1"/>
          <p:cNvSpPr>
            <a:spLocks noGrp="1"/>
          </p:cNvSpPr>
          <p:nvPr>
            <p:ph type="dt" sz="half" idx="10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pPr algn="r"/>
            <a:fld id="{55544794-03D2-4B27-AF81-14AE4CEE2DA3}" type="datetime1">
              <a:rPr lang="ru-RU" sz="14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pPr algn="r"/>
              <a:t>27.03.2025</a:t>
            </a:fld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32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84AA45DB-A355-47FE-ACC0-7DFB11220649}" type="slidenum">
              <a:rPr lang="ru-RU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pPr/>
              <a:t>33</a:t>
            </a:fld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3" name="Нашивка 32">
            <a:hlinkClick r:id="" action="ppaction://hlinkshowjump?jump=previousslide"/>
          </p:cNvPr>
          <p:cNvSpPr/>
          <p:nvPr/>
        </p:nvSpPr>
        <p:spPr>
          <a:xfrm flipH="1">
            <a:off x="307180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Назад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4" name="Нашивка 33">
            <a:hlinkClick r:id="" action="ppaction://hlinkshowjump?jump=nextslide"/>
          </p:cNvPr>
          <p:cNvSpPr/>
          <p:nvPr/>
        </p:nvSpPr>
        <p:spPr>
          <a:xfrm>
            <a:off x="521494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Далее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928662" y="428604"/>
            <a:ext cx="80724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2"/>
              </a:rPr>
              <a:t>http://images.yandex.ru/yandsearch?text=%D0%B4%D1%83%D1%85%D0%B8&amp;pos=2&amp;rpt=simage&amp;img_url=http%3A%2F%2Fpopsop.ru%2Fwp-content%2Fuploads%2Favon_eternal_magic.jpg</a:t>
            </a:r>
            <a:endParaRPr lang="ru-RU" dirty="0"/>
          </a:p>
        </p:txBody>
      </p:sp>
      <p:pic>
        <p:nvPicPr>
          <p:cNvPr id="10" name="Рисунок 9" descr="avon_eternal_magic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285728"/>
            <a:ext cx="642942" cy="577576"/>
          </a:xfrm>
          <a:prstGeom prst="rect">
            <a:avLst/>
          </a:prstGeom>
        </p:spPr>
      </p:pic>
      <p:pic>
        <p:nvPicPr>
          <p:cNvPr id="11" name="Рисунок 10" descr="DETAIL_PICTURE_540284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1142984"/>
            <a:ext cx="642942" cy="481868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928662" y="1071546"/>
            <a:ext cx="80010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5"/>
              </a:rPr>
              <a:t>http://images.yandex.ru/yandsearch?p=1&amp;text=%D0%B2%D0%BE%D0%B4%D0%B0%20%D0%BA%D0%B0%D1%80%D1%82%D0%B8%D0%BD%D0%BA%D0%B8&amp;pos=43&amp;rpt=simage&amp;img_url=http%3A%2F%2Fimg11.nnm.ru%2Fb%2Fe%2Fc%2F7%2Fa%2Fa7d16f9853933ba0119c76e5bd3.jpg</a:t>
            </a:r>
            <a:endParaRPr lang="ru-RU" dirty="0"/>
          </a:p>
        </p:txBody>
      </p:sp>
      <p:pic>
        <p:nvPicPr>
          <p:cNvPr id="13" name="Рисунок 12" descr="Joke_01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4581C9"/>
              </a:clrFrom>
              <a:clrTo>
                <a:srgbClr val="4581C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1857364"/>
            <a:ext cx="714380" cy="535785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928662" y="1857364"/>
            <a:ext cx="80724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7"/>
              </a:rPr>
              <a:t>http://images.yandex.ru/yandsearch?p=4&amp;text=%D0%B3%D0%BE%D1%80%D0%B0%20%D0%BA%D0%B0%D1%80%D1%82%D0%B8%D0%BD%D0%BA%D0%B8&amp;pos=133&amp;rpt=simage&amp;img_url=http%3A%2F%2Fcountries-of-europe.com%2Fwp-content%2Fuploads%2F2011%2F02%2FMatterhorn1.jpg</a:t>
            </a:r>
            <a:endParaRPr lang="ru-RU" dirty="0"/>
          </a:p>
        </p:txBody>
      </p:sp>
      <p:pic>
        <p:nvPicPr>
          <p:cNvPr id="15" name="Рисунок 14" descr="15133_13436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2571744"/>
            <a:ext cx="642942" cy="642942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928662" y="2571744"/>
            <a:ext cx="80724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9"/>
              </a:rPr>
              <a:t>http://images.yandex.ru/yandsearch?text=%D0%BB%D0%B0%D0%BA%20%D0%B4%D0%BB%D1%8F%20%D0%BD%D0%BE%D0%B3%D1%82%D0%B5%D0%B9&amp;pos=5&amp;rpt=simage&amp;img_url=http%3A%2F%2Fi.klubkrasoti.ru%2Fpics%2Fproduct%2F200%2F15133.jpg</a:t>
            </a:r>
            <a:endParaRPr lang="ru-RU" dirty="0"/>
          </a:p>
        </p:txBody>
      </p:sp>
      <p:pic>
        <p:nvPicPr>
          <p:cNvPr id="18" name="Рисунок 17" descr="Oslik-IA.jp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844" y="3286124"/>
            <a:ext cx="642942" cy="591665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928662" y="3286124"/>
            <a:ext cx="76438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11"/>
              </a:rPr>
              <a:t>http://images.yandex.ru/yandsearch?p=1&amp;text=%D0%BE%D1%81%D0%BB%D0%B8%D0%BA%20%D0%B8%D1%8F&amp;pos=59&amp;rpt=simage&amp;img_url=http%3A%2F%2Fshemidlyarukodeliya.ru%2Fwp-content%2Fuploads%2F2012%2F04%2FOslik-IA.jpg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928662" y="3929066"/>
            <a:ext cx="77867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12"/>
              </a:rPr>
              <a:t>http://images.yandex.ru/yandsearch?text=%D0%BC%D0%BE%D0%BB%D0%BE%D0%BA%D0%BE%20%D0%BA%D0%B0%D1%80%D1%82%D0%B8%D0%BD%D0%BA%D0%B8%20&amp;pos=4&amp;rpt=simage&amp;img_url=http%3A%2F%2Fstatic.diary.ru%2Fuserdir%2F1%2F2%2F3%2F8%2F123861%2F37613830.jpg</a:t>
            </a:r>
            <a:endParaRPr lang="ru-RU" dirty="0"/>
          </a:p>
        </p:txBody>
      </p:sp>
      <p:pic>
        <p:nvPicPr>
          <p:cNvPr id="22" name="Рисунок 21" descr="celtas-leite-azedo-com-sal-e-pimenta.jpg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844" y="3857628"/>
            <a:ext cx="714380" cy="714380"/>
          </a:xfrm>
          <a:prstGeom prst="rect">
            <a:avLst/>
          </a:prstGeom>
        </p:spPr>
      </p:pic>
      <p:pic>
        <p:nvPicPr>
          <p:cNvPr id="25" name="Рисунок 24" descr="1627.jpg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20" y="4572008"/>
            <a:ext cx="641975" cy="857236"/>
          </a:xfrm>
          <a:prstGeom prst="rect">
            <a:avLst/>
          </a:prstGeom>
        </p:spPr>
      </p:pic>
      <p:sp>
        <p:nvSpPr>
          <p:cNvPr id="26" name="Прямоугольник 25"/>
          <p:cNvSpPr/>
          <p:nvPr/>
        </p:nvSpPr>
        <p:spPr>
          <a:xfrm>
            <a:off x="928662" y="4640057"/>
            <a:ext cx="79296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15"/>
              </a:rPr>
              <a:t>http://images.yandex.ru/yandsearch?text=%D1%8E%D0%BB%D0%B0%20%D0%BA%D0%B0%D1%80%D1%82%D0%B8%D0%BD%D0%BA%D0%B8%20&amp;pos=7&amp;rpt=simage&amp;img_url=http%3A%2F%2Fimg0.liveinternet.ru%2Fimages%2Fattach%2Fb%2F2%2F22%2F682%2F22682400_yula.jpg</a:t>
            </a:r>
            <a:endParaRPr lang="ru-RU" sz="12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928662" y="5354437"/>
            <a:ext cx="77867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16"/>
              </a:rPr>
              <a:t>http://images.yandex.ru/yandsearch?p=9&amp;text=%D0%BF%D1%80%D0%BE%D0%B1%D0%BA%D0%B0%20%D0%B4%D0%BB%D1%8F%20%D0%B2%D0%B0%D0%BD%D0%BD%D1%8B&amp;pos=275&amp;rpt=simage&amp;img_url=http%3A%2F%2Fwww.butovo.com%2Fbutovo%2Fnews%2Flenta%2Fpic%2Fbathprobka.jpg</a:t>
            </a:r>
            <a:endParaRPr lang="ru-RU" dirty="0"/>
          </a:p>
        </p:txBody>
      </p:sp>
      <p:pic>
        <p:nvPicPr>
          <p:cNvPr id="29" name="Рисунок 28" descr="129273.jpg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5425807"/>
            <a:ext cx="1071570" cy="432085"/>
          </a:xfrm>
          <a:prstGeom prst="rect">
            <a:avLst/>
          </a:prstGeom>
        </p:spPr>
      </p:pic>
      <p:pic>
        <p:nvPicPr>
          <p:cNvPr id="23" name="Рисунок 22" descr="63.jpg"/>
          <p:cNvPicPr>
            <a:picLocks noChangeAspect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20" y="5929330"/>
            <a:ext cx="537486" cy="642942"/>
          </a:xfrm>
          <a:prstGeom prst="rect">
            <a:avLst/>
          </a:prstGeom>
        </p:spPr>
      </p:pic>
      <p:sp>
        <p:nvSpPr>
          <p:cNvPr id="24" name="Прямоугольник 23"/>
          <p:cNvSpPr/>
          <p:nvPr/>
        </p:nvSpPr>
        <p:spPr>
          <a:xfrm>
            <a:off x="928662" y="6110607"/>
            <a:ext cx="80724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19"/>
              </a:rPr>
              <a:t>http://images.yandex.ru/yandsearch?text=%D0%B5%D0%BB%D1%8C&amp;pos=10&amp;rpt=simage&amp;img_url=http%3A%2F%2Faula2.elmundo.es%2Faula%2F2004%2F02%2F26%2Fimagen4.jpg</a:t>
            </a:r>
            <a:endParaRPr lang="ru-RU" dirty="0"/>
          </a:p>
        </p:txBody>
      </p:sp>
      <p:sp>
        <p:nvSpPr>
          <p:cNvPr id="20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564337"/>
            <a:ext cx="2895600" cy="365125"/>
          </a:xfrm>
        </p:spPr>
        <p:txBody>
          <a:bodyPr/>
          <a:lstStyle/>
          <a:p>
            <a:r>
              <a:rPr lang="ru-RU" sz="1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Аринова</a:t>
            </a: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Н.И.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27" name="Дата 1"/>
          <p:cNvSpPr>
            <a:spLocks noGrp="1"/>
          </p:cNvSpPr>
          <p:nvPr>
            <p:ph type="dt" sz="half" idx="10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pPr algn="r"/>
            <a:fld id="{55544794-03D2-4B27-AF81-14AE4CEE2DA3}" type="datetime1">
              <a:rPr lang="ru-RU" sz="14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pPr algn="r"/>
              <a:t>27.03.2025</a:t>
            </a:fld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30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84AA45DB-A355-47FE-ACC0-7DFB11220649}" type="slidenum">
              <a:rPr lang="ru-RU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pPr/>
              <a:t>34</a:t>
            </a:fld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1" name="Нашивка 30">
            <a:hlinkClick r:id="" action="ppaction://hlinkshowjump?jump=previousslide"/>
          </p:cNvPr>
          <p:cNvSpPr/>
          <p:nvPr/>
        </p:nvSpPr>
        <p:spPr>
          <a:xfrm flipH="1">
            <a:off x="307180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Назад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2" name="Нашивка 31">
            <a:hlinkClick r:id="" action="ppaction://hlinkshowjump?jump=nextslide"/>
          </p:cNvPr>
          <p:cNvSpPr/>
          <p:nvPr/>
        </p:nvSpPr>
        <p:spPr>
          <a:xfrm>
            <a:off x="521494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Далее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rus-loto-5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844" y="285728"/>
            <a:ext cx="690567" cy="517925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857224" y="285728"/>
            <a:ext cx="80724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3"/>
              </a:rPr>
              <a:t>http://images.yandex.ru/yandsearch?text=%D0%BB%D0%BE%D1%82%D0%BE&amp;pos=8&amp;rpt=simage&amp;img_url=http%3A%2F%2Fus.cdn4.123rf.com%2F168nwm%2Fgenlady%2Fgenlady1104%2Fgenlady110400039%2F9407694-lotto-game-wooden-kegs-in-a-sack-and-game-cards.jpg</a:t>
            </a:r>
            <a:endParaRPr lang="ru-RU" sz="12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857224" y="928670"/>
            <a:ext cx="82153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4"/>
              </a:rPr>
              <a:t>http://images.yandex.ru/yandsearch?p=1&amp;text=%D0%BE%D0%BA%D0%BD%D0%BE%20%D1%80%D0%B8%D1%81%D1%83%D0%BD%D0%BE%D0%BA&amp;pos=53&amp;rpt=simage&amp;img_url=http%3A%2F%2Fimages.prom.ua%2F6034498_w640_h640_okno.jpg</a:t>
            </a:r>
            <a:endParaRPr lang="ru-RU" sz="1200" dirty="0"/>
          </a:p>
        </p:txBody>
      </p:sp>
      <p:pic>
        <p:nvPicPr>
          <p:cNvPr id="15" name="Рисунок 14" descr="1.jpg"/>
          <p:cNvPicPr>
            <a:picLocks noChangeAspect="1"/>
          </p:cNvPicPr>
          <p:nvPr/>
        </p:nvPicPr>
        <p:blipFill>
          <a:blip r:embed="rId5" cstate="print"/>
          <a:srcRect l="5327" t="4254" r="4119" b="2166"/>
          <a:stretch>
            <a:fillRect/>
          </a:stretch>
        </p:blipFill>
        <p:spPr>
          <a:xfrm>
            <a:off x="357158" y="928670"/>
            <a:ext cx="428628" cy="554695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928630" y="1571612"/>
            <a:ext cx="82153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6"/>
              </a:rPr>
              <a:t>http://images.yandex.ru/yandsearch?text=%D0%BB%D0%B8%D1%81%D1%82%20%D0%BA%D0%BB%D0%B5%D0%BD%D0%B0&amp;pos=10&amp;rpt=simage&amp;img_url=http%3A%2F%2Fdsmy2muqb7t4m.cloudfront.net%2Ftuts%2F000_2010%2F363-fall-leaf%2F61.jpg</a:t>
            </a:r>
            <a:endParaRPr lang="ru-RU" dirty="0"/>
          </a:p>
        </p:txBody>
      </p:sp>
      <p:pic>
        <p:nvPicPr>
          <p:cNvPr id="17" name="Рисунок 16" descr="61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1571612"/>
            <a:ext cx="595300" cy="546485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928662" y="2071678"/>
            <a:ext cx="80010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8"/>
              </a:rPr>
              <a:t>http://images.yandex.ru/yandsearch?text=%D0%B4%D1%83%D0%B1%20%D1%80%D0%B8%D1%81%D1%83%D0%BD%D0%BE%D0%BA&amp;pos=10&amp;rpt=simage&amp;img_url=http%3A%2F%2Fim8.asset.yvimg.kz%2Fuserimages%2Fturan_tiger%2F2pzjDgcE4O7UxnVLOQpAQdoHB4vR5L.png</a:t>
            </a:r>
            <a:endParaRPr lang="ru-RU" sz="1200" dirty="0"/>
          </a:p>
        </p:txBody>
      </p:sp>
      <p:pic>
        <p:nvPicPr>
          <p:cNvPr id="20" name="Рисунок 19" descr="oak-picture-color-2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2844" y="2214554"/>
            <a:ext cx="785818" cy="5415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000100" y="2714620"/>
            <a:ext cx="792961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https://www.google.ru/search?hl=ru&amp;newwindow=1&amp;site=imghp&amp;tbm=isch&amp;source=hp&amp;biw=1920&amp;bih=967&amp;q=%D0%BF%D0%B0%D1%80%D1%82%D0%B0&amp;oq=%D0%BF%D0%B0%D1%80%D1%82%D0%B0&amp;gs_l=img.12..0l10.7174.9383.0.12335.5.5.0.0.0.0.983.983.6-1.1.0...0.0...1ac.1.2.img.KbTYtlA2mJM#imgrc=6KFXqbfk65bieM%3A%3BS0T-Ml_xl0t8zM%3Bhttp%253A%252F%252Fwww</a:t>
            </a:r>
            <a:r>
              <a:rPr lang="en-US" sz="1200" dirty="0" smtClean="0">
                <a:hlinkClick r:id="rId10" action="ppaction://hlinkfile"/>
              </a:rPr>
              <a:t>.cartoonclipartfree.com%252FCliparts_Free%252FSchule_Free%252FCartoon-Clipart-Free</a:t>
            </a:r>
            <a:r>
              <a:rPr lang="ru-RU" sz="1200" dirty="0" smtClean="0">
                <a:hlinkClick r:id="rId10" action="ppaction://hlinkfile"/>
              </a:rPr>
              <a:t> </a:t>
            </a:r>
            <a:r>
              <a:rPr lang="en-US" sz="1200" dirty="0" smtClean="0">
                <a:hlinkClick r:id="rId10" action="ppaction://hlinkfile"/>
              </a:rPr>
              <a:t>06.gif%3Bhttp%253A%252F%252Fwww.cartoonclipartfree.com%252FCliparts_Free%252FSchule_Free%252FCartoon_Clipart_Free_Page_2.html%3B400%3B400</a:t>
            </a:r>
            <a:endParaRPr lang="ru-RU" dirty="0"/>
          </a:p>
        </p:txBody>
      </p:sp>
      <p:pic>
        <p:nvPicPr>
          <p:cNvPr id="11" name="Рисунок 10" descr="Cartoon-Clipart-Free-06.gif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844" y="2928934"/>
            <a:ext cx="714380" cy="714380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928662" y="4071942"/>
            <a:ext cx="80724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https://www.google.ru/search?hl=ru&amp;newwindow=1&amp;tbo=d&amp;biw=1920&amp;bih=967&amp;site=imghp&amp;tbm=isch&amp;sa=1&amp;q=%D1%83%D1%82%D0%BA%D0%B0&amp;oq=%D1%83%D1%82%D0%BA%D0%B0&amp;gs_l=img.12..0l10.295805.299141.0.303829.8.8.0.0.0.0.978.978.6-1.1.0...0.0...1c.1.2.img.Qcm6Qk1PVwE#imgrc=sAkKZA-kBpuyUM%3A%3BKEZnJYcSnj5XTM%3Bhttp%253A%252F%252Fuznaika.com%252Fuploads%252Fposts%252F2012-03%</a:t>
            </a:r>
            <a:r>
              <a:rPr lang="en-US" sz="1200" dirty="0" smtClean="0">
                <a:hlinkClick r:id="rId12" action="ppaction://hlinkfile"/>
              </a:rPr>
              <a:t>252F1330717867_slide0004_image006.jpg%3Bhttp%253A%252F%252Fuznaika.com%252Ffacts%252F4028-kak-kryakaet-utka.html%3B379%3B356</a:t>
            </a:r>
            <a:endParaRPr lang="ru-RU" dirty="0"/>
          </a:p>
        </p:txBody>
      </p:sp>
      <p:pic>
        <p:nvPicPr>
          <p:cNvPr id="21" name="Рисунок 20" descr="images.jpeg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20" y="4143380"/>
            <a:ext cx="608206" cy="571504"/>
          </a:xfrm>
          <a:prstGeom prst="rect">
            <a:avLst/>
          </a:prstGeom>
        </p:spPr>
      </p:pic>
      <p:pic>
        <p:nvPicPr>
          <p:cNvPr id="22" name="Рисунок 21" descr="p6.gif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4084"/>
          <a:stretch>
            <a:fillRect/>
          </a:stretch>
        </p:blipFill>
        <p:spPr>
          <a:xfrm>
            <a:off x="214282" y="5357826"/>
            <a:ext cx="669401" cy="642942"/>
          </a:xfrm>
          <a:prstGeom prst="rect">
            <a:avLst/>
          </a:prstGeom>
        </p:spPr>
      </p:pic>
      <p:sp>
        <p:nvSpPr>
          <p:cNvPr id="23" name="Прямоугольник 22"/>
          <p:cNvSpPr/>
          <p:nvPr/>
        </p:nvSpPr>
        <p:spPr>
          <a:xfrm>
            <a:off x="928662" y="5286388"/>
            <a:ext cx="80010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https://www.google.ru/search?hl=ru&amp;newwindow=1&amp;site=imghp&amp;tbm=isch&amp;source=hp&amp;biw=1920&amp;bih=967&amp;q=%D1%83%D0%B3%D0%BE%D0%BB&amp;oq=%D1%83%D0%B3%D0%BE%D0%BB&amp;gs_l=img.12..0l10.2579.3692.0.6020.4.4.0.0.0.0.998.998.61.1.0...0.0...1ac.1.2.img.rgQVvZfblGk#imgrc=atxmcG6RcawSkM%3A%3BtiOl9ic7hDqx1M%3Bhttp%253A%252F%252Fwww.gradtlt.ru%252Ffiles%252F45%252F10%252F10</a:t>
            </a:r>
            <a:r>
              <a:rPr lang="en-US" sz="1200" dirty="0" smtClean="0">
                <a:hlinkClick r:id="rId15" action="ppaction://hlinkfile"/>
              </a:rPr>
              <a:t>%252Fp6.gif%3Bhttp%253A%252F%252Fwww.gradtlt.ru%252Farticles%252Fromm%252F19%252Fview%252F%3B551%3B243</a:t>
            </a:r>
            <a:endParaRPr lang="ru-RU" sz="1200" dirty="0"/>
          </a:p>
        </p:txBody>
      </p:sp>
      <p:sp>
        <p:nvSpPr>
          <p:cNvPr id="24" name="Дата 1"/>
          <p:cNvSpPr>
            <a:spLocks noGrp="1"/>
          </p:cNvSpPr>
          <p:nvPr>
            <p:ph type="dt" sz="half" idx="10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pPr algn="r"/>
            <a:fld id="{55544794-03D2-4B27-AF81-14AE4CEE2DA3}" type="datetime1">
              <a:rPr lang="ru-RU" sz="14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pPr algn="r"/>
              <a:t>27.03.2025</a:t>
            </a:fld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25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84AA45DB-A355-47FE-ACC0-7DFB11220649}" type="slidenum">
              <a:rPr lang="ru-RU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pPr/>
              <a:t>35</a:t>
            </a:fld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6" name="Нашивка 25">
            <a:hlinkClick r:id="" action="ppaction://hlinkshowjump?jump=previousslide"/>
          </p:cNvPr>
          <p:cNvSpPr/>
          <p:nvPr/>
        </p:nvSpPr>
        <p:spPr>
          <a:xfrm flipH="1">
            <a:off x="307180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Назад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7" name="Нашивка 26">
            <a:hlinkClick r:id="" action="ppaction://hlinkshowjump?jump=nextslide"/>
          </p:cNvPr>
          <p:cNvSpPr/>
          <p:nvPr/>
        </p:nvSpPr>
        <p:spPr>
          <a:xfrm>
            <a:off x="521494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Далее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9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564337"/>
            <a:ext cx="2895600" cy="365125"/>
          </a:xfrm>
        </p:spPr>
        <p:txBody>
          <a:bodyPr/>
          <a:lstStyle/>
          <a:p>
            <a:r>
              <a:rPr lang="ru-RU" sz="1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Аринова</a:t>
            </a: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Н.И.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071538" y="282339"/>
            <a:ext cx="80010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2"/>
              </a:rPr>
              <a:t>http://images.yandex.ru/yandsearch?p=2&amp;text=%D0%B4%D0%B2%D0%B5%D1%80%D1%8C%20%D0%BA%D0%B0%D1%80%D1%82%D0%B8%D0%BD%D0%BA%D0%B8&amp;pos=80&amp;rpt=simage&amp;img_url=http%3A%2F%2Fwww.yaguar-m.ru%2Ffoto%2Fstorefront%2F13304442488771.jpeg</a:t>
            </a:r>
            <a:endParaRPr lang="ru-RU" dirty="0"/>
          </a:p>
        </p:txBody>
      </p:sp>
      <p:pic>
        <p:nvPicPr>
          <p:cNvPr id="7" name="Рисунок 6" descr="mira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142852"/>
            <a:ext cx="317707" cy="642942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1071538" y="1615377"/>
            <a:ext cx="792961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https://www.google.ru/search?hl=ru&amp;newwindow=1&amp;tbo=d&amp;biw=1920&amp;bih=967&amp;site=imghp&amp;tbm=isch&amp;sa=1&amp;q=%D0%BA%D0%BE%D0%BD%D1%8C+%D1%80%D0%B8%D1%81%D1%83%D0%BD%D0%BE%D0%BA&amp;oq=%D0%BA%D0%BE%D0%BD%D1%8C+&amp;gs_l=img.1.4.0l10.8069.8069.0.10931.1.1.0.0.0.0.156.156.0j1.1.0...0.0...1c.1.2.img.6GwTqh7ODUU#imgrc=</a:t>
            </a:r>
            <a:r>
              <a:rPr lang="en-US" sz="1200" dirty="0" smtClean="0">
                <a:hlinkClick r:id="rId4" action="ppaction://hlinkfile"/>
              </a:rPr>
              <a:t>RLGOwzD8Bf7-cM%3A%3BeqOFV-a1rfK1sM%3Bhttp%253A%252F%252Fwww.animalist.ru%252Fimages%252Fdream%252F06072009073258.jpg%3Bhttp%253A%252F%252Fwww.animalist.ru%252F%253Faction%253Dshow_pic%2526n%253D06072009073258%2526artist%253Ddream%3B1000%3B824</a:t>
            </a:r>
            <a:endParaRPr lang="ru-RU" dirty="0"/>
          </a:p>
        </p:txBody>
      </p:sp>
      <p:pic>
        <p:nvPicPr>
          <p:cNvPr id="15" name="Рисунок 14" descr="06072009073258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19" y="1714488"/>
            <a:ext cx="780269" cy="642942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071538" y="3000372"/>
            <a:ext cx="79296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6"/>
              </a:rPr>
              <a:t>http://images.yandex.ru/yandsearch?text=%D0%BC%D0%BE%D1%85%20%D0%BA%D0%B0%D1%80%D1%82%D0%B8%D0%BD%D0%BA%D0%B8&amp;pos=6&amp;rpt=simage&amp;img_url=http%3A%2F%2Fimg0.liveinternet.ru%2Fimages%2Fattach%2Fc%2F3%2F77%2F410%2F77410966_3720816_moh.jpg</a:t>
            </a:r>
            <a:endParaRPr lang="ru-RU" dirty="0"/>
          </a:p>
        </p:txBody>
      </p:sp>
      <p:pic>
        <p:nvPicPr>
          <p:cNvPr id="11" name="Рисунок 10" descr="moh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EFBF4"/>
              </a:clrFrom>
              <a:clrTo>
                <a:srgbClr val="FEFBF4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844" y="2857496"/>
            <a:ext cx="785818" cy="688376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071538" y="3714752"/>
            <a:ext cx="79296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8"/>
              </a:rPr>
              <a:t>http://images.yandex.ru/yandsearch?p=1&amp;text=%D0%BB%D0%B8%D0%BB%D0%B8%D1%8F%20%D0%BA%D0%B0%D1%80%D1%82%D0%B8%D0%BD%D0%BA%D0%B8&amp;pos=31&amp;rpt=simage&amp;img_url=http%3A%2F%2Fimg-fotki.yandex.ru%2Fget%2F6209%2F136834661.30%2F0_844d8_b35c7f99_XL</a:t>
            </a:r>
            <a:endParaRPr lang="ru-RU" dirty="0"/>
          </a:p>
        </p:txBody>
      </p:sp>
      <p:pic>
        <p:nvPicPr>
          <p:cNvPr id="13" name="Рисунок 12" descr="0_844d8_b35c7f99_XL.jpe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3"/>
              </a:clrFrom>
              <a:clrTo>
                <a:srgbClr val="FFFFF3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20" y="3786190"/>
            <a:ext cx="500066" cy="608711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1071538" y="4500570"/>
            <a:ext cx="79296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10"/>
              </a:rPr>
              <a:t>http://images.yandex.ru/yandsearch?p=3&amp;text=%D0%B9%D0%BE%D0%B3%D1%83%D1%80%D1%82&amp;pos=97&amp;rpt=simage&amp;img_url=http%3A%2F%2Fimg0.liveinternet.ru%2Fimages%2Fattach%2Fc%2F5%2F85%2F672%2F85672032_39.jpg</a:t>
            </a:r>
            <a:endParaRPr lang="ru-RU" sz="1200" dirty="0"/>
          </a:p>
        </p:txBody>
      </p:sp>
      <p:pic>
        <p:nvPicPr>
          <p:cNvPr id="18" name="Рисунок 17" descr="85672032_39.jpg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20" y="4429132"/>
            <a:ext cx="467369" cy="642942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1071538" y="5143512"/>
            <a:ext cx="76438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12"/>
              </a:rPr>
              <a:t>http://images.yandex.ru/yandsearch?p=1&amp;text=%D0%B5%D0%B2%D1%80%D0%BE&amp;pos=55&amp;rpt=simage&amp;img_url=http%3A%2F%2Fstatic.newsland.ru%2Fnews_images%2F743%2Fbig_743973.jpg</a:t>
            </a:r>
            <a:endParaRPr lang="ru-RU" sz="1200" dirty="0"/>
          </a:p>
        </p:txBody>
      </p:sp>
      <p:pic>
        <p:nvPicPr>
          <p:cNvPr id="20" name="Рисунок 19" descr="1341468573_40_euro.jpg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844" y="5143512"/>
            <a:ext cx="857224" cy="642918"/>
          </a:xfrm>
          <a:prstGeom prst="rect">
            <a:avLst/>
          </a:prstGeom>
        </p:spPr>
      </p:pic>
      <p:sp>
        <p:nvSpPr>
          <p:cNvPr id="21" name="Прямоугольник 20"/>
          <p:cNvSpPr/>
          <p:nvPr/>
        </p:nvSpPr>
        <p:spPr>
          <a:xfrm>
            <a:off x="1071538" y="5786454"/>
            <a:ext cx="78581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14"/>
              </a:rPr>
              <a:t>http://images.yandex.ru/yandsearch?text=%D0%BB%D0%B8%D0%BF%D0%B0%20%D0%BA%D0%B0%D1%80%D1%82%D0%B8%D0%BD%D0%BA%D0%B0&amp;pos=5&amp;rpt=simage&amp;img_url=http%3A%2F%2Fwww.stroiniashka.ru%2Fstatii%2Feshe_str%2Fpoh%2F22%2Fs3.jpg</a:t>
            </a:r>
            <a:endParaRPr lang="ru-RU" dirty="0"/>
          </a:p>
        </p:txBody>
      </p:sp>
      <p:pic>
        <p:nvPicPr>
          <p:cNvPr id="22" name="Рисунок 21" descr="9102.jpg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20" y="5857892"/>
            <a:ext cx="500048" cy="666731"/>
          </a:xfrm>
          <a:prstGeom prst="rect">
            <a:avLst/>
          </a:prstGeom>
        </p:spPr>
      </p:pic>
      <p:sp>
        <p:nvSpPr>
          <p:cNvPr id="23" name="Прямоугольник 22"/>
          <p:cNvSpPr/>
          <p:nvPr/>
        </p:nvSpPr>
        <p:spPr>
          <a:xfrm>
            <a:off x="1071538" y="925281"/>
            <a:ext cx="79296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16"/>
              </a:rPr>
              <a:t>http://images.yandex.ru/yandsearch?p=6&amp;text=%D1%82%D0%B5%D0%BD%D1%82%20%D1%86%D0%B8%D1%80%D0%BA%D0%B0%20%20%D0%BA%D0%B0%D1%80%D1%82%D0%B8%D0%BD%D0%BA%D0%B0&amp;pos=198&amp;rpt=simage&amp;img_url=http%3A%2F%2Fgorodznaek.ucoz.ru%2F10870491-circus-tent.jpg</a:t>
            </a:r>
            <a:endParaRPr lang="ru-RU" dirty="0"/>
          </a:p>
        </p:txBody>
      </p:sp>
      <p:pic>
        <p:nvPicPr>
          <p:cNvPr id="24" name="Рисунок 23" descr="10870491-circus-tent.jpg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2319" y="857256"/>
            <a:ext cx="716343" cy="642918"/>
          </a:xfrm>
          <a:prstGeom prst="rect">
            <a:avLst/>
          </a:prstGeom>
        </p:spPr>
      </p:pic>
      <p:sp>
        <p:nvSpPr>
          <p:cNvPr id="25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564337"/>
            <a:ext cx="2895600" cy="365125"/>
          </a:xfrm>
        </p:spPr>
        <p:txBody>
          <a:bodyPr/>
          <a:lstStyle/>
          <a:p>
            <a:r>
              <a:rPr lang="ru-RU" sz="1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Аринова</a:t>
            </a: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Н.И.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26" name="Дата 1"/>
          <p:cNvSpPr>
            <a:spLocks noGrp="1"/>
          </p:cNvSpPr>
          <p:nvPr>
            <p:ph type="dt" sz="half" idx="10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pPr algn="r"/>
            <a:fld id="{55544794-03D2-4B27-AF81-14AE4CEE2DA3}" type="datetime1">
              <a:rPr lang="ru-RU" sz="14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pPr algn="r"/>
              <a:t>27.03.2025</a:t>
            </a:fld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27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84AA45DB-A355-47FE-ACC0-7DFB11220649}" type="slidenum">
              <a:rPr lang="ru-RU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pPr/>
              <a:t>36</a:t>
            </a:fld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8" name="Нашивка 27">
            <a:hlinkClick r:id="" action="ppaction://hlinkshowjump?jump=previousslide"/>
          </p:cNvPr>
          <p:cNvSpPr/>
          <p:nvPr/>
        </p:nvSpPr>
        <p:spPr>
          <a:xfrm flipH="1">
            <a:off x="307180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Назад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9" name="Нашивка 28">
            <a:hlinkClick r:id="" action="ppaction://hlinkshowjump?jump=nextslide"/>
          </p:cNvPr>
          <p:cNvSpPr/>
          <p:nvPr/>
        </p:nvSpPr>
        <p:spPr>
          <a:xfrm>
            <a:off x="521494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Далее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1000100" y="282339"/>
            <a:ext cx="80010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2"/>
              </a:rPr>
              <a:t>http://images.yandex.ru/yandsearch?p=3&amp;text=%D0%B7%D0%B0%D0%BC%D0%BE%D0%BA%20%D0%B8%20%D0%BA%D0%BB%D1%8E%D1%87%20%20%D0%BA%D0%B0%D1%80%D1%82%D0%B8%D0%BD%D0%BA%D0%B0&amp;pos=99&amp;rpt=simage&amp;img_url=http%3A%2F%2Fwww.kimtex.ru%2Fimages%2FZAM909.jpg</a:t>
            </a:r>
            <a:endParaRPr lang="ru-RU" dirty="0"/>
          </a:p>
        </p:txBody>
      </p:sp>
      <p:pic>
        <p:nvPicPr>
          <p:cNvPr id="23" name="Рисунок 22" descr="zam909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20" y="142852"/>
            <a:ext cx="785818" cy="785818"/>
          </a:xfrm>
          <a:prstGeom prst="rect">
            <a:avLst/>
          </a:prstGeom>
        </p:spPr>
      </p:pic>
      <p:sp>
        <p:nvSpPr>
          <p:cNvPr id="24" name="Прямоугольник 23"/>
          <p:cNvSpPr/>
          <p:nvPr/>
        </p:nvSpPr>
        <p:spPr>
          <a:xfrm>
            <a:off x="1000100" y="925281"/>
            <a:ext cx="80010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4"/>
              </a:rPr>
              <a:t>http://images.yandex.ru/yandsearch?p=4&amp;text=%D0%BB%D0%B0%D1%82%D1%8B%20%20%D0%BA%D0%B0%D1%80%D1%82%D0%B8%D0%BD%D0%BA%D0%B0&amp;pos=130&amp;rpt=simage&amp;img_url=http%3A%2F%2Fs59.radikal.ru%2Fi163%2F0811%2F98%2Fdb2d08e09b08.jpg</a:t>
            </a:r>
            <a:endParaRPr lang="ru-RU" dirty="0"/>
          </a:p>
        </p:txBody>
      </p:sp>
      <p:pic>
        <p:nvPicPr>
          <p:cNvPr id="25" name="Рисунок 24" descr="3darmor8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20" y="857232"/>
            <a:ext cx="666733" cy="500050"/>
          </a:xfrm>
          <a:prstGeom prst="rect">
            <a:avLst/>
          </a:prstGeom>
        </p:spPr>
      </p:pic>
      <p:sp>
        <p:nvSpPr>
          <p:cNvPr id="31" name="Прямоугольник 30"/>
          <p:cNvSpPr/>
          <p:nvPr/>
        </p:nvSpPr>
        <p:spPr>
          <a:xfrm>
            <a:off x="1000100" y="1568223"/>
            <a:ext cx="80724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6"/>
              </a:rPr>
              <a:t>http://images.yandex.ru/yandsearch?p=23&amp;text=%D0%BB%D1%83%D0%BD%D0%B0%20%D0%BA%D0%B0%D1%80%D1%82%D0%B8%D0%BD%D0%BA%D0%B0&amp;pos=717&amp;rpt=simage&amp;img_url=http%3A%2F%2Fwww.samuiphanganfullmoon.com%2Fwp-content%2Fuploads%2F2012%2F06%2FVesak_1.jpg</a:t>
            </a:r>
            <a:endParaRPr lang="ru-RU" dirty="0"/>
          </a:p>
        </p:txBody>
      </p:sp>
      <p:pic>
        <p:nvPicPr>
          <p:cNvPr id="32" name="Рисунок 31" descr="1193638490_6.jpg"/>
          <p:cNvPicPr>
            <a:picLocks noChangeAspect="1"/>
          </p:cNvPicPr>
          <p:nvPr/>
        </p:nvPicPr>
        <p:blipFill>
          <a:blip r:embed="rId7" cstate="print"/>
          <a:srcRect l="10000" r="8750" b="13333"/>
          <a:stretch>
            <a:fillRect/>
          </a:stretch>
        </p:blipFill>
        <p:spPr>
          <a:xfrm>
            <a:off x="285720" y="1500175"/>
            <a:ext cx="714383" cy="571504"/>
          </a:xfrm>
          <a:prstGeom prst="rect">
            <a:avLst/>
          </a:prstGeom>
        </p:spPr>
      </p:pic>
      <p:sp>
        <p:nvSpPr>
          <p:cNvPr id="42" name="Прямоугольник 41"/>
          <p:cNvSpPr/>
          <p:nvPr/>
        </p:nvSpPr>
        <p:spPr>
          <a:xfrm>
            <a:off x="1000100" y="2214554"/>
            <a:ext cx="77867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8"/>
              </a:rPr>
              <a:t>http://images.yandex.ru/yandsearch?text=%D0%B2%D0%BE%D0%B2%D0%BA%D0%B0%20%D0%BD%D0%B0%20%D1%82%D1%80%D0%BE%D0%BD%D0%B5&amp;pos=4&amp;rpt=simage&amp;img_url=http%3A%2F%2Fwww.porjati.ru%2Fuploads%2Fposts%2F2011-11%2F1320590883_car.jpg</a:t>
            </a:r>
            <a:endParaRPr lang="ru-RU" dirty="0"/>
          </a:p>
        </p:txBody>
      </p:sp>
      <p:pic>
        <p:nvPicPr>
          <p:cNvPr id="43" name="Рисунок 42" descr="111119162018314179_f20_0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85720" y="2214554"/>
            <a:ext cx="642918" cy="482189"/>
          </a:xfrm>
          <a:prstGeom prst="rect">
            <a:avLst/>
          </a:prstGeom>
        </p:spPr>
      </p:pic>
      <p:sp>
        <p:nvSpPr>
          <p:cNvPr id="44" name="Прямоугольник 43"/>
          <p:cNvSpPr/>
          <p:nvPr/>
        </p:nvSpPr>
        <p:spPr>
          <a:xfrm>
            <a:off x="1000100" y="2857496"/>
            <a:ext cx="76438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10"/>
              </a:rPr>
              <a:t>http://images.yandex.ru/yandsearch?text=%D1%81%D0%BD%D0%B5%D0%B6%D0%B8%D0%BD%D0%BA%D0%B0%20%D1%80%D0%B8%D1%81%D1%83%D0%BD%D0%BE%D0%BA&amp;pos=14&amp;rpt=simage&amp;img_url=http%3A%2F%2Fwww.kocby.ru%2Fnew-year%2F2010%2Fwp-snow-200x200.jpg</a:t>
            </a:r>
            <a:endParaRPr lang="ru-RU" dirty="0"/>
          </a:p>
        </p:txBody>
      </p:sp>
      <p:pic>
        <p:nvPicPr>
          <p:cNvPr id="46" name="Рисунок 45" descr="x_a0484b90.jpg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58" y="2786058"/>
            <a:ext cx="560033" cy="642918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1000100" y="3500438"/>
            <a:ext cx="77153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12"/>
              </a:rPr>
              <a:t>http://images.yandex.ru/yandsearch?text=%D1%81%D0%BE%D0%BC%20%D1%80%D1%8B%D0%B1%D0%B0&amp;pos=13&amp;rpt=simage&amp;img_url=http%3A%2F%2Ffishretail.ru%2Fdata%2Ffishbook%2F51%2F116_550%2C299.jpg</a:t>
            </a:r>
            <a:endParaRPr lang="ru-RU" sz="1200" dirty="0"/>
          </a:p>
        </p:txBody>
      </p:sp>
      <p:pic>
        <p:nvPicPr>
          <p:cNvPr id="16" name="Рисунок 15" descr="116_550,299.jpg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BFFFE"/>
              </a:clrFrom>
              <a:clrTo>
                <a:srgbClr val="FB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844" y="3429000"/>
            <a:ext cx="857256" cy="466036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1000100" y="4071942"/>
            <a:ext cx="77867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14"/>
              </a:rPr>
              <a:t>http://ru.123rf.com/photo_13496484_whale-cartoon.html</a:t>
            </a:r>
            <a:endParaRPr lang="ru-RU" dirty="0"/>
          </a:p>
        </p:txBody>
      </p:sp>
      <p:pic>
        <p:nvPicPr>
          <p:cNvPr id="26" name="Рисунок 25" descr="13496484-s-n--nf-noen-n---noe.jp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214282" y="3929066"/>
            <a:ext cx="619116" cy="513866"/>
          </a:xfrm>
          <a:prstGeom prst="rect">
            <a:avLst/>
          </a:prstGeom>
        </p:spPr>
      </p:pic>
      <p:sp>
        <p:nvSpPr>
          <p:cNvPr id="27" name="Прямоугольник 26"/>
          <p:cNvSpPr/>
          <p:nvPr/>
        </p:nvSpPr>
        <p:spPr>
          <a:xfrm>
            <a:off x="1000100" y="4429132"/>
            <a:ext cx="79296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http://images.yandex.ru/yandsearch?p=2&amp;text=%D0%B2%D0%B0%D0%BB%D0%B5%D0%BD%D0%BA%D0%B8%20%D1%80%D0%B8%D1%81%D1%83%D0%BD%D0%BA%D0%B8%20%D0%B4%D0%BB%D1%8F%20%D0%B4%D0%B5%D1%82%D0%B5%D0%B9&amp;pos=83&amp;rpt=simage&amp;img_url=http%3A%2F%2Fwww.sturman.biz%2Fpublished%2Fpublicdata%2FSTURMANWEBASUST2%2Fattachments%2FSC%2Fproducts_pictures%2F1a0</a:t>
            </a:r>
            <a:r>
              <a:rPr lang="en-US" sz="1200" dirty="0" smtClean="0">
                <a:hlinkClick r:id="rId16"/>
              </a:rPr>
              <a:t>buv_2_thm.jpg</a:t>
            </a:r>
            <a:endParaRPr lang="ru-RU" dirty="0"/>
          </a:p>
        </p:txBody>
      </p:sp>
      <p:pic>
        <p:nvPicPr>
          <p:cNvPr id="28" name="Рисунок 27" descr="1a0buv_2_enl.jpg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4572008"/>
            <a:ext cx="536495" cy="571504"/>
          </a:xfrm>
          <a:prstGeom prst="rect">
            <a:avLst/>
          </a:prstGeom>
        </p:spPr>
      </p:pic>
      <p:sp>
        <p:nvSpPr>
          <p:cNvPr id="29" name="Прямоугольник 28"/>
          <p:cNvSpPr/>
          <p:nvPr/>
        </p:nvSpPr>
        <p:spPr>
          <a:xfrm>
            <a:off x="1000100" y="5312647"/>
            <a:ext cx="78581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http://images.yandex.ru/yandsearch?p=3&amp;text=%D0%B6%D0%B8%D0%BB%D0%B8%D1%89%D0%B5%20%D0%BD%D0%B0%D1%80%D0%BE%D0%B4%D0%BE%D0%B2%20%D1%81%D0%B5%D0%B2%D0%B5%D1%80%D0%B0%20%D0%BA%D0%B0%D1%80%D1%82%D0%B8%D0%BD%D0%BA%D0%B8&amp;pos=90&amp;rpt=simage&amp;img_url=http%3A%2F%2Fdetsadik.my1.</a:t>
            </a:r>
            <a:r>
              <a:rPr lang="en-US" sz="1200" dirty="0" smtClean="0">
                <a:hlinkClick r:id="rId18" action="ppaction://hlinkfile"/>
              </a:rPr>
              <a:t>ru%2F_ld%2F13%2F11285125.jpg</a:t>
            </a:r>
            <a:endParaRPr lang="ru-RU" dirty="0"/>
          </a:p>
        </p:txBody>
      </p:sp>
      <p:pic>
        <p:nvPicPr>
          <p:cNvPr id="30" name="Рисунок 29" descr="s11285125.jpg"/>
          <p:cNvPicPr>
            <a:picLocks noChangeAspect="1"/>
          </p:cNvPicPr>
          <p:nvPr/>
        </p:nvPicPr>
        <p:blipFill>
          <a:blip r:embed="rId19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7746" t="15500" r="7746" b="8000"/>
          <a:stretch>
            <a:fillRect/>
          </a:stretch>
        </p:blipFill>
        <p:spPr>
          <a:xfrm>
            <a:off x="357158" y="5363184"/>
            <a:ext cx="500066" cy="637584"/>
          </a:xfrm>
          <a:prstGeom prst="rect">
            <a:avLst/>
          </a:prstGeom>
        </p:spPr>
      </p:pic>
      <p:pic>
        <p:nvPicPr>
          <p:cNvPr id="33" name="Рисунок 32" descr="1330690017_image018.jpg"/>
          <p:cNvPicPr>
            <a:picLocks noChangeAspect="1"/>
          </p:cNvPicPr>
          <p:nvPr/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20" y="6028740"/>
            <a:ext cx="573756" cy="748306"/>
          </a:xfrm>
          <a:prstGeom prst="rect">
            <a:avLst/>
          </a:prstGeom>
        </p:spPr>
      </p:pic>
      <p:sp>
        <p:nvSpPr>
          <p:cNvPr id="34" name="Прямоугольник 33"/>
          <p:cNvSpPr/>
          <p:nvPr/>
        </p:nvSpPr>
        <p:spPr>
          <a:xfrm>
            <a:off x="1000100" y="6182045"/>
            <a:ext cx="8001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21"/>
              </a:rPr>
              <a:t>http://images.yandex.ru/yandsearch?text=%D0%B3%D1%83%D1%81%D1%8C&amp;pos=9&amp;rpt=simage&amp;img_url=http%3A%2F%2Fwww.greenrussia.ru%2Fuploads%2Fposts%2F2012-03%2F1330690017_image018.jpg</a:t>
            </a:r>
            <a:endParaRPr lang="ru-RU" dirty="0"/>
          </a:p>
        </p:txBody>
      </p:sp>
      <p:sp>
        <p:nvSpPr>
          <p:cNvPr id="22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564337"/>
            <a:ext cx="2895600" cy="365125"/>
          </a:xfrm>
        </p:spPr>
        <p:txBody>
          <a:bodyPr/>
          <a:lstStyle/>
          <a:p>
            <a:r>
              <a:rPr lang="ru-RU" sz="1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Аринова</a:t>
            </a: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Н.И.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35" name="Дата 1"/>
          <p:cNvSpPr>
            <a:spLocks noGrp="1"/>
          </p:cNvSpPr>
          <p:nvPr>
            <p:ph type="dt" sz="half" idx="10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pPr algn="r"/>
            <a:fld id="{55544794-03D2-4B27-AF81-14AE4CEE2DA3}" type="datetime1">
              <a:rPr lang="ru-RU" sz="14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pPr algn="r"/>
              <a:t>27.03.2025</a:t>
            </a:fld>
            <a:endParaRPr lang="ru-RU" sz="1400" dirty="0">
              <a:latin typeface="Monotype Corsiva" pitchFamily="66" charset="0"/>
            </a:endParaRPr>
          </a:p>
        </p:txBody>
      </p:sp>
      <p:sp>
        <p:nvSpPr>
          <p:cNvPr id="36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84AA45DB-A355-47FE-ACC0-7DFB11220649}" type="slidenum">
              <a:rPr lang="ru-RU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pPr/>
              <a:t>37</a:t>
            </a:fld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7" name="Нашивка 36">
            <a:hlinkClick r:id="" action="ppaction://hlinkshowjump?jump=previousslide"/>
          </p:cNvPr>
          <p:cNvSpPr/>
          <p:nvPr/>
        </p:nvSpPr>
        <p:spPr>
          <a:xfrm flipH="1">
            <a:off x="307180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Назад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8" name="Нашивка 37">
            <a:hlinkClick r:id="" action="ppaction://hlinkshowjump?jump=nextslide"/>
          </p:cNvPr>
          <p:cNvSpPr/>
          <p:nvPr/>
        </p:nvSpPr>
        <p:spPr>
          <a:xfrm>
            <a:off x="521494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Далее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000100" y="252691"/>
            <a:ext cx="79296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2"/>
              </a:rPr>
              <a:t>http://images.yandex.ru/yandsearch?text=%D0%BC%D0%B0%D0%BB%D0%B8%D0%BD%D0%B0&amp;pos=10&amp;rpt=simage&amp;img_url=http%3A%2F%2Fwww.smachno.ua%2Fimg%2Fforall%2Fa%2F75%2F61.jpg</a:t>
            </a:r>
            <a:endParaRPr lang="ru-RU" dirty="0"/>
          </a:p>
        </p:txBody>
      </p:sp>
      <p:pic>
        <p:nvPicPr>
          <p:cNvPr id="10" name="Рисунок 9" descr="0_6daf7_9dcd510b_XL.jpe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71414"/>
            <a:ext cx="751440" cy="642942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1071538" y="1357298"/>
            <a:ext cx="78581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4"/>
              </a:rPr>
              <a:t>http://images.yandex.ru/yandsearch?p=4&amp;text=%D0%BE%D1%87%D0%BA%D0%B8%20%D0%BA%D0%B0%D1%80%D1%82%D0%B8%D0%BD%D0%BA%D0%B8&amp;pos=137&amp;rpt=simage&amp;img_url=http%3A%2F%2Fwww.go-optic.com%2FDFRAMES%2FIMAGES%2FRay_Ban_RX5121_2000.jpg</a:t>
            </a:r>
            <a:endParaRPr lang="ru-RU" dirty="0"/>
          </a:p>
        </p:txBody>
      </p:sp>
      <p:pic>
        <p:nvPicPr>
          <p:cNvPr id="17" name="Рисунок 16" descr="Ray_Ban_RX5121_2000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844" y="1285860"/>
            <a:ext cx="1000112" cy="500056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1000100" y="714356"/>
            <a:ext cx="78581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6"/>
              </a:rPr>
              <a:t>http://images.yandex.ru/yandsearch?text=%D0%B5%D0%B6%20%D0%BA%D0%B0%D1%80%D1%82%D0%B8%D0%BD%D0%BA%D0%B8%20&amp;pos=1&amp;rpt=simage&amp;img_url=http%3A%2F%2Fimg-fotki.yandex.ru%2Fget%2F6108%2F85787023.8a%2F0_699e6_68c0fc82_XL</a:t>
            </a:r>
            <a:endParaRPr lang="ru-RU" dirty="0"/>
          </a:p>
        </p:txBody>
      </p:sp>
      <p:pic>
        <p:nvPicPr>
          <p:cNvPr id="19" name="Рисунок 18" descr="249824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714356"/>
            <a:ext cx="894898" cy="592124"/>
          </a:xfrm>
          <a:prstGeom prst="rect">
            <a:avLst/>
          </a:prstGeom>
        </p:spPr>
      </p:pic>
      <p:pic>
        <p:nvPicPr>
          <p:cNvPr id="12" name="Рисунок 11" descr="2989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58" y="1928802"/>
            <a:ext cx="571504" cy="693858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000100" y="2000240"/>
            <a:ext cx="79296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9"/>
              </a:rPr>
              <a:t>http://images.yandex.ru/yandsearch?text=%D0%B4%D1%8F%D1%82%D0%B5%D0%BB&amp;pos=8&amp;rpt=simage&amp;img_url=http%3A%2F%2Fdlm1.meta.ua%2Fpic%2F0%2F5%2F112%2F8mUQiIpIFu.jpg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000100" y="2571744"/>
            <a:ext cx="76438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10"/>
              </a:rPr>
              <a:t>http://images.yandex.ru/yandsearch?text=%D1%80%D0%BE%D0%B7%D0%B0%20%D1%80%D0%B8%D1%81%D1%83%D0%BD%D0%BE%D0%BA&amp;pos=0&amp;rpt=simage&amp;img_url=http%3A%2F%2F0.tqn.com%2Fd%2Fmandarin%2F1%2F6%2F-%2Fr%2F-%2F-%2Frose_drawing.png</a:t>
            </a:r>
            <a:endParaRPr lang="ru-RU" sz="1200" dirty="0"/>
          </a:p>
        </p:txBody>
      </p:sp>
      <p:pic>
        <p:nvPicPr>
          <p:cNvPr id="15" name="Рисунок 14" descr="johnny_automatic_rose_3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28596" y="2714620"/>
            <a:ext cx="422181" cy="571480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1000100" y="3214686"/>
            <a:ext cx="79296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12"/>
              </a:rPr>
              <a:t>http://images.yandex.ru/yandsearch?p=1&amp;text=%D1%8E%D0%B3%20%D0%BA%D0%BE%D0%BC%D0%BF%D0%B0%D1%81&amp;pos=42&amp;rpt=simage&amp;img_url=http%3A%2F%2Fdacha77.ru%2Fimages%2Fnorth%2Fcompas.png</a:t>
            </a:r>
            <a:endParaRPr lang="ru-RU" dirty="0"/>
          </a:p>
        </p:txBody>
      </p:sp>
      <p:pic>
        <p:nvPicPr>
          <p:cNvPr id="21" name="Рисунок 20" descr="compas.png"/>
          <p:cNvPicPr>
            <a:picLocks noChangeAspect="1"/>
          </p:cNvPicPr>
          <p:nvPr/>
        </p:nvPicPr>
        <p:blipFill>
          <a:blip r:embed="rId13" cstate="print"/>
          <a:srcRect l="24561"/>
          <a:stretch>
            <a:fillRect/>
          </a:stretch>
        </p:blipFill>
        <p:spPr>
          <a:xfrm>
            <a:off x="357158" y="3286124"/>
            <a:ext cx="500066" cy="505965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1000100" y="3714752"/>
            <a:ext cx="77867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http://images.yandex.ru/yandsearch?p=1&amp;text=%D1%81%D0%BB%D0%BE%D0%BD%20%D0%BA%D0%B0%D1%80%D1%82%D0%B8%D0%BD%D0%BA%D0%B0%20%D0%B4%D0%BB%D1%8F%20%D0%B4%D0%B5%D1%82%D0%B5%D0%B9&amp;pos=31&amp;rpt=simage&amp;img_url=http%3A%2F%2Fiqtoy.ru%2Fmedia%2Fimages%2FProduct%2Fimage%2F4%2F6%2F1%2F7%2F0%2F1.jpg.150x150</a:t>
            </a:r>
            <a:r>
              <a:rPr lang="en-US" sz="1200" dirty="0" smtClean="0">
                <a:hlinkClick r:id="rId14" action="ppaction://hlinkfile"/>
              </a:rPr>
              <a:t>_q85.jpg</a:t>
            </a:r>
            <a:endParaRPr lang="ru-RU" dirty="0"/>
          </a:p>
        </p:txBody>
      </p:sp>
      <p:pic>
        <p:nvPicPr>
          <p:cNvPr id="23" name="Рисунок 22" descr="50010_Papo-Toys_fantasia.ru_enl.jpg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3790959"/>
            <a:ext cx="952496" cy="566735"/>
          </a:xfrm>
          <a:prstGeom prst="rect">
            <a:avLst/>
          </a:prstGeom>
        </p:spPr>
      </p:pic>
      <p:pic>
        <p:nvPicPr>
          <p:cNvPr id="24" name="Рисунок 23" descr="1162588559CrUqab.jpg"/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5532" y="4500570"/>
            <a:ext cx="523130" cy="785818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1000100" y="4500570"/>
            <a:ext cx="80010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https://www.google.ru/search?hl=ru&amp;newwindow=1&amp;site=imghp&amp;tbm=isch&amp;source=hp&amp;biw=1920&amp;bih=967&amp;q=%D1%86%D0%B8%D1%80%D0%BA+%D0%BA%D0%BB%D0%BE%D1%83%D0%BD%D1%8B&amp;oq=%D1%86%D0%B8%D1%80%D0%BA+%D0%BA%D0%BB%D0%BE%D1%83%D0%BD&amp;gs_l=img.1.0.0j0i24l7.4207.8622.0.10595.10.8.0.2.2.0.167.733.7j1.8.0...0.</a:t>
            </a:r>
            <a:r>
              <a:rPr lang="en-US" sz="1200" dirty="0" smtClean="0">
                <a:hlinkClick r:id="rId17" action="ppaction://hlinkfile"/>
              </a:rPr>
              <a:t>0...1ac.1.2.img.FKidNJlFiLU#imgrc=7AH-X0pkIyV6HM%3A%3BFugAj6FxksMk1M%3Bhttp%253A%252F%252Fthumbs.dreamstime.com%252Fthumb_95%252F1162588559CrUqab.jpg%3Bhttp%253A%252F%252Fphototimes.ru%252Fimage%252F1460710%252F%3B233%3B350</a:t>
            </a:r>
            <a:endParaRPr lang="ru-RU" dirty="0"/>
          </a:p>
        </p:txBody>
      </p:sp>
      <p:pic>
        <p:nvPicPr>
          <p:cNvPr id="26" name="Рисунок 25" descr="kloun10.gif"/>
          <p:cNvPicPr>
            <a:picLocks noChangeAspect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491"/>
          <a:stretch>
            <a:fillRect/>
          </a:stretch>
        </p:blipFill>
        <p:spPr>
          <a:xfrm>
            <a:off x="357158" y="5725427"/>
            <a:ext cx="500066" cy="703969"/>
          </a:xfrm>
          <a:prstGeom prst="rect">
            <a:avLst/>
          </a:prstGeom>
        </p:spPr>
      </p:pic>
      <p:sp>
        <p:nvSpPr>
          <p:cNvPr id="27" name="Прямоугольник 26"/>
          <p:cNvSpPr/>
          <p:nvPr/>
        </p:nvSpPr>
        <p:spPr>
          <a:xfrm>
            <a:off x="1000100" y="5657695"/>
            <a:ext cx="80010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https://www.google.ru/search?hl=ru&amp;newwindow=1&amp;site=imghp&amp;tbm=isch&amp;source=hp&amp;biw=1920&amp;bih=967&amp;q=%D1%86%D0%B8%D1%80%D0%BA+%D0%BA%D0%BB%D0%BE%D1%83%D0%BD%D1%8B&amp;oq=%D1%86%D0%B8%D1%80%D0%BA+%D0%BA%D0%BB%D0%BE%D1%83%D0%BD&amp;gs_l=img.1.0.0j0i24l7.4207.8622.0.10595.10.8.0.2.2.0.167.733.7j1.8.0...0.</a:t>
            </a:r>
            <a:r>
              <a:rPr lang="en-US" sz="1200" dirty="0" smtClean="0">
                <a:hlinkClick r:id="rId17" action="ppaction://hlinkfile"/>
              </a:rPr>
              <a:t>0...1ac.1.2.img.FKidNJlFiLU#imgrc=9N5riFGGFHfbpM%3A%3BMHSfGHbcWSOBkM%3Bhttp%253A%252F%252Fwww.solnet.ee%252Fsol%252F004%252Fraskraski5%252Fkloun10.gif%3Bhttp%253A%252F%252Fwww.solnet.ee%252Fsol%252F004%252Frr_030_c10.html%3B460%3B700</a:t>
            </a:r>
            <a:endParaRPr lang="ru-RU" dirty="0"/>
          </a:p>
        </p:txBody>
      </p:sp>
      <p:sp>
        <p:nvSpPr>
          <p:cNvPr id="28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564337"/>
            <a:ext cx="2895600" cy="365125"/>
          </a:xfrm>
        </p:spPr>
        <p:txBody>
          <a:bodyPr/>
          <a:lstStyle/>
          <a:p>
            <a:r>
              <a:rPr lang="ru-RU" sz="1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Аринова</a:t>
            </a: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Н.И.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29" name="Дата 1"/>
          <p:cNvSpPr>
            <a:spLocks noGrp="1"/>
          </p:cNvSpPr>
          <p:nvPr>
            <p:ph type="dt" sz="half" idx="10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pPr algn="r"/>
            <a:fld id="{55544794-03D2-4B27-AF81-14AE4CEE2DA3}" type="datetime1">
              <a:rPr lang="ru-RU" sz="14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pPr algn="r"/>
              <a:t>27.03.2025</a:t>
            </a:fld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30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84AA45DB-A355-47FE-ACC0-7DFB11220649}" type="slidenum">
              <a:rPr lang="ru-RU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pPr/>
              <a:t>38</a:t>
            </a:fld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1" name="Нашивка 30">
            <a:hlinkClick r:id="" action="ppaction://hlinkshowjump?jump=previousslide"/>
          </p:cNvPr>
          <p:cNvSpPr/>
          <p:nvPr/>
        </p:nvSpPr>
        <p:spPr>
          <a:xfrm flipH="1">
            <a:off x="307180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Назад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2" name="Нашивка 31">
            <a:hlinkClick r:id="" action="ppaction://hlinkshowjump?jump=nextslide"/>
          </p:cNvPr>
          <p:cNvSpPr/>
          <p:nvPr/>
        </p:nvSpPr>
        <p:spPr>
          <a:xfrm>
            <a:off x="521494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Далее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0"/>
          <p:cNvGrpSpPr/>
          <p:nvPr/>
        </p:nvGrpSpPr>
        <p:grpSpPr>
          <a:xfrm>
            <a:off x="0" y="285728"/>
            <a:ext cx="9072594" cy="6603216"/>
            <a:chOff x="0" y="285728"/>
            <a:chExt cx="9072594" cy="6603216"/>
          </a:xfrm>
        </p:grpSpPr>
        <p:grpSp>
          <p:nvGrpSpPr>
            <p:cNvPr id="3" name="Группа 10"/>
            <p:cNvGrpSpPr/>
            <p:nvPr/>
          </p:nvGrpSpPr>
          <p:grpSpPr>
            <a:xfrm>
              <a:off x="0" y="285728"/>
              <a:ext cx="9072594" cy="6603216"/>
              <a:chOff x="0" y="285728"/>
              <a:chExt cx="9072594" cy="6603216"/>
            </a:xfrm>
          </p:grpSpPr>
          <p:sp>
            <p:nvSpPr>
              <p:cNvPr id="15" name="Прямоугольник 14"/>
              <p:cNvSpPr/>
              <p:nvPr/>
            </p:nvSpPr>
            <p:spPr>
              <a:xfrm>
                <a:off x="285720" y="285728"/>
                <a:ext cx="8572560" cy="6286544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grpSp>
            <p:nvGrpSpPr>
              <p:cNvPr id="5" name="Группа 6"/>
              <p:cNvGrpSpPr/>
              <p:nvPr/>
            </p:nvGrpSpPr>
            <p:grpSpPr>
              <a:xfrm>
                <a:off x="4000496" y="357166"/>
                <a:ext cx="5072098" cy="707886"/>
                <a:chOff x="285720" y="928670"/>
                <a:chExt cx="5072098" cy="707886"/>
              </a:xfrm>
            </p:grpSpPr>
            <p:sp>
              <p:nvSpPr>
                <p:cNvPr id="6" name="Скругленный прямоугольник 5"/>
                <p:cNvSpPr/>
                <p:nvPr/>
              </p:nvSpPr>
              <p:spPr>
                <a:xfrm>
                  <a:off x="285720" y="1000108"/>
                  <a:ext cx="5072098" cy="57150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4" name="Прямоугольник 3"/>
                <p:cNvSpPr/>
                <p:nvPr/>
              </p:nvSpPr>
              <p:spPr>
                <a:xfrm>
                  <a:off x="500034" y="928670"/>
                  <a:ext cx="184730" cy="707886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endParaRPr lang="ru-RU" sz="4000" b="1" cap="none" spc="0" dirty="0">
                    <a:ln w="1905"/>
                    <a:gradFill>
                      <a:gsLst>
                        <a:gs pos="0">
                          <a:schemeClr val="accent6">
                            <a:shade val="20000"/>
                            <a:satMod val="200000"/>
                          </a:schemeClr>
                        </a:gs>
                        <a:gs pos="78000">
                          <a:schemeClr val="accent6">
                            <a:tint val="90000"/>
                            <a:shade val="89000"/>
                            <a:satMod val="220000"/>
                          </a:schemeClr>
                        </a:gs>
                        <a:gs pos="100000">
                          <a:schemeClr val="accent6">
                            <a:tint val="12000"/>
                            <a:satMod val="255000"/>
                          </a:schemeClr>
                        </a:gs>
                      </a:gsLst>
                      <a:lin ang="5400000"/>
                    </a:gra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endParaRPr>
                </a:p>
              </p:txBody>
            </p:sp>
          </p:grpSp>
          <p:pic>
            <p:nvPicPr>
              <p:cNvPr id="13" name="Рисунок 12" descr="461784_html_m25160e19.png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0" y="4961505"/>
                <a:ext cx="1143007" cy="1110701"/>
              </a:xfrm>
              <a:prstGeom prst="rect">
                <a:avLst/>
              </a:prstGeom>
            </p:spPr>
          </p:pic>
          <p:pic>
            <p:nvPicPr>
              <p:cNvPr id="14" name="Рисунок 13" descr="kofein.pn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7220365">
                <a:off x="869909" y="5757081"/>
                <a:ext cx="1209624" cy="1054101"/>
              </a:xfrm>
              <a:prstGeom prst="rect">
                <a:avLst/>
              </a:prstGeom>
            </p:spPr>
          </p:pic>
          <p:pic>
            <p:nvPicPr>
              <p:cNvPr id="12" name="Рисунок 11" descr="images.jpeg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flipH="1">
                <a:off x="0" y="5607406"/>
                <a:ext cx="1142977" cy="1179180"/>
              </a:xfrm>
              <a:prstGeom prst="rect">
                <a:avLst/>
              </a:prstGeom>
            </p:spPr>
          </p:pic>
        </p:grpSp>
        <p:sp>
          <p:nvSpPr>
            <p:cNvPr id="50" name="Прямоугольник 49"/>
            <p:cNvSpPr/>
            <p:nvPr/>
          </p:nvSpPr>
          <p:spPr>
            <a:xfrm>
              <a:off x="4670072" y="357166"/>
              <a:ext cx="376814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40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Х</a:t>
              </a:r>
              <a:r>
                <a:rPr lang="ru-RU" sz="40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имия от А до Я</a:t>
              </a:r>
              <a:endParaRPr lang="ru-RU" sz="40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2786050" y="5143512"/>
            <a:ext cx="3429024" cy="571504"/>
            <a:chOff x="2786050" y="5786454"/>
            <a:chExt cx="3429024" cy="571504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3929058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З</a:t>
              </a:r>
              <a:endParaRPr lang="ru-RU" sz="2800" b="1" dirty="0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4500562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Д</a:t>
              </a:r>
              <a:endParaRPr lang="ru-RU" sz="2800" b="1" dirty="0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5072066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У</a:t>
              </a:r>
              <a:endParaRPr lang="ru-RU" sz="2800" b="1" dirty="0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5643570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Х</a:t>
              </a:r>
              <a:endParaRPr lang="ru-RU" sz="2800" b="1" dirty="0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3357554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О</a:t>
              </a:r>
              <a:endParaRPr lang="ru-RU" sz="2800" b="1" dirty="0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2786050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В</a:t>
              </a:r>
              <a:endParaRPr lang="ru-RU" sz="2800" b="1" dirty="0"/>
            </a:p>
          </p:txBody>
        </p:sp>
      </p:grpSp>
      <p:sp>
        <p:nvSpPr>
          <p:cNvPr id="42" name="Прямоугольник 41"/>
          <p:cNvSpPr/>
          <p:nvPr/>
        </p:nvSpPr>
        <p:spPr>
          <a:xfrm>
            <a:off x="2786050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3357554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3929058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500562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5072066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5643570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7" name="Группа 56"/>
          <p:cNvGrpSpPr/>
          <p:nvPr/>
        </p:nvGrpSpPr>
        <p:grpSpPr>
          <a:xfrm>
            <a:off x="1000100" y="1812185"/>
            <a:ext cx="3211619" cy="3045575"/>
            <a:chOff x="1214414" y="1714488"/>
            <a:chExt cx="3211619" cy="3045575"/>
          </a:xfrm>
        </p:grpSpPr>
        <p:pic>
          <p:nvPicPr>
            <p:cNvPr id="53" name="Рисунок 52" descr="DETAIL_PICTURE_540284.jpg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CFCFC"/>
                </a:clrFrom>
                <a:clrTo>
                  <a:srgbClr val="FCFCFC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14414" y="1714488"/>
              <a:ext cx="3050161" cy="2286016"/>
            </a:xfrm>
            <a:prstGeom prst="rect">
              <a:avLst/>
            </a:prstGeom>
          </p:spPr>
        </p:pic>
        <p:sp>
          <p:nvSpPr>
            <p:cNvPr id="54" name="TextBox 53"/>
            <p:cNvSpPr txBox="1"/>
            <p:nvPr/>
          </p:nvSpPr>
          <p:spPr>
            <a:xfrm>
              <a:off x="2143108" y="3929066"/>
              <a:ext cx="147989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 smtClean="0">
                  <a:solidFill>
                    <a:srgbClr val="FF0000"/>
                  </a:solidFill>
                </a:rPr>
                <a:t>Д = З</a:t>
              </a:r>
              <a:endParaRPr lang="ru-RU" sz="4800" b="1" dirty="0">
                <a:solidFill>
                  <a:srgbClr val="FF0000"/>
                </a:solidFill>
              </a:endParaRPr>
            </a:p>
          </p:txBody>
        </p:sp>
        <p:pic>
          <p:nvPicPr>
            <p:cNvPr id="55" name="Рисунок 54" descr="comma.gif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1098622">
              <a:off x="4094654" y="1799286"/>
              <a:ext cx="331379" cy="538160"/>
            </a:xfrm>
            <a:prstGeom prst="rect">
              <a:avLst/>
            </a:prstGeom>
          </p:spPr>
        </p:pic>
      </p:grpSp>
      <p:grpSp>
        <p:nvGrpSpPr>
          <p:cNvPr id="58" name="Группа 57"/>
          <p:cNvGrpSpPr/>
          <p:nvPr/>
        </p:nvGrpSpPr>
        <p:grpSpPr>
          <a:xfrm>
            <a:off x="4714876" y="1643050"/>
            <a:ext cx="3283365" cy="3000396"/>
            <a:chOff x="4929190" y="1571612"/>
            <a:chExt cx="2997613" cy="2692855"/>
          </a:xfrm>
        </p:grpSpPr>
        <p:pic>
          <p:nvPicPr>
            <p:cNvPr id="52" name="Рисунок 51" descr="avon_eternal_magic.jpg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29190" y="1571612"/>
              <a:ext cx="2997613" cy="2692855"/>
            </a:xfrm>
            <a:prstGeom prst="rect">
              <a:avLst/>
            </a:prstGeom>
          </p:spPr>
        </p:pic>
        <p:pic>
          <p:nvPicPr>
            <p:cNvPr id="56" name="Рисунок 55" descr="comma.gif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1098622">
              <a:off x="7380802" y="1870723"/>
              <a:ext cx="331379" cy="538160"/>
            </a:xfrm>
            <a:prstGeom prst="rect">
              <a:avLst/>
            </a:prstGeom>
          </p:spPr>
        </p:pic>
      </p:grpSp>
      <p:sp>
        <p:nvSpPr>
          <p:cNvPr id="38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564337"/>
            <a:ext cx="2895600" cy="365125"/>
          </a:xfrm>
        </p:spPr>
        <p:txBody>
          <a:bodyPr/>
          <a:lstStyle/>
          <a:p>
            <a:r>
              <a:rPr lang="ru-RU" sz="1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Аринова</a:t>
            </a: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Н.И.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39" name="Дата 1"/>
          <p:cNvSpPr>
            <a:spLocks noGrp="1"/>
          </p:cNvSpPr>
          <p:nvPr>
            <p:ph type="dt" sz="half" idx="10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pPr algn="r"/>
            <a:fld id="{55544794-03D2-4B27-AF81-14AE4CEE2DA3}" type="datetime1">
              <a:rPr lang="ru-RU" sz="14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pPr algn="r"/>
              <a:t>27.03.2025</a:t>
            </a:fld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40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84AA45DB-A355-47FE-ACC0-7DFB11220649}" type="slidenum">
              <a:rPr lang="ru-RU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pPr/>
              <a:t>4</a:t>
            </a:fld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1" name="Нашивка 40">
            <a:hlinkClick r:id="" action="ppaction://hlinkshowjump?jump=previousslide"/>
          </p:cNvPr>
          <p:cNvSpPr/>
          <p:nvPr/>
        </p:nvSpPr>
        <p:spPr>
          <a:xfrm flipH="1">
            <a:off x="307180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Назад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8" name="Нашивка 47">
            <a:hlinkClick r:id="" action="ppaction://hlinkshowjump?jump=nextslide"/>
          </p:cNvPr>
          <p:cNvSpPr/>
          <p:nvPr/>
        </p:nvSpPr>
        <p:spPr>
          <a:xfrm>
            <a:off x="521494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Далее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428596" y="428604"/>
            <a:ext cx="1214446" cy="121444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</a:t>
            </a:r>
            <a:endParaRPr lang="ru-RU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0" name="Рисунок 59" descr="125.jpg">
            <a:hlinkClick r:id="rId8" action="ppaction://hlinkfile" tooltip="Химический словарь"/>
          </p:cNvPr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6710" y="5464984"/>
            <a:ext cx="1000132" cy="110728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0"/>
          <p:cNvGrpSpPr/>
          <p:nvPr/>
        </p:nvGrpSpPr>
        <p:grpSpPr>
          <a:xfrm>
            <a:off x="0" y="285728"/>
            <a:ext cx="9072594" cy="6603216"/>
            <a:chOff x="0" y="285728"/>
            <a:chExt cx="9072594" cy="6603216"/>
          </a:xfrm>
        </p:grpSpPr>
        <p:grpSp>
          <p:nvGrpSpPr>
            <p:cNvPr id="3" name="Группа 10"/>
            <p:cNvGrpSpPr/>
            <p:nvPr/>
          </p:nvGrpSpPr>
          <p:grpSpPr>
            <a:xfrm>
              <a:off x="0" y="285728"/>
              <a:ext cx="9072594" cy="6603216"/>
              <a:chOff x="0" y="285728"/>
              <a:chExt cx="9072594" cy="6603216"/>
            </a:xfrm>
          </p:grpSpPr>
          <p:sp>
            <p:nvSpPr>
              <p:cNvPr id="15" name="Прямоугольник 14"/>
              <p:cNvSpPr/>
              <p:nvPr/>
            </p:nvSpPr>
            <p:spPr>
              <a:xfrm>
                <a:off x="285720" y="285728"/>
                <a:ext cx="8572560" cy="6286544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grpSp>
            <p:nvGrpSpPr>
              <p:cNvPr id="5" name="Группа 6"/>
              <p:cNvGrpSpPr/>
              <p:nvPr/>
            </p:nvGrpSpPr>
            <p:grpSpPr>
              <a:xfrm>
                <a:off x="4000496" y="357166"/>
                <a:ext cx="5072098" cy="707886"/>
                <a:chOff x="285720" y="928670"/>
                <a:chExt cx="5072098" cy="707886"/>
              </a:xfrm>
            </p:grpSpPr>
            <p:sp>
              <p:nvSpPr>
                <p:cNvPr id="6" name="Скругленный прямоугольник 5"/>
                <p:cNvSpPr/>
                <p:nvPr/>
              </p:nvSpPr>
              <p:spPr>
                <a:xfrm>
                  <a:off x="285720" y="1000108"/>
                  <a:ext cx="5072098" cy="57150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4" name="Прямоугольник 3"/>
                <p:cNvSpPr/>
                <p:nvPr/>
              </p:nvSpPr>
              <p:spPr>
                <a:xfrm>
                  <a:off x="500034" y="928670"/>
                  <a:ext cx="184730" cy="707886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endParaRPr lang="ru-RU" sz="4000" b="1" cap="none" spc="0" dirty="0">
                    <a:ln w="1905"/>
                    <a:gradFill>
                      <a:gsLst>
                        <a:gs pos="0">
                          <a:schemeClr val="accent6">
                            <a:shade val="20000"/>
                            <a:satMod val="200000"/>
                          </a:schemeClr>
                        </a:gs>
                        <a:gs pos="78000">
                          <a:schemeClr val="accent6">
                            <a:tint val="90000"/>
                            <a:shade val="89000"/>
                            <a:satMod val="220000"/>
                          </a:schemeClr>
                        </a:gs>
                        <a:gs pos="100000">
                          <a:schemeClr val="accent6">
                            <a:tint val="12000"/>
                            <a:satMod val="255000"/>
                          </a:schemeClr>
                        </a:gs>
                      </a:gsLst>
                      <a:lin ang="5400000"/>
                    </a:gra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endParaRPr>
                </a:p>
              </p:txBody>
            </p:sp>
          </p:grpSp>
          <p:pic>
            <p:nvPicPr>
              <p:cNvPr id="13" name="Рисунок 12" descr="461784_html_m25160e19.png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0" y="4961505"/>
                <a:ext cx="1143007" cy="1110701"/>
              </a:xfrm>
              <a:prstGeom prst="rect">
                <a:avLst/>
              </a:prstGeom>
            </p:spPr>
          </p:pic>
          <p:pic>
            <p:nvPicPr>
              <p:cNvPr id="14" name="Рисунок 13" descr="kofein.pn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7220365">
                <a:off x="869909" y="5757081"/>
                <a:ext cx="1209624" cy="1054101"/>
              </a:xfrm>
              <a:prstGeom prst="rect">
                <a:avLst/>
              </a:prstGeom>
            </p:spPr>
          </p:pic>
          <p:pic>
            <p:nvPicPr>
              <p:cNvPr id="12" name="Рисунок 11" descr="images.jpeg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flipH="1">
                <a:off x="0" y="5607406"/>
                <a:ext cx="1142977" cy="1179180"/>
              </a:xfrm>
              <a:prstGeom prst="rect">
                <a:avLst/>
              </a:prstGeom>
            </p:spPr>
          </p:pic>
        </p:grpSp>
        <p:sp>
          <p:nvSpPr>
            <p:cNvPr id="50" name="Прямоугольник 49"/>
            <p:cNvSpPr/>
            <p:nvPr/>
          </p:nvSpPr>
          <p:spPr>
            <a:xfrm>
              <a:off x="4670072" y="357166"/>
              <a:ext cx="376814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40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Х</a:t>
              </a:r>
              <a:r>
                <a:rPr lang="ru-RU" sz="40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имия от А до Я</a:t>
              </a:r>
              <a:endParaRPr lang="ru-RU" sz="40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52" name="Группа 51"/>
          <p:cNvGrpSpPr/>
          <p:nvPr/>
        </p:nvGrpSpPr>
        <p:grpSpPr>
          <a:xfrm>
            <a:off x="2786050" y="5143512"/>
            <a:ext cx="4000528" cy="571504"/>
            <a:chOff x="2786050" y="5786454"/>
            <a:chExt cx="4000528" cy="571504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3929058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Р</a:t>
              </a:r>
              <a:endParaRPr lang="ru-RU" sz="2800" b="1" dirty="0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4500562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Е</a:t>
              </a:r>
              <a:endParaRPr lang="ru-RU" sz="2800" b="1" dirty="0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5072066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Н</a:t>
              </a:r>
              <a:endParaRPr lang="ru-RU" sz="2800" b="1" dirty="0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5643570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И</a:t>
              </a:r>
              <a:endParaRPr lang="ru-RU" sz="2800" b="1" dirty="0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3357554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О</a:t>
              </a:r>
              <a:endParaRPr lang="ru-RU" sz="2800" b="1" dirty="0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2786050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Г</a:t>
              </a:r>
              <a:endParaRPr lang="ru-RU" sz="2800" b="1" dirty="0"/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6215074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Е</a:t>
              </a:r>
              <a:endParaRPr lang="ru-RU" sz="2800" b="1" dirty="0"/>
            </a:p>
          </p:txBody>
        </p:sp>
      </p:grpSp>
      <p:sp>
        <p:nvSpPr>
          <p:cNvPr id="42" name="Прямоугольник 41"/>
          <p:cNvSpPr/>
          <p:nvPr/>
        </p:nvSpPr>
        <p:spPr>
          <a:xfrm>
            <a:off x="2786050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3357554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3929058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500562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5072066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5643570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6215074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4" name="Группа 53"/>
          <p:cNvGrpSpPr/>
          <p:nvPr/>
        </p:nvGrpSpPr>
        <p:grpSpPr>
          <a:xfrm>
            <a:off x="500034" y="1714488"/>
            <a:ext cx="2775877" cy="2428892"/>
            <a:chOff x="785786" y="1643050"/>
            <a:chExt cx="2775877" cy="2428892"/>
          </a:xfrm>
        </p:grpSpPr>
        <p:pic>
          <p:nvPicPr>
            <p:cNvPr id="51" name="Рисунок 50" descr="Joke_01.jpg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4581C9"/>
                </a:clrFrom>
                <a:clrTo>
                  <a:srgbClr val="4581C9">
                    <a:alpha val="0"/>
                  </a:srgbClr>
                </a:clrTo>
              </a:clrChange>
            </a:blip>
            <a:srcRect l="3571" r="10714"/>
            <a:stretch>
              <a:fillRect/>
            </a:stretch>
          </p:blipFill>
          <p:spPr>
            <a:xfrm>
              <a:off x="785786" y="1643050"/>
              <a:ext cx="2775877" cy="2428892"/>
            </a:xfrm>
            <a:prstGeom prst="rect">
              <a:avLst/>
            </a:prstGeom>
          </p:spPr>
        </p:pic>
        <p:pic>
          <p:nvPicPr>
            <p:cNvPr id="53" name="Рисунок 52" descr="comma.gif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1098622">
              <a:off x="3023084" y="1870724"/>
              <a:ext cx="331379" cy="538160"/>
            </a:xfrm>
            <a:prstGeom prst="rect">
              <a:avLst/>
            </a:prstGeom>
          </p:spPr>
        </p:pic>
      </p:grpSp>
      <p:grpSp>
        <p:nvGrpSpPr>
          <p:cNvPr id="57" name="Группа 56"/>
          <p:cNvGrpSpPr/>
          <p:nvPr/>
        </p:nvGrpSpPr>
        <p:grpSpPr>
          <a:xfrm>
            <a:off x="3643306" y="2000240"/>
            <a:ext cx="2571768" cy="2452982"/>
            <a:chOff x="4357686" y="1785926"/>
            <a:chExt cx="2571768" cy="2452982"/>
          </a:xfrm>
        </p:grpSpPr>
        <p:pic>
          <p:nvPicPr>
            <p:cNvPr id="4099" name="Picture 3" descr="C:\Documents and Settings\Admin\Local Settings\Temporary Internet Files\Content.IE5\5NQ3SB6B\MC900193374[1].wmf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4357686" y="1785926"/>
              <a:ext cx="2571768" cy="2452982"/>
            </a:xfrm>
            <a:prstGeom prst="rect">
              <a:avLst/>
            </a:prstGeom>
            <a:noFill/>
          </p:spPr>
        </p:pic>
        <p:pic>
          <p:nvPicPr>
            <p:cNvPr id="55" name="Рисунок 54" descr="comma.gif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00562" y="1928802"/>
              <a:ext cx="331379" cy="538160"/>
            </a:xfrm>
            <a:prstGeom prst="rect">
              <a:avLst/>
            </a:prstGeom>
          </p:spPr>
        </p:pic>
        <p:pic>
          <p:nvPicPr>
            <p:cNvPr id="56" name="Рисунок 55" descr="comma.gif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1098622">
              <a:off x="6452107" y="1942161"/>
              <a:ext cx="331379" cy="538160"/>
            </a:xfrm>
            <a:prstGeom prst="rect">
              <a:avLst/>
            </a:prstGeom>
          </p:spPr>
        </p:pic>
      </p:grpSp>
      <p:pic>
        <p:nvPicPr>
          <p:cNvPr id="58" name="Рисунок 57" descr="0_66ff5_7938d1ad_XL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215074" y="2571744"/>
            <a:ext cx="1643074" cy="1425366"/>
          </a:xfrm>
          <a:prstGeom prst="rect">
            <a:avLst/>
          </a:prstGeom>
        </p:spPr>
      </p:pic>
      <p:pic>
        <p:nvPicPr>
          <p:cNvPr id="59" name="Рисунок 58" descr="0_66ff2_efe76798_XL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1859494">
            <a:off x="7194652" y="3233835"/>
            <a:ext cx="1641735" cy="1649985"/>
          </a:xfrm>
          <a:prstGeom prst="rect">
            <a:avLst/>
          </a:prstGeom>
        </p:spPr>
      </p:pic>
      <p:sp>
        <p:nvSpPr>
          <p:cNvPr id="38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564337"/>
            <a:ext cx="2895600" cy="365125"/>
          </a:xfrm>
        </p:spPr>
        <p:txBody>
          <a:bodyPr/>
          <a:lstStyle/>
          <a:p>
            <a:r>
              <a:rPr lang="ru-RU" sz="1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Аринова</a:t>
            </a: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Н.И.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40" name="Дата 1"/>
          <p:cNvSpPr>
            <a:spLocks noGrp="1"/>
          </p:cNvSpPr>
          <p:nvPr>
            <p:ph type="dt" sz="half" idx="10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pPr algn="r"/>
            <a:fld id="{55544794-03D2-4B27-AF81-14AE4CEE2DA3}" type="datetime1">
              <a:rPr lang="ru-RU" sz="14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pPr algn="r"/>
              <a:t>27.03.2025</a:t>
            </a:fld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41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84AA45DB-A355-47FE-ACC0-7DFB11220649}" type="slidenum">
              <a:rPr lang="ru-RU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pPr/>
              <a:t>5</a:t>
            </a:fld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9" name="Нашивка 48">
            <a:hlinkClick r:id="" action="ppaction://hlinkshowjump?jump=previousslide"/>
          </p:cNvPr>
          <p:cNvSpPr/>
          <p:nvPr/>
        </p:nvSpPr>
        <p:spPr>
          <a:xfrm flipH="1">
            <a:off x="307180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Назад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0" name="Нашивка 59">
            <a:hlinkClick r:id="" action="ppaction://hlinkshowjump?jump=nextslide"/>
          </p:cNvPr>
          <p:cNvSpPr/>
          <p:nvPr/>
        </p:nvSpPr>
        <p:spPr>
          <a:xfrm>
            <a:off x="521494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Далее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428596" y="428604"/>
            <a:ext cx="1214446" cy="121444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</a:t>
            </a:r>
            <a:endParaRPr lang="ru-RU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2" name="Рисунок 61" descr="125.jpg">
            <a:hlinkClick r:id="rId10" action="ppaction://hlinkfile" tooltip="Химический словарь"/>
          </p:cNvPr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6710" y="5464984"/>
            <a:ext cx="1000132" cy="110728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6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0"/>
          <p:cNvGrpSpPr/>
          <p:nvPr/>
        </p:nvGrpSpPr>
        <p:grpSpPr>
          <a:xfrm>
            <a:off x="0" y="285728"/>
            <a:ext cx="9072594" cy="6603216"/>
            <a:chOff x="0" y="285728"/>
            <a:chExt cx="9072594" cy="6603216"/>
          </a:xfrm>
        </p:grpSpPr>
        <p:grpSp>
          <p:nvGrpSpPr>
            <p:cNvPr id="3" name="Группа 10"/>
            <p:cNvGrpSpPr/>
            <p:nvPr/>
          </p:nvGrpSpPr>
          <p:grpSpPr>
            <a:xfrm>
              <a:off x="0" y="285728"/>
              <a:ext cx="9072594" cy="6603216"/>
              <a:chOff x="0" y="285728"/>
              <a:chExt cx="9072594" cy="6603216"/>
            </a:xfrm>
          </p:grpSpPr>
          <p:sp>
            <p:nvSpPr>
              <p:cNvPr id="15" name="Прямоугольник 14"/>
              <p:cNvSpPr/>
              <p:nvPr/>
            </p:nvSpPr>
            <p:spPr>
              <a:xfrm>
                <a:off x="285720" y="285728"/>
                <a:ext cx="8572560" cy="6286544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grpSp>
            <p:nvGrpSpPr>
              <p:cNvPr id="5" name="Группа 6"/>
              <p:cNvGrpSpPr/>
              <p:nvPr/>
            </p:nvGrpSpPr>
            <p:grpSpPr>
              <a:xfrm>
                <a:off x="4000496" y="357166"/>
                <a:ext cx="5072098" cy="707886"/>
                <a:chOff x="285720" y="928670"/>
                <a:chExt cx="5072098" cy="707886"/>
              </a:xfrm>
            </p:grpSpPr>
            <p:sp>
              <p:nvSpPr>
                <p:cNvPr id="6" name="Скругленный прямоугольник 5"/>
                <p:cNvSpPr/>
                <p:nvPr/>
              </p:nvSpPr>
              <p:spPr>
                <a:xfrm>
                  <a:off x="285720" y="1000108"/>
                  <a:ext cx="5072098" cy="57150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4" name="Прямоугольник 3"/>
                <p:cNvSpPr/>
                <p:nvPr/>
              </p:nvSpPr>
              <p:spPr>
                <a:xfrm>
                  <a:off x="500034" y="928670"/>
                  <a:ext cx="184730" cy="707886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endParaRPr lang="ru-RU" sz="4000" b="1" cap="none" spc="0" dirty="0">
                    <a:ln w="1905"/>
                    <a:gradFill>
                      <a:gsLst>
                        <a:gs pos="0">
                          <a:schemeClr val="accent6">
                            <a:shade val="20000"/>
                            <a:satMod val="200000"/>
                          </a:schemeClr>
                        </a:gs>
                        <a:gs pos="78000">
                          <a:schemeClr val="accent6">
                            <a:tint val="90000"/>
                            <a:shade val="89000"/>
                            <a:satMod val="220000"/>
                          </a:schemeClr>
                        </a:gs>
                        <a:gs pos="100000">
                          <a:schemeClr val="accent6">
                            <a:tint val="12000"/>
                            <a:satMod val="255000"/>
                          </a:schemeClr>
                        </a:gs>
                      </a:gsLst>
                      <a:lin ang="5400000"/>
                    </a:gra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endParaRPr>
                </a:p>
              </p:txBody>
            </p:sp>
          </p:grpSp>
          <p:pic>
            <p:nvPicPr>
              <p:cNvPr id="13" name="Рисунок 12" descr="461784_html_m25160e19.png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0" y="4961505"/>
                <a:ext cx="1143007" cy="1110701"/>
              </a:xfrm>
              <a:prstGeom prst="rect">
                <a:avLst/>
              </a:prstGeom>
            </p:spPr>
          </p:pic>
          <p:pic>
            <p:nvPicPr>
              <p:cNvPr id="14" name="Рисунок 13" descr="kofein.pn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7220365">
                <a:off x="869909" y="5757081"/>
                <a:ext cx="1209624" cy="1054101"/>
              </a:xfrm>
              <a:prstGeom prst="rect">
                <a:avLst/>
              </a:prstGeom>
            </p:spPr>
          </p:pic>
          <p:pic>
            <p:nvPicPr>
              <p:cNvPr id="12" name="Рисунок 11" descr="images.jpeg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flipH="1">
                <a:off x="0" y="5607406"/>
                <a:ext cx="1142977" cy="1179180"/>
              </a:xfrm>
              <a:prstGeom prst="rect">
                <a:avLst/>
              </a:prstGeom>
            </p:spPr>
          </p:pic>
        </p:grpSp>
        <p:sp>
          <p:nvSpPr>
            <p:cNvPr id="50" name="Прямоугольник 49"/>
            <p:cNvSpPr/>
            <p:nvPr/>
          </p:nvSpPr>
          <p:spPr>
            <a:xfrm>
              <a:off x="4670072" y="357166"/>
              <a:ext cx="376814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40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Х</a:t>
              </a:r>
              <a:r>
                <a:rPr lang="ru-RU" sz="40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имия от А до Я</a:t>
              </a:r>
              <a:endParaRPr lang="ru-RU" sz="40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7" name="Группа 52"/>
          <p:cNvGrpSpPr/>
          <p:nvPr/>
        </p:nvGrpSpPr>
        <p:grpSpPr>
          <a:xfrm>
            <a:off x="1357290" y="5143512"/>
            <a:ext cx="6286544" cy="571504"/>
            <a:chOff x="1071538" y="5786454"/>
            <a:chExt cx="6286544" cy="571504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3929058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Ц</a:t>
              </a:r>
              <a:endParaRPr lang="ru-RU" sz="2800" b="1" dirty="0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4500562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И</a:t>
              </a:r>
              <a:endParaRPr lang="ru-RU" sz="2800" b="1" dirty="0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5072066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А</a:t>
              </a:r>
              <a:endParaRPr lang="ru-RU" sz="2800" b="1" dirty="0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5643570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Ц</a:t>
              </a:r>
              <a:endParaRPr lang="ru-RU" sz="2800" b="1" dirty="0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3357554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О</a:t>
              </a:r>
              <a:endParaRPr lang="ru-RU" sz="2800" b="1" dirty="0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2786050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С</a:t>
              </a:r>
              <a:endParaRPr lang="ru-RU" sz="2800" b="1" dirty="0"/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2214546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tx1"/>
                  </a:solidFill>
                </a:rPr>
                <a:t>С</a:t>
              </a:r>
              <a:endParaRPr lang="ru-RU" sz="2800" b="1" dirty="0">
                <a:solidFill>
                  <a:schemeClr val="tx1"/>
                </a:solidFill>
              </a:endParaRPr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6786578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Я</a:t>
              </a:r>
              <a:endParaRPr lang="ru-RU" sz="2800" b="1" dirty="0"/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6215074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И</a:t>
              </a:r>
              <a:endParaRPr lang="ru-RU" sz="2800" b="1" dirty="0"/>
            </a:p>
          </p:txBody>
        </p:sp>
        <p:sp>
          <p:nvSpPr>
            <p:cNvPr id="51" name="Прямоугольник 50"/>
            <p:cNvSpPr/>
            <p:nvPr/>
          </p:nvSpPr>
          <p:spPr>
            <a:xfrm>
              <a:off x="1643042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tx1"/>
                  </a:solidFill>
                </a:rPr>
                <a:t>И</a:t>
              </a:r>
              <a:endParaRPr lang="ru-RU" sz="2800" b="1" dirty="0">
                <a:solidFill>
                  <a:schemeClr val="tx1"/>
                </a:solidFill>
              </a:endParaRPr>
            </a:p>
          </p:txBody>
        </p:sp>
        <p:sp>
          <p:nvSpPr>
            <p:cNvPr id="52" name="Прямоугольник 51"/>
            <p:cNvSpPr/>
            <p:nvPr/>
          </p:nvSpPr>
          <p:spPr>
            <a:xfrm>
              <a:off x="1071538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tx1"/>
                  </a:solidFill>
                </a:rPr>
                <a:t>Д</a:t>
              </a:r>
              <a:endParaRPr lang="ru-RU" sz="28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55" name="Прямоугольник 54"/>
          <p:cNvSpPr/>
          <p:nvPr/>
        </p:nvSpPr>
        <p:spPr>
          <a:xfrm>
            <a:off x="1357290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1928794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2500298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3071802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3643306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4214810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786314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5357818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5929322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6500826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7072330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0" name="Группа 59"/>
          <p:cNvGrpSpPr/>
          <p:nvPr/>
        </p:nvGrpSpPr>
        <p:grpSpPr>
          <a:xfrm>
            <a:off x="714348" y="1857364"/>
            <a:ext cx="2571768" cy="2500330"/>
            <a:chOff x="428596" y="1643050"/>
            <a:chExt cx="2425801" cy="2286016"/>
          </a:xfrm>
        </p:grpSpPr>
        <p:pic>
          <p:nvPicPr>
            <p:cNvPr id="53" name="Рисунок 52" descr="cd.jpg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6667" r="14583"/>
            <a:stretch>
              <a:fillRect/>
            </a:stretch>
          </p:blipFill>
          <p:spPr>
            <a:xfrm>
              <a:off x="428596" y="1643050"/>
              <a:ext cx="2357454" cy="2286016"/>
            </a:xfrm>
            <a:prstGeom prst="rect">
              <a:avLst/>
            </a:prstGeom>
          </p:spPr>
        </p:pic>
        <p:pic>
          <p:nvPicPr>
            <p:cNvPr id="59" name="Рисунок 58" descr="comma.gif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1098622">
              <a:off x="2523018" y="1799286"/>
              <a:ext cx="331379" cy="538160"/>
            </a:xfrm>
            <a:prstGeom prst="rect">
              <a:avLst/>
            </a:prstGeom>
          </p:spPr>
        </p:pic>
      </p:grpSp>
      <p:grpSp>
        <p:nvGrpSpPr>
          <p:cNvPr id="66" name="Группа 65"/>
          <p:cNvGrpSpPr/>
          <p:nvPr/>
        </p:nvGrpSpPr>
        <p:grpSpPr>
          <a:xfrm>
            <a:off x="3643306" y="1643050"/>
            <a:ext cx="1922321" cy="3259889"/>
            <a:chOff x="3428992" y="1500174"/>
            <a:chExt cx="1922321" cy="3259889"/>
          </a:xfrm>
        </p:grpSpPr>
        <p:pic>
          <p:nvPicPr>
            <p:cNvPr id="6147" name="Picture 3" descr="C:\Documents and Settings\Admin\Local Settings\Temporary Internet Files\Content.IE5\6J9NBXHU\MC900232682[1].wmf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571868" y="1500174"/>
              <a:ext cx="1676400" cy="2554586"/>
            </a:xfrm>
            <a:prstGeom prst="rect">
              <a:avLst/>
            </a:prstGeom>
            <a:noFill/>
          </p:spPr>
        </p:pic>
        <p:sp>
          <p:nvSpPr>
            <p:cNvPr id="63" name="TextBox 62"/>
            <p:cNvSpPr txBox="1"/>
            <p:nvPr/>
          </p:nvSpPr>
          <p:spPr>
            <a:xfrm>
              <a:off x="3428992" y="3929066"/>
              <a:ext cx="192232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 smtClean="0">
                  <a:solidFill>
                    <a:srgbClr val="FF0000"/>
                  </a:solidFill>
                </a:rPr>
                <a:t>К = ЦИ</a:t>
              </a:r>
              <a:endParaRPr lang="ru-RU" sz="48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68" name="Группа 67"/>
          <p:cNvGrpSpPr/>
          <p:nvPr/>
        </p:nvGrpSpPr>
        <p:grpSpPr>
          <a:xfrm>
            <a:off x="6215074" y="1214422"/>
            <a:ext cx="2143140" cy="3643339"/>
            <a:chOff x="6072198" y="1214421"/>
            <a:chExt cx="2000264" cy="3538929"/>
          </a:xfrm>
        </p:grpSpPr>
        <p:pic>
          <p:nvPicPr>
            <p:cNvPr id="6150" name="Picture 6" descr="C:\Documents and Settings\Admin\Local Settings\Temporary Internet Files\Content.IE5\M2I2OFUH\MP900402152[1].jpg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3279" t="10260" r="16305" b="6492"/>
            <a:stretch>
              <a:fillRect/>
            </a:stretch>
          </p:blipFill>
          <p:spPr bwMode="auto">
            <a:xfrm>
              <a:off x="6072198" y="1214421"/>
              <a:ext cx="2000264" cy="3538929"/>
            </a:xfrm>
            <a:prstGeom prst="rect">
              <a:avLst/>
            </a:prstGeom>
            <a:noFill/>
          </p:spPr>
        </p:pic>
        <p:pic>
          <p:nvPicPr>
            <p:cNvPr id="67" name="Рисунок 66" descr="comma.gif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43636" y="2071678"/>
              <a:ext cx="331379" cy="538160"/>
            </a:xfrm>
            <a:prstGeom prst="rect">
              <a:avLst/>
            </a:prstGeom>
          </p:spPr>
        </p:pic>
      </p:grpSp>
      <p:sp>
        <p:nvSpPr>
          <p:cNvPr id="49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564337"/>
            <a:ext cx="2895600" cy="365125"/>
          </a:xfrm>
        </p:spPr>
        <p:txBody>
          <a:bodyPr/>
          <a:lstStyle/>
          <a:p>
            <a:r>
              <a:rPr lang="ru-RU" sz="1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Аринова</a:t>
            </a: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Н.И.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57" name="Дата 1"/>
          <p:cNvSpPr>
            <a:spLocks noGrp="1"/>
          </p:cNvSpPr>
          <p:nvPr>
            <p:ph type="dt" sz="half" idx="10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pPr algn="r"/>
            <a:fld id="{55544794-03D2-4B27-AF81-14AE4CEE2DA3}" type="datetime1">
              <a:rPr lang="ru-RU" sz="14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pPr algn="r"/>
              <a:t>27.03.2025</a:t>
            </a:fld>
            <a:endParaRPr lang="ru-RU" sz="1400" dirty="0">
              <a:latin typeface="Monotype Corsiva" pitchFamily="66" charset="0"/>
            </a:endParaRPr>
          </a:p>
        </p:txBody>
      </p:sp>
      <p:sp>
        <p:nvSpPr>
          <p:cNvPr id="58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84AA45DB-A355-47FE-ACC0-7DFB11220649}" type="slidenum">
              <a:rPr lang="ru-RU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pPr/>
              <a:t>6</a:t>
            </a:fld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1" name="Нашивка 60">
            <a:hlinkClick r:id="" action="ppaction://hlinkshowjump?jump=previousslide"/>
          </p:cNvPr>
          <p:cNvSpPr/>
          <p:nvPr/>
        </p:nvSpPr>
        <p:spPr>
          <a:xfrm flipH="1">
            <a:off x="307180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Назад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2" name="Нашивка 61">
            <a:hlinkClick r:id="" action="ppaction://hlinkshowjump?jump=nextslide"/>
          </p:cNvPr>
          <p:cNvSpPr/>
          <p:nvPr/>
        </p:nvSpPr>
        <p:spPr>
          <a:xfrm>
            <a:off x="521494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Далее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28596" y="428604"/>
            <a:ext cx="1214446" cy="121444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</a:t>
            </a:r>
            <a:endParaRPr lang="ru-RU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5" name="Рисунок 64" descr="125.jpg">
            <a:hlinkClick r:id="rId9" action="ppaction://hlinkfile" tooltip="Химический словарь"/>
          </p:cNvPr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6710" y="5464984"/>
            <a:ext cx="1000132" cy="110728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</p:childTnLst>
        </p:cTn>
      </p:par>
    </p:tnLst>
    <p:bldLst>
      <p:bldP spid="55" grpId="0" animBg="1"/>
      <p:bldP spid="54" grpId="0" animBg="1"/>
      <p:bldP spid="40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1" grpId="0" animBg="1"/>
      <p:bldP spid="6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0"/>
          <p:cNvGrpSpPr/>
          <p:nvPr/>
        </p:nvGrpSpPr>
        <p:grpSpPr>
          <a:xfrm>
            <a:off x="0" y="285728"/>
            <a:ext cx="9072594" cy="6603216"/>
            <a:chOff x="0" y="285728"/>
            <a:chExt cx="9072594" cy="6603216"/>
          </a:xfrm>
        </p:grpSpPr>
        <p:grpSp>
          <p:nvGrpSpPr>
            <p:cNvPr id="3" name="Группа 10"/>
            <p:cNvGrpSpPr/>
            <p:nvPr/>
          </p:nvGrpSpPr>
          <p:grpSpPr>
            <a:xfrm>
              <a:off x="0" y="285728"/>
              <a:ext cx="9072594" cy="6603216"/>
              <a:chOff x="0" y="285728"/>
              <a:chExt cx="9072594" cy="6603216"/>
            </a:xfrm>
          </p:grpSpPr>
          <p:sp>
            <p:nvSpPr>
              <p:cNvPr id="15" name="Прямоугольник 14"/>
              <p:cNvSpPr/>
              <p:nvPr/>
            </p:nvSpPr>
            <p:spPr>
              <a:xfrm>
                <a:off x="285720" y="285728"/>
                <a:ext cx="8572560" cy="6286544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grpSp>
            <p:nvGrpSpPr>
              <p:cNvPr id="5" name="Группа 6"/>
              <p:cNvGrpSpPr/>
              <p:nvPr/>
            </p:nvGrpSpPr>
            <p:grpSpPr>
              <a:xfrm>
                <a:off x="4000496" y="357166"/>
                <a:ext cx="5072098" cy="707886"/>
                <a:chOff x="285720" y="928670"/>
                <a:chExt cx="5072098" cy="707886"/>
              </a:xfrm>
            </p:grpSpPr>
            <p:sp>
              <p:nvSpPr>
                <p:cNvPr id="6" name="Скругленный прямоугольник 5"/>
                <p:cNvSpPr/>
                <p:nvPr/>
              </p:nvSpPr>
              <p:spPr>
                <a:xfrm>
                  <a:off x="285720" y="1000108"/>
                  <a:ext cx="5072098" cy="57150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4" name="Прямоугольник 3"/>
                <p:cNvSpPr/>
                <p:nvPr/>
              </p:nvSpPr>
              <p:spPr>
                <a:xfrm>
                  <a:off x="500034" y="928670"/>
                  <a:ext cx="184730" cy="707886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endParaRPr lang="ru-RU" sz="4000" b="1" cap="none" spc="0" dirty="0">
                    <a:ln w="1905"/>
                    <a:gradFill>
                      <a:gsLst>
                        <a:gs pos="0">
                          <a:schemeClr val="accent6">
                            <a:shade val="20000"/>
                            <a:satMod val="200000"/>
                          </a:schemeClr>
                        </a:gs>
                        <a:gs pos="78000">
                          <a:schemeClr val="accent6">
                            <a:tint val="90000"/>
                            <a:shade val="89000"/>
                            <a:satMod val="220000"/>
                          </a:schemeClr>
                        </a:gs>
                        <a:gs pos="100000">
                          <a:schemeClr val="accent6">
                            <a:tint val="12000"/>
                            <a:satMod val="255000"/>
                          </a:schemeClr>
                        </a:gs>
                      </a:gsLst>
                      <a:lin ang="5400000"/>
                    </a:gra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endParaRPr>
                </a:p>
              </p:txBody>
            </p:sp>
          </p:grpSp>
          <p:pic>
            <p:nvPicPr>
              <p:cNvPr id="13" name="Рисунок 12" descr="461784_html_m25160e19.png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0" y="4961505"/>
                <a:ext cx="1143007" cy="1110701"/>
              </a:xfrm>
              <a:prstGeom prst="rect">
                <a:avLst/>
              </a:prstGeom>
            </p:spPr>
          </p:pic>
          <p:pic>
            <p:nvPicPr>
              <p:cNvPr id="14" name="Рисунок 13" descr="kofein.pn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7220365">
                <a:off x="869909" y="5757081"/>
                <a:ext cx="1209624" cy="1054101"/>
              </a:xfrm>
              <a:prstGeom prst="rect">
                <a:avLst/>
              </a:prstGeom>
            </p:spPr>
          </p:pic>
          <p:pic>
            <p:nvPicPr>
              <p:cNvPr id="12" name="Рисунок 11" descr="images.jpeg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flipH="1">
                <a:off x="0" y="5607406"/>
                <a:ext cx="1142977" cy="1179180"/>
              </a:xfrm>
              <a:prstGeom prst="rect">
                <a:avLst/>
              </a:prstGeom>
            </p:spPr>
          </p:pic>
        </p:grpSp>
        <p:sp>
          <p:nvSpPr>
            <p:cNvPr id="50" name="Прямоугольник 49"/>
            <p:cNvSpPr/>
            <p:nvPr/>
          </p:nvSpPr>
          <p:spPr>
            <a:xfrm>
              <a:off x="4670072" y="357166"/>
              <a:ext cx="376814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40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Х</a:t>
              </a:r>
              <a:r>
                <a:rPr lang="ru-RU" sz="40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имия от А до Я</a:t>
              </a:r>
              <a:endParaRPr lang="ru-RU" sz="40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49" name="Группа 48"/>
          <p:cNvGrpSpPr/>
          <p:nvPr/>
        </p:nvGrpSpPr>
        <p:grpSpPr>
          <a:xfrm>
            <a:off x="2786050" y="5143512"/>
            <a:ext cx="4000528" cy="571504"/>
            <a:chOff x="2786050" y="5786454"/>
            <a:chExt cx="4000528" cy="571504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3929058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Р</a:t>
              </a:r>
              <a:endParaRPr lang="ru-RU" sz="2800" b="1" dirty="0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4500562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О</a:t>
              </a:r>
              <a:endParaRPr lang="ru-RU" sz="2800" b="1" dirty="0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5072066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П</a:t>
              </a:r>
              <a:endParaRPr lang="ru-RU" sz="2800" b="1" dirty="0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5643570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И</a:t>
              </a:r>
              <a:endParaRPr lang="ru-RU" sz="2800" b="1" dirty="0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3357554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В</a:t>
              </a:r>
              <a:endParaRPr lang="ru-RU" sz="2800" b="1" dirty="0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2786050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Е</a:t>
              </a:r>
              <a:endParaRPr lang="ru-RU" sz="2800" b="1" dirty="0"/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6215074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Й</a:t>
              </a:r>
              <a:endParaRPr lang="ru-RU" sz="2800" b="1" dirty="0"/>
            </a:p>
          </p:txBody>
        </p:sp>
      </p:grpSp>
      <p:sp>
        <p:nvSpPr>
          <p:cNvPr id="42" name="Прямоугольник 41"/>
          <p:cNvSpPr/>
          <p:nvPr/>
        </p:nvSpPr>
        <p:spPr>
          <a:xfrm>
            <a:off x="2786050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3357554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3929058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500562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5072066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5643570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6215074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2" name="Рисунок 51" descr="1341468573_40_euro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712" t="1695" r="21186" b="10169"/>
          <a:stretch>
            <a:fillRect/>
          </a:stretch>
        </p:blipFill>
        <p:spPr>
          <a:xfrm>
            <a:off x="785786" y="1785926"/>
            <a:ext cx="3000396" cy="3000396"/>
          </a:xfrm>
          <a:prstGeom prst="rect">
            <a:avLst/>
          </a:prstGeom>
        </p:spPr>
      </p:pic>
      <p:grpSp>
        <p:nvGrpSpPr>
          <p:cNvPr id="56" name="Группа 55"/>
          <p:cNvGrpSpPr/>
          <p:nvPr/>
        </p:nvGrpSpPr>
        <p:grpSpPr>
          <a:xfrm>
            <a:off x="3714744" y="1383557"/>
            <a:ext cx="2607468" cy="3759955"/>
            <a:chOff x="3214678" y="1285860"/>
            <a:chExt cx="2607468" cy="3759955"/>
          </a:xfrm>
        </p:grpSpPr>
        <p:pic>
          <p:nvPicPr>
            <p:cNvPr id="54" name="Рисунок 53" descr="9102.jpg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14678" y="1285860"/>
              <a:ext cx="2607468" cy="3214710"/>
            </a:xfrm>
            <a:prstGeom prst="rect">
              <a:avLst/>
            </a:prstGeom>
          </p:spPr>
        </p:pic>
        <p:sp>
          <p:nvSpPr>
            <p:cNvPr id="55" name="TextBox 54"/>
            <p:cNvSpPr txBox="1"/>
            <p:nvPr/>
          </p:nvSpPr>
          <p:spPr>
            <a:xfrm>
              <a:off x="4000496" y="4214818"/>
              <a:ext cx="110799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3, 2</a:t>
              </a:r>
              <a:endParaRPr lang="ru-RU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57" name="Рисунок 56" descr="й.jp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628284">
            <a:off x="6047764" y="2546121"/>
            <a:ext cx="2336072" cy="2336072"/>
          </a:xfrm>
          <a:prstGeom prst="rect">
            <a:avLst/>
          </a:prstGeom>
        </p:spPr>
      </p:pic>
      <p:sp>
        <p:nvSpPr>
          <p:cNvPr id="37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564337"/>
            <a:ext cx="2895600" cy="365125"/>
          </a:xfrm>
        </p:spPr>
        <p:txBody>
          <a:bodyPr/>
          <a:lstStyle/>
          <a:p>
            <a:r>
              <a:rPr lang="ru-RU" sz="1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Аринова</a:t>
            </a: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Н.И.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38" name="Дата 1"/>
          <p:cNvSpPr>
            <a:spLocks noGrp="1"/>
          </p:cNvSpPr>
          <p:nvPr>
            <p:ph type="dt" sz="half" idx="10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pPr algn="r"/>
            <a:fld id="{55544794-03D2-4B27-AF81-14AE4CEE2DA3}" type="datetime1">
              <a:rPr lang="ru-RU" sz="14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pPr algn="r"/>
              <a:t>27.03.2025</a:t>
            </a:fld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40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84AA45DB-A355-47FE-ACC0-7DFB11220649}" type="slidenum">
              <a:rPr lang="ru-RU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pPr/>
              <a:t>7</a:t>
            </a:fld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1" name="Нашивка 40">
            <a:hlinkClick r:id="" action="ppaction://hlinkshowjump?jump=previousslide"/>
          </p:cNvPr>
          <p:cNvSpPr/>
          <p:nvPr/>
        </p:nvSpPr>
        <p:spPr>
          <a:xfrm flipH="1">
            <a:off x="307180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Назад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3" name="Нашивка 52">
            <a:hlinkClick r:id="" action="ppaction://hlinkshowjump?jump=nextslide"/>
          </p:cNvPr>
          <p:cNvSpPr/>
          <p:nvPr/>
        </p:nvSpPr>
        <p:spPr>
          <a:xfrm>
            <a:off x="521494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Далее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428596" y="428604"/>
            <a:ext cx="1214446" cy="121444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endParaRPr lang="ru-RU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9" name="Рисунок 58" descr="125.jpg">
            <a:hlinkClick r:id="rId8" action="ppaction://hlinkfile" tooltip="Химический словарь"/>
          </p:cNvPr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6710" y="5464984"/>
            <a:ext cx="1000132" cy="110728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5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0"/>
          <p:cNvGrpSpPr/>
          <p:nvPr/>
        </p:nvGrpSpPr>
        <p:grpSpPr>
          <a:xfrm>
            <a:off x="0" y="285728"/>
            <a:ext cx="9072594" cy="6603216"/>
            <a:chOff x="0" y="285728"/>
            <a:chExt cx="9072594" cy="6603216"/>
          </a:xfrm>
        </p:grpSpPr>
        <p:grpSp>
          <p:nvGrpSpPr>
            <p:cNvPr id="3" name="Группа 10"/>
            <p:cNvGrpSpPr/>
            <p:nvPr/>
          </p:nvGrpSpPr>
          <p:grpSpPr>
            <a:xfrm>
              <a:off x="0" y="285728"/>
              <a:ext cx="9072594" cy="6603216"/>
              <a:chOff x="0" y="285728"/>
              <a:chExt cx="9072594" cy="6603216"/>
            </a:xfrm>
          </p:grpSpPr>
          <p:sp>
            <p:nvSpPr>
              <p:cNvPr id="15" name="Прямоугольник 14"/>
              <p:cNvSpPr/>
              <p:nvPr/>
            </p:nvSpPr>
            <p:spPr>
              <a:xfrm>
                <a:off x="285720" y="285728"/>
                <a:ext cx="8572560" cy="6286544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grpSp>
            <p:nvGrpSpPr>
              <p:cNvPr id="5" name="Группа 6"/>
              <p:cNvGrpSpPr/>
              <p:nvPr/>
            </p:nvGrpSpPr>
            <p:grpSpPr>
              <a:xfrm>
                <a:off x="4000496" y="357166"/>
                <a:ext cx="5072098" cy="707886"/>
                <a:chOff x="285720" y="928670"/>
                <a:chExt cx="5072098" cy="707886"/>
              </a:xfrm>
            </p:grpSpPr>
            <p:sp>
              <p:nvSpPr>
                <p:cNvPr id="6" name="Скругленный прямоугольник 5"/>
                <p:cNvSpPr/>
                <p:nvPr/>
              </p:nvSpPr>
              <p:spPr>
                <a:xfrm>
                  <a:off x="285720" y="1000108"/>
                  <a:ext cx="5072098" cy="57150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4" name="Прямоугольник 3"/>
                <p:cNvSpPr/>
                <p:nvPr/>
              </p:nvSpPr>
              <p:spPr>
                <a:xfrm>
                  <a:off x="500034" y="928670"/>
                  <a:ext cx="184730" cy="707886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endParaRPr lang="ru-RU" sz="4000" b="1" cap="none" spc="0" dirty="0">
                    <a:ln w="1905"/>
                    <a:gradFill>
                      <a:gsLst>
                        <a:gs pos="0">
                          <a:schemeClr val="accent6">
                            <a:shade val="20000"/>
                            <a:satMod val="200000"/>
                          </a:schemeClr>
                        </a:gs>
                        <a:gs pos="78000">
                          <a:schemeClr val="accent6">
                            <a:tint val="90000"/>
                            <a:shade val="89000"/>
                            <a:satMod val="220000"/>
                          </a:schemeClr>
                        </a:gs>
                        <a:gs pos="100000">
                          <a:schemeClr val="accent6">
                            <a:tint val="12000"/>
                            <a:satMod val="255000"/>
                          </a:schemeClr>
                        </a:gs>
                      </a:gsLst>
                      <a:lin ang="5400000"/>
                    </a:gra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endParaRPr>
                </a:p>
              </p:txBody>
            </p:sp>
          </p:grpSp>
          <p:pic>
            <p:nvPicPr>
              <p:cNvPr id="13" name="Рисунок 12" descr="461784_html_m25160e19.png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0" y="4961505"/>
                <a:ext cx="1143007" cy="1110701"/>
              </a:xfrm>
              <a:prstGeom prst="rect">
                <a:avLst/>
              </a:prstGeom>
            </p:spPr>
          </p:pic>
          <p:pic>
            <p:nvPicPr>
              <p:cNvPr id="14" name="Рисунок 13" descr="kofein.pn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7220365">
                <a:off x="869909" y="5757081"/>
                <a:ext cx="1209624" cy="1054101"/>
              </a:xfrm>
              <a:prstGeom prst="rect">
                <a:avLst/>
              </a:prstGeom>
            </p:spPr>
          </p:pic>
          <p:pic>
            <p:nvPicPr>
              <p:cNvPr id="12" name="Рисунок 11" descr="images.jpeg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flipH="1">
                <a:off x="0" y="5607406"/>
                <a:ext cx="1142977" cy="1179180"/>
              </a:xfrm>
              <a:prstGeom prst="rect">
                <a:avLst/>
              </a:prstGeom>
            </p:spPr>
          </p:pic>
        </p:grpSp>
        <p:sp>
          <p:nvSpPr>
            <p:cNvPr id="50" name="Прямоугольник 49"/>
            <p:cNvSpPr/>
            <p:nvPr/>
          </p:nvSpPr>
          <p:spPr>
            <a:xfrm>
              <a:off x="4670072" y="357166"/>
              <a:ext cx="376814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40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Х</a:t>
              </a:r>
              <a:r>
                <a:rPr lang="ru-RU" sz="40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имия от А до Я</a:t>
              </a:r>
              <a:endParaRPr lang="ru-RU" sz="40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3357554" y="5143512"/>
            <a:ext cx="3429024" cy="571504"/>
            <a:chOff x="3357554" y="5786454"/>
            <a:chExt cx="3429024" cy="571504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3929058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Е</a:t>
              </a:r>
              <a:endParaRPr lang="ru-RU" sz="2800" b="1" dirty="0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4500562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Л</a:t>
              </a:r>
              <a:endParaRPr lang="ru-RU" sz="2800" b="1" dirty="0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5072066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Е</a:t>
              </a:r>
              <a:endParaRPr lang="ru-RU" sz="2800" b="1" dirty="0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5643570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З</a:t>
              </a:r>
              <a:endParaRPr lang="ru-RU" sz="2800" b="1" dirty="0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3357554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Ж</a:t>
              </a:r>
              <a:endParaRPr lang="ru-RU" sz="2800" b="1" dirty="0"/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6215074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О</a:t>
              </a:r>
              <a:endParaRPr lang="ru-RU" sz="2800" b="1" dirty="0"/>
            </a:p>
          </p:txBody>
        </p:sp>
      </p:grpSp>
      <p:sp>
        <p:nvSpPr>
          <p:cNvPr id="43" name="Прямоугольник 42"/>
          <p:cNvSpPr/>
          <p:nvPr/>
        </p:nvSpPr>
        <p:spPr>
          <a:xfrm>
            <a:off x="3357554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3929058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500562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5072066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5643570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6215074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0" name="Группа 29"/>
          <p:cNvGrpSpPr/>
          <p:nvPr/>
        </p:nvGrpSpPr>
        <p:grpSpPr>
          <a:xfrm>
            <a:off x="4714876" y="1643050"/>
            <a:ext cx="3711685" cy="3214710"/>
            <a:chOff x="4286248" y="1428736"/>
            <a:chExt cx="3711685" cy="3214710"/>
          </a:xfrm>
        </p:grpSpPr>
        <p:pic>
          <p:nvPicPr>
            <p:cNvPr id="27" name="Picture 2" descr="C:\Documents and Settings\Admin\Local Settings\Temporary Internet Files\Content.IE5\M2I2OFUH\MC900439827[1].pn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286248" y="1428736"/>
              <a:ext cx="3214710" cy="3214710"/>
            </a:xfrm>
            <a:prstGeom prst="rect">
              <a:avLst/>
            </a:prstGeom>
            <a:noFill/>
          </p:spPr>
        </p:pic>
        <p:pic>
          <p:nvPicPr>
            <p:cNvPr id="28" name="Рисунок 27" descr="comma.gif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1098622">
              <a:off x="7237926" y="1942162"/>
              <a:ext cx="331379" cy="538160"/>
            </a:xfrm>
            <a:prstGeom prst="rect">
              <a:avLst/>
            </a:prstGeom>
          </p:spPr>
        </p:pic>
        <p:pic>
          <p:nvPicPr>
            <p:cNvPr id="29" name="Рисунок 28" descr="comma.gif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1098622">
              <a:off x="7666554" y="1942163"/>
              <a:ext cx="331379" cy="538160"/>
            </a:xfrm>
            <a:prstGeom prst="rect">
              <a:avLst/>
            </a:prstGeom>
          </p:spPr>
        </p:pic>
      </p:grpSp>
      <p:pic>
        <p:nvPicPr>
          <p:cNvPr id="61" name="Рисунок 60" descr="Meyveli-Jole.jpg"/>
          <p:cNvPicPr>
            <a:picLocks noChangeAspect="1"/>
          </p:cNvPicPr>
          <p:nvPr/>
        </p:nvPicPr>
        <p:blipFill>
          <a:blip r:embed="rId7"/>
          <a:srcRect l="15055" b="19539"/>
          <a:stretch>
            <a:fillRect/>
          </a:stretch>
        </p:blipFill>
        <p:spPr>
          <a:xfrm>
            <a:off x="571472" y="1785926"/>
            <a:ext cx="4232291" cy="3000396"/>
          </a:xfrm>
          <a:prstGeom prst="rect">
            <a:avLst/>
          </a:prstGeom>
        </p:spPr>
      </p:pic>
      <p:sp>
        <p:nvSpPr>
          <p:cNvPr id="37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564337"/>
            <a:ext cx="2895600" cy="365125"/>
          </a:xfrm>
        </p:spPr>
        <p:txBody>
          <a:bodyPr/>
          <a:lstStyle/>
          <a:p>
            <a:r>
              <a:rPr lang="ru-RU" sz="1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Аринова</a:t>
            </a: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Н.И.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38" name="Дата 1"/>
          <p:cNvSpPr>
            <a:spLocks noGrp="1"/>
          </p:cNvSpPr>
          <p:nvPr>
            <p:ph type="dt" sz="half" idx="10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pPr algn="r"/>
            <a:fld id="{55544794-03D2-4B27-AF81-14AE4CEE2DA3}" type="datetime1">
              <a:rPr lang="ru-RU" sz="14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pPr algn="r"/>
              <a:t>27.03.2025</a:t>
            </a:fld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40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84AA45DB-A355-47FE-ACC0-7DFB11220649}" type="slidenum">
              <a:rPr lang="ru-RU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pPr/>
              <a:t>8</a:t>
            </a:fld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1" name="Нашивка 40">
            <a:hlinkClick r:id="" action="ppaction://hlinkshowjump?jump=previousslide"/>
          </p:cNvPr>
          <p:cNvSpPr/>
          <p:nvPr/>
        </p:nvSpPr>
        <p:spPr>
          <a:xfrm flipH="1">
            <a:off x="307180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Назад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2" name="Нашивка 41">
            <a:hlinkClick r:id="" action="ppaction://hlinkshowjump?jump=nextslide"/>
          </p:cNvPr>
          <p:cNvSpPr/>
          <p:nvPr/>
        </p:nvSpPr>
        <p:spPr>
          <a:xfrm>
            <a:off x="521494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Далее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428596" y="428604"/>
            <a:ext cx="1214446" cy="121444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</a:t>
            </a:r>
            <a:endParaRPr lang="ru-RU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2" name="Рисунок 51" descr="125.jpg">
            <a:hlinkClick r:id="rId8" action="ppaction://hlinkfile" tooltip="Химический словарь"/>
          </p:cNvPr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6710" y="5464984"/>
            <a:ext cx="1000132" cy="110728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0"/>
          <p:cNvGrpSpPr/>
          <p:nvPr/>
        </p:nvGrpSpPr>
        <p:grpSpPr>
          <a:xfrm>
            <a:off x="0" y="285728"/>
            <a:ext cx="9072594" cy="6603216"/>
            <a:chOff x="0" y="285728"/>
            <a:chExt cx="9072594" cy="6603216"/>
          </a:xfrm>
        </p:grpSpPr>
        <p:grpSp>
          <p:nvGrpSpPr>
            <p:cNvPr id="3" name="Группа 10"/>
            <p:cNvGrpSpPr/>
            <p:nvPr/>
          </p:nvGrpSpPr>
          <p:grpSpPr>
            <a:xfrm>
              <a:off x="0" y="285728"/>
              <a:ext cx="9072594" cy="6603216"/>
              <a:chOff x="0" y="285728"/>
              <a:chExt cx="9072594" cy="6603216"/>
            </a:xfrm>
          </p:grpSpPr>
          <p:sp>
            <p:nvSpPr>
              <p:cNvPr id="15" name="Прямоугольник 14"/>
              <p:cNvSpPr/>
              <p:nvPr/>
            </p:nvSpPr>
            <p:spPr>
              <a:xfrm>
                <a:off x="285720" y="285728"/>
                <a:ext cx="8572560" cy="6286544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grpSp>
            <p:nvGrpSpPr>
              <p:cNvPr id="5" name="Группа 6"/>
              <p:cNvGrpSpPr/>
              <p:nvPr/>
            </p:nvGrpSpPr>
            <p:grpSpPr>
              <a:xfrm>
                <a:off x="4000496" y="357166"/>
                <a:ext cx="5072098" cy="707886"/>
                <a:chOff x="285720" y="928670"/>
                <a:chExt cx="5072098" cy="707886"/>
              </a:xfrm>
            </p:grpSpPr>
            <p:sp>
              <p:nvSpPr>
                <p:cNvPr id="6" name="Скругленный прямоугольник 5"/>
                <p:cNvSpPr/>
                <p:nvPr/>
              </p:nvSpPr>
              <p:spPr>
                <a:xfrm>
                  <a:off x="285720" y="1000108"/>
                  <a:ext cx="5072098" cy="571504"/>
                </a:xfrm>
                <a:prstGeom prst="round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4" name="Прямоугольник 3"/>
                <p:cNvSpPr/>
                <p:nvPr/>
              </p:nvSpPr>
              <p:spPr>
                <a:xfrm>
                  <a:off x="500034" y="928670"/>
                  <a:ext cx="184730" cy="707886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endParaRPr lang="ru-RU" sz="4000" b="1" cap="none" spc="0" dirty="0">
                    <a:ln w="1905"/>
                    <a:gradFill>
                      <a:gsLst>
                        <a:gs pos="0">
                          <a:schemeClr val="accent6">
                            <a:shade val="20000"/>
                            <a:satMod val="200000"/>
                          </a:schemeClr>
                        </a:gs>
                        <a:gs pos="78000">
                          <a:schemeClr val="accent6">
                            <a:tint val="90000"/>
                            <a:shade val="89000"/>
                            <a:satMod val="220000"/>
                          </a:schemeClr>
                        </a:gs>
                        <a:gs pos="100000">
                          <a:schemeClr val="accent6">
                            <a:tint val="12000"/>
                            <a:satMod val="255000"/>
                          </a:schemeClr>
                        </a:gs>
                      </a:gsLst>
                      <a:lin ang="5400000"/>
                    </a:gra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endParaRPr>
                </a:p>
              </p:txBody>
            </p:sp>
          </p:grpSp>
          <p:pic>
            <p:nvPicPr>
              <p:cNvPr id="13" name="Рисунок 12" descr="461784_html_m25160e19.png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0" y="4961505"/>
                <a:ext cx="1143007" cy="1110701"/>
              </a:xfrm>
              <a:prstGeom prst="rect">
                <a:avLst/>
              </a:prstGeom>
            </p:spPr>
          </p:pic>
          <p:pic>
            <p:nvPicPr>
              <p:cNvPr id="14" name="Рисунок 13" descr="kofein.png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7220365">
                <a:off x="869909" y="5757081"/>
                <a:ext cx="1209624" cy="1054101"/>
              </a:xfrm>
              <a:prstGeom prst="rect">
                <a:avLst/>
              </a:prstGeom>
            </p:spPr>
          </p:pic>
          <p:pic>
            <p:nvPicPr>
              <p:cNvPr id="12" name="Рисунок 11" descr="images.jpeg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flipH="1">
                <a:off x="0" y="5607406"/>
                <a:ext cx="1142977" cy="1179180"/>
              </a:xfrm>
              <a:prstGeom prst="rect">
                <a:avLst/>
              </a:prstGeom>
            </p:spPr>
          </p:pic>
        </p:grpSp>
        <p:sp>
          <p:nvSpPr>
            <p:cNvPr id="50" name="Прямоугольник 49"/>
            <p:cNvSpPr/>
            <p:nvPr/>
          </p:nvSpPr>
          <p:spPr>
            <a:xfrm>
              <a:off x="4670072" y="357166"/>
              <a:ext cx="376814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40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Х</a:t>
              </a:r>
              <a:r>
                <a:rPr lang="ru-RU" sz="40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имия от А до Я</a:t>
              </a:r>
              <a:endParaRPr lang="ru-RU" sz="40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53" name="Группа 52"/>
          <p:cNvGrpSpPr/>
          <p:nvPr/>
        </p:nvGrpSpPr>
        <p:grpSpPr>
          <a:xfrm>
            <a:off x="2786050" y="5143512"/>
            <a:ext cx="3429024" cy="571504"/>
            <a:chOff x="2786050" y="5786454"/>
            <a:chExt cx="3429024" cy="571504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3929058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Л</a:t>
              </a:r>
              <a:endParaRPr lang="ru-RU" sz="2800" b="1" dirty="0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4500562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О</a:t>
              </a:r>
              <a:endParaRPr lang="ru-RU" sz="2800" b="1" dirty="0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5072066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Т</a:t>
              </a:r>
              <a:endParaRPr lang="ru-RU" sz="2800" b="1" dirty="0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5643570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О</a:t>
              </a:r>
              <a:endParaRPr lang="ru-RU" sz="2800" b="1" dirty="0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3357554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О</a:t>
              </a:r>
              <a:endParaRPr lang="ru-RU" sz="2800" b="1" dirty="0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2786050" y="5786454"/>
              <a:ext cx="571504" cy="57150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З</a:t>
              </a:r>
              <a:endParaRPr lang="ru-RU" sz="2800" b="1" dirty="0"/>
            </a:p>
          </p:txBody>
        </p:sp>
      </p:grpSp>
      <p:sp>
        <p:nvSpPr>
          <p:cNvPr id="42" name="Прямоугольник 41"/>
          <p:cNvSpPr/>
          <p:nvPr/>
        </p:nvSpPr>
        <p:spPr>
          <a:xfrm>
            <a:off x="2786050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3357554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3929058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500562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5072066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5643570" y="5143512"/>
            <a:ext cx="57150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8" name="Рисунок 57" descr="rus-loto-5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3438" y="1857364"/>
            <a:ext cx="3333775" cy="2500330"/>
          </a:xfrm>
          <a:prstGeom prst="rect">
            <a:avLst/>
          </a:prstGeom>
        </p:spPr>
      </p:pic>
      <p:grpSp>
        <p:nvGrpSpPr>
          <p:cNvPr id="59" name="Группа 58"/>
          <p:cNvGrpSpPr/>
          <p:nvPr/>
        </p:nvGrpSpPr>
        <p:grpSpPr>
          <a:xfrm>
            <a:off x="1142976" y="1428736"/>
            <a:ext cx="2857520" cy="3699141"/>
            <a:chOff x="928662" y="1214422"/>
            <a:chExt cx="2857520" cy="3699141"/>
          </a:xfrm>
        </p:grpSpPr>
        <p:pic>
          <p:nvPicPr>
            <p:cNvPr id="49" name="Рисунок 48" descr="zam909.jpg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6875" t="9375" r="23124" b="11874"/>
            <a:stretch>
              <a:fillRect/>
            </a:stretch>
          </p:blipFill>
          <p:spPr>
            <a:xfrm flipH="1">
              <a:off x="928662" y="1214422"/>
              <a:ext cx="2857520" cy="3296688"/>
            </a:xfrm>
            <a:prstGeom prst="rect">
              <a:avLst/>
            </a:prstGeom>
          </p:spPr>
        </p:pic>
        <p:sp>
          <p:nvSpPr>
            <p:cNvPr id="51" name="TextBox 50"/>
            <p:cNvSpPr txBox="1"/>
            <p:nvPr/>
          </p:nvSpPr>
          <p:spPr>
            <a:xfrm>
              <a:off x="2214546" y="4000504"/>
              <a:ext cx="1384995" cy="9130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1, 4</a:t>
              </a:r>
              <a:endParaRPr lang="ru-RU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30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564337"/>
            <a:ext cx="2895600" cy="365125"/>
          </a:xfrm>
        </p:spPr>
        <p:txBody>
          <a:bodyPr/>
          <a:lstStyle/>
          <a:p>
            <a:r>
              <a:rPr lang="ru-RU" sz="1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Аринова</a:t>
            </a: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Н.И.</a:t>
            </a:r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38" name="Дата 1"/>
          <p:cNvSpPr>
            <a:spLocks noGrp="1"/>
          </p:cNvSpPr>
          <p:nvPr>
            <p:ph type="dt" sz="half" idx="10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pPr algn="r"/>
            <a:fld id="{55544794-03D2-4B27-AF81-14AE4CEE2DA3}" type="datetime1">
              <a:rPr lang="ru-RU" sz="14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pPr algn="r"/>
              <a:t>27.03.2025</a:t>
            </a:fld>
            <a:endParaRPr lang="ru-RU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39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84AA45DB-A355-47FE-ACC0-7DFB11220649}" type="slidenum">
              <a:rPr lang="ru-RU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pPr/>
              <a:t>9</a:t>
            </a:fld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0" name="Нашивка 39">
            <a:hlinkClick r:id="" action="ppaction://hlinkshowjump?jump=previousslide"/>
          </p:cNvPr>
          <p:cNvSpPr/>
          <p:nvPr/>
        </p:nvSpPr>
        <p:spPr>
          <a:xfrm flipH="1">
            <a:off x="307180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Назад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1" name="Нашивка 40">
            <a:hlinkClick r:id="" action="ppaction://hlinkshowjump?jump=nextslide"/>
          </p:cNvPr>
          <p:cNvSpPr/>
          <p:nvPr/>
        </p:nvSpPr>
        <p:spPr>
          <a:xfrm>
            <a:off x="5214942" y="6643710"/>
            <a:ext cx="857256" cy="160632"/>
          </a:xfrm>
          <a:prstGeom prst="chevron">
            <a:avLst>
              <a:gd name="adj" fmla="val 55496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Далее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428596" y="428604"/>
            <a:ext cx="1214446" cy="121444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</a:t>
            </a:r>
            <a:endParaRPr lang="ru-RU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2" name="Рисунок 51" descr="125.jpg">
            <a:hlinkClick r:id="rId7" action="ppaction://hlinkfile" tooltip="Химический словарь"/>
          </p:cNvPr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6710" y="5464984"/>
            <a:ext cx="1000132" cy="110728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1115</TotalTime>
  <Words>1259</Words>
  <Application>Microsoft Office PowerPoint</Application>
  <PresentationFormat>Экран (4:3)</PresentationFormat>
  <Paragraphs>549</Paragraphs>
  <Slides>38</Slides>
  <Notes>2</Notes>
  <HiddenSlides>8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Егор</cp:lastModifiedBy>
  <cp:revision>104</cp:revision>
  <dcterms:created xsi:type="dcterms:W3CDTF">2013-01-31T08:53:08Z</dcterms:created>
  <dcterms:modified xsi:type="dcterms:W3CDTF">2025-03-27T16:14:55Z</dcterms:modified>
</cp:coreProperties>
</file>