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0" r:id="rId2"/>
    <p:sldId id="263" r:id="rId3"/>
    <p:sldId id="257" r:id="rId4"/>
    <p:sldId id="262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61" r:id="rId23"/>
    <p:sldId id="264" r:id="rId24"/>
    <p:sldId id="28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4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F79015-8527-4201-B6A2-34B227226FD3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FB61C-FD0D-4A74-8483-4468F32F7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C5D0-2860-4960-B646-3F66BE06E95F}" type="datetime1">
              <a:rPr lang="ru-RU" smtClean="0"/>
              <a:pPr/>
              <a:t>20.03.2025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065C6-89A3-41A6-95B4-4AB88F5836D7}" type="datetime1">
              <a:rPr lang="ru-RU" smtClean="0"/>
              <a:pPr/>
              <a:t>20.03.2025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FC3C-6258-4775-BD4C-F1F3BC17E138}" type="datetime1">
              <a:rPr lang="ru-RU" smtClean="0"/>
              <a:pPr/>
              <a:t>20.03.2025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04F29-55C1-4A69-A091-E7B5A1E1F5B8}" type="datetime1">
              <a:rPr lang="ru-RU" smtClean="0"/>
              <a:pPr/>
              <a:t>20.03.2025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529F-3D83-47C5-8095-E4BF60512A6A}" type="datetime1">
              <a:rPr lang="ru-RU" smtClean="0"/>
              <a:pPr/>
              <a:t>20.03.2025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85C5-D253-493B-86EA-98D6889623F5}" type="datetime1">
              <a:rPr lang="ru-RU" smtClean="0"/>
              <a:pPr/>
              <a:t>20.03.2025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CE9EA-EC4F-440D-AC23-F2968559D696}" type="datetime1">
              <a:rPr lang="ru-RU" smtClean="0"/>
              <a:pPr/>
              <a:t>20.03.2025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0E988-04E2-463A-9EC6-9E788BD060F6}" type="datetime1">
              <a:rPr lang="ru-RU" smtClean="0"/>
              <a:pPr/>
              <a:t>20.03.2025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D0EA-17F5-4C6B-BAAE-48647FD10D1A}" type="datetime1">
              <a:rPr lang="ru-RU" smtClean="0"/>
              <a:pPr/>
              <a:t>20.03.2025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7C32-D5BE-46F2-A1E4-09E7F9F201D3}" type="datetime1">
              <a:rPr lang="ru-RU" smtClean="0"/>
              <a:pPr/>
              <a:t>20.03.2025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F5F11-8117-4C50-98A8-0C22C962454C}" type="datetime1">
              <a:rPr lang="ru-RU" smtClean="0"/>
              <a:pPr/>
              <a:t>20.03.2025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9BE5-BE2B-4216-A300-6E2071AF062D}" type="datetime1">
              <a:rPr lang="ru-RU" smtClean="0"/>
              <a:pPr/>
              <a:t>20.03.2025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AF04-A700-42AB-B565-053389C83814}" type="datetime1">
              <a:rPr lang="ru-RU" smtClean="0"/>
              <a:pPr/>
              <a:t>20.03.2025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7C80B-7226-4A95-A5C8-29B16267BA93}" type="datetime1">
              <a:rPr lang="ru-RU" smtClean="0"/>
              <a:pPr/>
              <a:t>20.03.2025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 advClick="0"/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gif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gif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slide" Target="slide3.xml"/><Relationship Id="rId7" Type="http://schemas.openxmlformats.org/officeDocument/2006/relationships/image" Target="../media/image37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gif"/><Relationship Id="rId5" Type="http://schemas.openxmlformats.org/officeDocument/2006/relationships/image" Target="../media/image36.png"/><Relationship Id="rId4" Type="http://schemas.openxmlformats.org/officeDocument/2006/relationships/image" Target="../media/image35.jpeg"/><Relationship Id="rId9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slide" Target="slide3.xml"/><Relationship Id="rId7" Type="http://schemas.openxmlformats.org/officeDocument/2006/relationships/image" Target="../media/image46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jpeg"/><Relationship Id="rId5" Type="http://schemas.openxmlformats.org/officeDocument/2006/relationships/image" Target="../media/image6.gif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50.png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5" Type="http://schemas.openxmlformats.org/officeDocument/2006/relationships/image" Target="../media/image6.gif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6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gif"/><Relationship Id="rId4" Type="http://schemas.openxmlformats.org/officeDocument/2006/relationships/image" Target="../media/image5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58.jpeg"/><Relationship Id="rId7" Type="http://schemas.openxmlformats.org/officeDocument/2006/relationships/image" Target="../media/image5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0.png"/><Relationship Id="rId5" Type="http://schemas.openxmlformats.org/officeDocument/2006/relationships/image" Target="../media/image59.jpeg"/><Relationship Id="rId4" Type="http://schemas.openxmlformats.org/officeDocument/2006/relationships/image" Target="../media/image6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50.png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2.jpeg"/><Relationship Id="rId5" Type="http://schemas.openxmlformats.org/officeDocument/2006/relationships/image" Target="../media/image6.gif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diza-74.ucoz.ru/blog/klipart_vesennjaja_zelen_spring_verdure/2013-03-05-4723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llday2.com/index.php?newsid=348482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ompleks-mebel.ru/cat5/" TargetMode="External"/><Relationship Id="rId13" Type="http://schemas.openxmlformats.org/officeDocument/2006/relationships/hyperlink" Target="http://ru.123rf.com/photo_10662903_an-illustration-of-a-whale.html" TargetMode="External"/><Relationship Id="rId18" Type="http://schemas.openxmlformats.org/officeDocument/2006/relationships/hyperlink" Target="http://autoboom.org/79-hyundai-solaris-16-solnechnyy-avtomobil.html" TargetMode="External"/><Relationship Id="rId3" Type="http://schemas.openxmlformats.org/officeDocument/2006/relationships/hyperlink" Target="http://devrega.ru/98-91" TargetMode="External"/><Relationship Id="rId21" Type="http://schemas.openxmlformats.org/officeDocument/2006/relationships/hyperlink" Target="http://byfashion.ru/dlja-volos/pheny-dlja-volos/Prophessionalnyj-phen-BaByliss-PRO-BAB-5586-GE-Tourmaline-Pulse-Ionic.html" TargetMode="External"/><Relationship Id="rId7" Type="http://schemas.openxmlformats.org/officeDocument/2006/relationships/hyperlink" Target="http://www.laromat.ru/catalog/2/" TargetMode="External"/><Relationship Id="rId12" Type="http://schemas.openxmlformats.org/officeDocument/2006/relationships/hyperlink" Target="http://www.oilngases.ru/ugol/ugol.html" TargetMode="External"/><Relationship Id="rId17" Type="http://schemas.openxmlformats.org/officeDocument/2006/relationships/hyperlink" Target="http://milih-plastic.ru/taz.html" TargetMode="External"/><Relationship Id="rId2" Type="http://schemas.openxmlformats.org/officeDocument/2006/relationships/hyperlink" Target="http://krikam.net/shop/radio/index.php?ELEMENT_ID=10014" TargetMode="External"/><Relationship Id="rId16" Type="http://schemas.openxmlformats.org/officeDocument/2006/relationships/hyperlink" Target="http://900igr.net/kartinki/rastenija-i-griby/Derevja-1.files/033-Osina.html" TargetMode="External"/><Relationship Id="rId20" Type="http://schemas.openxmlformats.org/officeDocument/2006/relationships/hyperlink" Target="http://wiki.wildberries.ru/things/clothing/&#1085;&#1086;&#1089;&#1082;&#1080;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123rf.com/photo_11654751_cartoon-clown-in-circus-tent--vector-illustration.html" TargetMode="External"/><Relationship Id="rId11" Type="http://schemas.openxmlformats.org/officeDocument/2006/relationships/hyperlink" Target="http://everstyle.ru/kak_vybrat_horoshij_zont" TargetMode="External"/><Relationship Id="rId5" Type="http://schemas.openxmlformats.org/officeDocument/2006/relationships/hyperlink" Target="http://stranao3.ru/blog/summer2010/?b=102" TargetMode="External"/><Relationship Id="rId15" Type="http://schemas.openxmlformats.org/officeDocument/2006/relationships/hyperlink" Target="http://melissagardenhotel.com/puteshestviya/fotoapparat.html" TargetMode="External"/><Relationship Id="rId23" Type="http://schemas.openxmlformats.org/officeDocument/2006/relationships/hyperlink" Target="http://monopoly-game.ru/family/rus-loto/" TargetMode="External"/><Relationship Id="rId10" Type="http://schemas.openxmlformats.org/officeDocument/2006/relationships/hyperlink" Target="http://vooruzenie.ru/publ/4-1-0-32" TargetMode="External"/><Relationship Id="rId19" Type="http://schemas.openxmlformats.org/officeDocument/2006/relationships/hyperlink" Target="http://spb-kassa.ru/kassovie_cheki.html" TargetMode="External"/><Relationship Id="rId4" Type="http://schemas.openxmlformats.org/officeDocument/2006/relationships/hyperlink" Target="http://krasgmu.net/news/ne_vse_soki_odinakovo_polezny/2013-10-30-294" TargetMode="External"/><Relationship Id="rId9" Type="http://schemas.openxmlformats.org/officeDocument/2006/relationships/hyperlink" Target="http://lampov.ru/?id=15339" TargetMode="External"/><Relationship Id="rId14" Type="http://schemas.openxmlformats.org/officeDocument/2006/relationships/hyperlink" Target="http://domashniy-medic.ru/izbytok-soli-v-pishe-put-k-razvitiyu-gipertonii" TargetMode="External"/><Relationship Id="rId22" Type="http://schemas.openxmlformats.org/officeDocument/2006/relationships/hyperlink" Target="http://danko.by/korpusnaya-mebel/gostinie/modulnye-sistemy/&#1042;&#1077;&#1088;&#1076;&#1080;%2010&#1040;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zon.ru/context/detail/id/4188940/" TargetMode="External"/><Relationship Id="rId13" Type="http://schemas.openxmlformats.org/officeDocument/2006/relationships/hyperlink" Target="http://magiableska.com.ua/index.php?productID=12204" TargetMode="External"/><Relationship Id="rId18" Type="http://schemas.openxmlformats.org/officeDocument/2006/relationships/hyperlink" Target="http://www.megainet.info/design/png-clipart/6699-bukvy-dlya-fotoshopa-veselyy-alfavit.html" TargetMode="External"/><Relationship Id="rId3" Type="http://schemas.openxmlformats.org/officeDocument/2006/relationships/hyperlink" Target="http://irecommend.ru/content/bystro-i-vkusno-no-ne-rekomenduyu" TargetMode="External"/><Relationship Id="rId7" Type="http://schemas.openxmlformats.org/officeDocument/2006/relationships/hyperlink" Target="http://dic.academic.ru/dic.nsf/bse/146603/" TargetMode="External"/><Relationship Id="rId12" Type="http://schemas.openxmlformats.org/officeDocument/2006/relationships/hyperlink" Target="http://www.onovamnadom.ru/item/id9107/?PHPSESSID=cu5nqefg42quhtfo1gh73midu1" TargetMode="External"/><Relationship Id="rId17" Type="http://schemas.openxmlformats.org/officeDocument/2006/relationships/hyperlink" Target="http://shop-viserdi.ru/journal/fashion/vtoraja-zhizn-rezinovyh-sapog/" TargetMode="External"/><Relationship Id="rId2" Type="http://schemas.openxmlformats.org/officeDocument/2006/relationships/hyperlink" Target="http://iconbird.com/view/6894_iconki_bowling_pins_bouling_kegli" TargetMode="External"/><Relationship Id="rId16" Type="http://schemas.openxmlformats.org/officeDocument/2006/relationships/hyperlink" Target="http://www.prof-kolodec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orld.lib.ru/img/h/habib_s/rozawzoshedshajaizpodsnega/" TargetMode="External"/><Relationship Id="rId11" Type="http://schemas.openxmlformats.org/officeDocument/2006/relationships/hyperlink" Target="http://www.euro-som.de/index.php/som.html" TargetMode="External"/><Relationship Id="rId5" Type="http://schemas.openxmlformats.org/officeDocument/2006/relationships/hyperlink" Target="http://www.rincomedia.ru/news/vampiri-v-kino-chast-4.html" TargetMode="External"/><Relationship Id="rId15" Type="http://schemas.openxmlformats.org/officeDocument/2006/relationships/hyperlink" Target="http://lechebnye-rastenija.ru/catalog/belaja-akacija.html" TargetMode="External"/><Relationship Id="rId10" Type="http://schemas.openxmlformats.org/officeDocument/2006/relationships/hyperlink" Target="http://www.wikipro.ru/images/5/52/&#1044;&#1099;&#1084;_&#1080;&#1079;_&#1090;&#1088;&#1091;&#1073;&#1099;.jpg" TargetMode="External"/><Relationship Id="rId19" Type="http://schemas.openxmlformats.org/officeDocument/2006/relationships/hyperlink" Target="http://stenus.ru/statia.php?id=83" TargetMode="External"/><Relationship Id="rId4" Type="http://schemas.openxmlformats.org/officeDocument/2006/relationships/hyperlink" Target="http://www.lenagold.ru/fon/clipart/p/poezd.html" TargetMode="External"/><Relationship Id="rId9" Type="http://schemas.openxmlformats.org/officeDocument/2006/relationships/hyperlink" Target="http://ru.123rf.com/photo_11654751_cartoon-clown-in-circus-tent--vector-illustration.html" TargetMode="External"/><Relationship Id="rId14" Type="http://schemas.openxmlformats.org/officeDocument/2006/relationships/hyperlink" Target="http://chemlib.ru/books/item/f00/s00/z0000014/st238.shtm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5.xml"/><Relationship Id="rId18" Type="http://schemas.openxmlformats.org/officeDocument/2006/relationships/slide" Target="slide20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17" Type="http://schemas.openxmlformats.org/officeDocument/2006/relationships/slide" Target="slide19.xml"/><Relationship Id="rId2" Type="http://schemas.openxmlformats.org/officeDocument/2006/relationships/slide" Target="slide4.xml"/><Relationship Id="rId16" Type="http://schemas.openxmlformats.org/officeDocument/2006/relationships/slide" Target="slide18.xml"/><Relationship Id="rId1" Type="http://schemas.openxmlformats.org/officeDocument/2006/relationships/slideLayout" Target="../slideLayouts/slideLayout3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5" Type="http://schemas.openxmlformats.org/officeDocument/2006/relationships/slide" Target="slide7.xml"/><Relationship Id="rId15" Type="http://schemas.openxmlformats.org/officeDocument/2006/relationships/slide" Target="slide17.xml"/><Relationship Id="rId10" Type="http://schemas.openxmlformats.org/officeDocument/2006/relationships/slide" Target="slide12.xml"/><Relationship Id="rId19" Type="http://schemas.openxmlformats.org/officeDocument/2006/relationships/slide" Target="slide21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gi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gif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gif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gif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0.jpeg"/><Relationship Id="rId7" Type="http://schemas.openxmlformats.org/officeDocument/2006/relationships/image" Target="../media/image2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5" Type="http://schemas.openxmlformats.org/officeDocument/2006/relationships/image" Target="../media/image6.gif"/><Relationship Id="rId4" Type="http://schemas.openxmlformats.org/officeDocument/2006/relationships/image" Target="../media/image21.jpe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00298" y="785794"/>
            <a:ext cx="6333854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«ЭКОЛОГИЧЕСКАЯ</a:t>
            </a:r>
            <a:r>
              <a:rPr kumimoji="0" lang="ru-RU" sz="4800" b="1" i="0" u="none" strike="noStrike" kern="1200" normalizeH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 ХИМИЯ</a:t>
            </a:r>
            <a:r>
              <a:rPr kumimoji="0" lang="ru-RU" sz="4800" b="1" i="0" u="none" strike="noStrike" kern="1200" normalizeH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»</a:t>
            </a:r>
            <a:endParaRPr kumimoji="0" lang="ru-RU" sz="4800" b="1" i="0" u="none" strike="noStrike" kern="1200" normalizeH="0" noProof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4143380"/>
            <a:ext cx="5196142" cy="1512168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Аринова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Нелли Ивановна,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химии высшей категории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СОШ №2 с УИОП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пгт.Восточный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Омутнинского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Кировской области</a:t>
            </a:r>
          </a:p>
        </p:txBody>
      </p:sp>
      <p:sp>
        <p:nvSpPr>
          <p:cNvPr id="7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358214" y="6072206"/>
            <a:ext cx="428628" cy="428628"/>
          </a:xfrm>
          <a:prstGeom prst="actionButtonForwardNex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857224" y="542906"/>
            <a:ext cx="8072494" cy="2246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Важнейший биоэнергетический процесс на Земле - образование органического вещества из углекислого газа и воды на свету при участии пигментов, обусловливает круговорот в природе углерода, кислорода и других элементов (10 букв)</a:t>
            </a:r>
            <a:endParaRPr lang="ru-RU" sz="2800" dirty="0" smtClean="0">
              <a:solidFill>
                <a:srgbClr val="FF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715140" y="6572272"/>
            <a:ext cx="2133600" cy="365125"/>
          </a:xfrm>
        </p:spPr>
        <p:txBody>
          <a:bodyPr/>
          <a:lstStyle/>
          <a:p>
            <a:fld id="{30DD4E80-607C-4832-AF51-75727074878D}" type="slidenum">
              <a:rPr lang="ru-RU" smtClean="0">
                <a:solidFill>
                  <a:schemeClr val="tx1"/>
                </a:solidFill>
              </a:rPr>
              <a:pPr/>
              <a:t>10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Управляющая кнопка: возврат 11">
            <a:hlinkClick r:id="rId2" action="ppaction://hlinksldjump" highlightClick="1"/>
          </p:cNvPr>
          <p:cNvSpPr/>
          <p:nvPr/>
        </p:nvSpPr>
        <p:spPr>
          <a:xfrm>
            <a:off x="8286776" y="6000768"/>
            <a:ext cx="500066" cy="500066"/>
          </a:xfrm>
          <a:prstGeom prst="actionButtonRetur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857232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7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pic>
        <p:nvPicPr>
          <p:cNvPr id="11" name="Рисунок 10" descr="d31b99ae1fcc1eea01762109dd10909b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2714620"/>
            <a:ext cx="2362516" cy="200026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7158" y="4500570"/>
            <a:ext cx="26084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1, 2, 3, 4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14" name="Рисунок 13" descr="tazcopy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354" t="11765" r="11028" b="11765"/>
          <a:stretch>
            <a:fillRect/>
          </a:stretch>
        </p:blipFill>
        <p:spPr>
          <a:xfrm>
            <a:off x="5929322" y="3286124"/>
            <a:ext cx="2857520" cy="200798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429388" y="5000636"/>
            <a:ext cx="20601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А = Е 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16" name="Рисунок 15" descr="0011-011-Osina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8333" r="45000" b="22222"/>
          <a:stretch>
            <a:fillRect/>
          </a:stretch>
        </p:blipFill>
        <p:spPr>
          <a:xfrm>
            <a:off x="3143240" y="2786058"/>
            <a:ext cx="2971821" cy="3714776"/>
          </a:xfrm>
          <a:prstGeom prst="rect">
            <a:avLst/>
          </a:prstGeom>
        </p:spPr>
      </p:pic>
      <p:pic>
        <p:nvPicPr>
          <p:cNvPr id="17" name="Рисунок 16" descr="comma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098622">
            <a:off x="5740333" y="3014987"/>
            <a:ext cx="362968" cy="599621"/>
          </a:xfrm>
          <a:prstGeom prst="rect">
            <a:avLst/>
          </a:prstGeom>
        </p:spPr>
      </p:pic>
      <p:pic>
        <p:nvPicPr>
          <p:cNvPr id="18" name="Рисунок 17" descr="comma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1802" y="3071810"/>
            <a:ext cx="362968" cy="59962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857224" y="542906"/>
            <a:ext cx="8072494" cy="18158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Различные факторы, не относящиеся к живым организмам, как благоприятные, так и вредные, находящиеся в среде, окружающей живые организмы (12 букв)</a:t>
            </a:r>
            <a:endParaRPr lang="ru-RU" sz="2800" dirty="0" smtClean="0">
              <a:solidFill>
                <a:srgbClr val="FF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715140" y="6572272"/>
            <a:ext cx="2133600" cy="365125"/>
          </a:xfrm>
        </p:spPr>
        <p:txBody>
          <a:bodyPr/>
          <a:lstStyle/>
          <a:p>
            <a:fld id="{30DD4E80-607C-4832-AF51-75727074878D}" type="slidenum">
              <a:rPr lang="ru-RU" smtClean="0">
                <a:solidFill>
                  <a:schemeClr val="tx1"/>
                </a:solidFill>
              </a:rPr>
              <a:pPr/>
              <a:t>11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Дата 6"/>
          <p:cNvSpPr txBox="1">
            <a:spLocks/>
          </p:cNvSpPr>
          <p:nvPr/>
        </p:nvSpPr>
        <p:spPr>
          <a:xfrm>
            <a:off x="6715140" y="2857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2" name="Управляющая кнопка: возврат 11">
            <a:hlinkClick r:id="rId2" action="ppaction://hlinksldjump" highlightClick="1"/>
          </p:cNvPr>
          <p:cNvSpPr/>
          <p:nvPr/>
        </p:nvSpPr>
        <p:spPr>
          <a:xfrm>
            <a:off x="8286776" y="6000768"/>
            <a:ext cx="500066" cy="500066"/>
          </a:xfrm>
          <a:prstGeom prst="actionButtonRetur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857232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8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2285992"/>
            <a:ext cx="39934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1, 7, 8, 4, 3, 8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13" name="Рисунок 12" descr="ока_102к_кассовый чек.jpg"/>
          <p:cNvPicPr>
            <a:picLocks noChangeAspect="1"/>
          </p:cNvPicPr>
          <p:nvPr/>
        </p:nvPicPr>
        <p:blipFill>
          <a:blip r:embed="rId3"/>
          <a:srcRect l="10072" t="12319" r="5752" b="6991"/>
          <a:stretch>
            <a:fillRect/>
          </a:stretch>
        </p:blipFill>
        <p:spPr>
          <a:xfrm rot="822373">
            <a:off x="4021487" y="3966232"/>
            <a:ext cx="1784176" cy="220059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Рисунок 13" descr="comma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098622">
            <a:off x="5811773" y="4300870"/>
            <a:ext cx="362968" cy="599621"/>
          </a:xfrm>
          <a:prstGeom prst="rect">
            <a:avLst/>
          </a:prstGeom>
        </p:spPr>
      </p:pic>
      <p:pic>
        <p:nvPicPr>
          <p:cNvPr id="15" name="Рисунок 14" descr="socks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7884" y="2071678"/>
            <a:ext cx="3000396" cy="3000396"/>
          </a:xfrm>
          <a:prstGeom prst="rect">
            <a:avLst/>
          </a:prstGeom>
        </p:spPr>
      </p:pic>
      <p:pic>
        <p:nvPicPr>
          <p:cNvPr id="10" name="Рисунок 9" descr="1318671291_4cf3db5ecb08f.jpe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2500306"/>
            <a:ext cx="4048121" cy="3036091"/>
          </a:xfrm>
          <a:prstGeom prst="rect">
            <a:avLst/>
          </a:prstGeom>
        </p:spPr>
      </p:pic>
      <p:pic>
        <p:nvPicPr>
          <p:cNvPr id="16" name="Рисунок 15" descr="comma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2571744"/>
            <a:ext cx="362968" cy="599621"/>
          </a:xfrm>
          <a:prstGeom prst="rect">
            <a:avLst/>
          </a:prstGeom>
        </p:spPr>
      </p:pic>
      <p:pic>
        <p:nvPicPr>
          <p:cNvPr id="17" name="Рисунок 16" descr="comma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7884" y="2571744"/>
            <a:ext cx="362968" cy="599621"/>
          </a:xfrm>
          <a:prstGeom prst="rect">
            <a:avLst/>
          </a:prstGeom>
        </p:spPr>
      </p:pic>
      <p:pic>
        <p:nvPicPr>
          <p:cNvPr id="18" name="Рисунок 17" descr="е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685028">
            <a:off x="6879142" y="3806314"/>
            <a:ext cx="1830812" cy="184001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715140" y="6572272"/>
            <a:ext cx="2133600" cy="365125"/>
          </a:xfrm>
        </p:spPr>
        <p:txBody>
          <a:bodyPr/>
          <a:lstStyle/>
          <a:p>
            <a:fld id="{30DD4E80-607C-4832-AF51-75727074878D}" type="slidenum">
              <a:rPr lang="ru-RU" smtClean="0">
                <a:solidFill>
                  <a:schemeClr val="tx1"/>
                </a:solidFill>
              </a:rPr>
              <a:pPr/>
              <a:t>12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Управляющая кнопка: возврат 11">
            <a:hlinkClick r:id="rId2" action="ppaction://hlinksldjump" highlightClick="1"/>
          </p:cNvPr>
          <p:cNvSpPr/>
          <p:nvPr/>
        </p:nvSpPr>
        <p:spPr>
          <a:xfrm>
            <a:off x="8286776" y="6000768"/>
            <a:ext cx="500066" cy="500066"/>
          </a:xfrm>
          <a:prstGeom prst="actionButtonRetur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bab5586ge-430x43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773"/>
          <a:stretch>
            <a:fillRect/>
          </a:stretch>
        </p:blipFill>
        <p:spPr>
          <a:xfrm rot="19055585">
            <a:off x="938148" y="3187685"/>
            <a:ext cx="3690207" cy="3366459"/>
          </a:xfrm>
          <a:prstGeom prst="rect">
            <a:avLst/>
          </a:prstGeom>
        </p:spPr>
      </p:pic>
      <p:pic>
        <p:nvPicPr>
          <p:cNvPr id="14" name="Рисунок 13" descr="images1.jpe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7752" y="3543313"/>
            <a:ext cx="3370840" cy="2243141"/>
          </a:xfrm>
          <a:prstGeom prst="rect">
            <a:avLst/>
          </a:prstGeom>
        </p:spPr>
      </p:pic>
      <p:sp>
        <p:nvSpPr>
          <p:cNvPr id="15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28596" y="857232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9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57224" y="542906"/>
            <a:ext cx="8072494" cy="2246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Токсичное кислородосодержащее ароматическое вещество, один из промышленных загрязнителей.  Промышленные сточные воды с высоким содержанием данного вещества плохо поддаются биологической очистке (5 букв)</a:t>
            </a:r>
            <a:endParaRPr lang="ru-RU" sz="2800" dirty="0" smtClean="0">
              <a:solidFill>
                <a:srgbClr val="FF0000"/>
              </a:solidFill>
            </a:endParaRPr>
          </a:p>
        </p:txBody>
      </p:sp>
      <p:pic>
        <p:nvPicPr>
          <p:cNvPr id="21" name="Рисунок 20" descr="comma.g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628" y="3000372"/>
            <a:ext cx="362968" cy="599621"/>
          </a:xfrm>
          <a:prstGeom prst="rect">
            <a:avLst/>
          </a:prstGeom>
        </p:spPr>
      </p:pic>
      <p:pic>
        <p:nvPicPr>
          <p:cNvPr id="22" name="Рисунок 21" descr="comma.g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3000372"/>
            <a:ext cx="362968" cy="59962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е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768" y="3786190"/>
            <a:ext cx="1781753" cy="1790706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715140" y="6572272"/>
            <a:ext cx="2133600" cy="365125"/>
          </a:xfrm>
        </p:spPr>
        <p:txBody>
          <a:bodyPr/>
          <a:lstStyle/>
          <a:p>
            <a:fld id="{30DD4E80-607C-4832-AF51-75727074878D}" type="slidenum">
              <a:rPr lang="ru-RU" smtClean="0">
                <a:solidFill>
                  <a:schemeClr val="tx1"/>
                </a:solidFill>
              </a:rPr>
              <a:pPr/>
              <a:t>13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8286776" y="6000768"/>
            <a:ext cx="500066" cy="500066"/>
          </a:xfrm>
          <a:prstGeom prst="actionButtonRetur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857232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10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542906"/>
            <a:ext cx="8072494" cy="18158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Метеорологические осадки : дождь, снег, град, туман, дождь со снегом, при которых наблюдается понижение </a:t>
            </a:r>
            <a:r>
              <a:rPr lang="ru-RU" sz="2800" dirty="0" err="1" smtClean="0"/>
              <a:t>pH</a:t>
            </a:r>
            <a:r>
              <a:rPr lang="ru-RU" sz="2800" dirty="0" smtClean="0"/>
              <a:t> из-за загрязнений воздуха оксидами серы, оксидами азота (9 букв, прил.)</a:t>
            </a:r>
            <a:endParaRPr lang="ru-RU" sz="2800" dirty="0" smtClean="0">
              <a:solidFill>
                <a:srgbClr val="FF0000"/>
              </a:solidFill>
            </a:endParaRPr>
          </a:p>
        </p:txBody>
      </p:sp>
      <p:pic>
        <p:nvPicPr>
          <p:cNvPr id="9" name="Рисунок 8" descr="2167102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56" y="2786058"/>
            <a:ext cx="3046236" cy="3071834"/>
          </a:xfrm>
          <a:prstGeom prst="rect">
            <a:avLst/>
          </a:prstGeom>
        </p:spPr>
      </p:pic>
      <p:pic>
        <p:nvPicPr>
          <p:cNvPr id="10" name="Рисунок 9" descr="к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2571745"/>
            <a:ext cx="1857388" cy="1902574"/>
          </a:xfrm>
          <a:prstGeom prst="rect">
            <a:avLst/>
          </a:prstGeom>
        </p:spPr>
      </p:pic>
      <p:pic>
        <p:nvPicPr>
          <p:cNvPr id="11" name="Рисунок 10" descr="comma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860" y="3000372"/>
            <a:ext cx="362968" cy="599621"/>
          </a:xfrm>
          <a:prstGeom prst="rect">
            <a:avLst/>
          </a:prstGeom>
        </p:spPr>
      </p:pic>
      <p:pic>
        <p:nvPicPr>
          <p:cNvPr id="12" name="Рисунок 11" descr="comma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6050" y="3000372"/>
            <a:ext cx="362968" cy="599621"/>
          </a:xfrm>
          <a:prstGeom prst="rect">
            <a:avLst/>
          </a:prstGeom>
        </p:spPr>
      </p:pic>
      <p:pic>
        <p:nvPicPr>
          <p:cNvPr id="13" name="Рисунок 12" descr="rus-loto-7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643" r="12499"/>
          <a:stretch>
            <a:fillRect/>
          </a:stretch>
        </p:blipFill>
        <p:spPr>
          <a:xfrm>
            <a:off x="4429124" y="2714620"/>
            <a:ext cx="2714644" cy="3000374"/>
          </a:xfrm>
          <a:prstGeom prst="rect">
            <a:avLst/>
          </a:prstGeom>
        </p:spPr>
      </p:pic>
      <p:pic>
        <p:nvPicPr>
          <p:cNvPr id="14" name="Рисунок 13" descr="comma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098622">
            <a:off x="6454714" y="2872109"/>
            <a:ext cx="362968" cy="599621"/>
          </a:xfrm>
          <a:prstGeom prst="rect">
            <a:avLst/>
          </a:prstGeom>
        </p:spPr>
      </p:pic>
      <p:pic>
        <p:nvPicPr>
          <p:cNvPr id="15" name="Рисунок 14" descr="н.jpeg"/>
          <p:cNvPicPr>
            <a:picLocks noChangeAspect="1"/>
          </p:cNvPicPr>
          <p:nvPr/>
        </p:nvPicPr>
        <p:blipFill>
          <a:blip r:embed="rId8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6314" y="5000636"/>
            <a:ext cx="1862150" cy="1643074"/>
          </a:xfrm>
          <a:prstGeom prst="rect">
            <a:avLst/>
          </a:prstGeom>
        </p:spPr>
      </p:pic>
      <p:pic>
        <p:nvPicPr>
          <p:cNvPr id="16" name="Рисунок 15" descr="ы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2198" y="4429132"/>
            <a:ext cx="1928826" cy="192882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715140" y="6572272"/>
            <a:ext cx="2133600" cy="365125"/>
          </a:xfrm>
        </p:spPr>
        <p:txBody>
          <a:bodyPr/>
          <a:lstStyle/>
          <a:p>
            <a:fld id="{30DD4E80-607C-4832-AF51-75727074878D}" type="slidenum">
              <a:rPr lang="ru-RU" smtClean="0">
                <a:solidFill>
                  <a:schemeClr val="tx1"/>
                </a:solidFill>
              </a:rPr>
              <a:pPr/>
              <a:t>14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286776" y="6000768"/>
            <a:ext cx="500066" cy="500066"/>
          </a:xfrm>
          <a:prstGeom prst="actionButtonRetur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857232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11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542906"/>
            <a:ext cx="8072494" cy="954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Немецкий естествоиспытатель и философ, автор термина «экология» (7 букв)</a:t>
            </a:r>
            <a:endParaRPr lang="ru-RU" sz="2800" dirty="0" smtClean="0">
              <a:solidFill>
                <a:srgbClr val="FF0000"/>
              </a:solidFill>
            </a:endParaRPr>
          </a:p>
        </p:txBody>
      </p:sp>
      <p:pic>
        <p:nvPicPr>
          <p:cNvPr id="10" name="Рисунок 9" descr="6556_250px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2000240"/>
            <a:ext cx="3071834" cy="3071834"/>
          </a:xfrm>
          <a:prstGeom prst="rect">
            <a:avLst/>
          </a:prstGeom>
        </p:spPr>
      </p:pic>
      <p:pic>
        <p:nvPicPr>
          <p:cNvPr id="12" name="Рисунок 11" descr="image.jpe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3438" y="3071810"/>
            <a:ext cx="2976574" cy="297657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072330" y="4929198"/>
            <a:ext cx="13965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2, 3 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20393308">
            <a:off x="7000892" y="5375475"/>
            <a:ext cx="1357322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w256h2561339398992BowlingPin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1604" y="2143116"/>
            <a:ext cx="3714776" cy="371477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000232" y="1500174"/>
            <a:ext cx="19159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3, 2, 1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й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86644" y="2643182"/>
            <a:ext cx="1643074" cy="1643074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715140" y="6572272"/>
            <a:ext cx="2133600" cy="365125"/>
          </a:xfrm>
        </p:spPr>
        <p:txBody>
          <a:bodyPr/>
          <a:lstStyle/>
          <a:p>
            <a:fld id="{30DD4E80-607C-4832-AF51-75727074878D}" type="slidenum">
              <a:rPr lang="ru-RU" smtClean="0">
                <a:solidFill>
                  <a:schemeClr val="tx1"/>
                </a:solidFill>
              </a:rPr>
              <a:pPr/>
              <a:t>15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8286776" y="6000768"/>
            <a:ext cx="500066" cy="500066"/>
          </a:xfrm>
          <a:prstGeom prst="actionButtonRetur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857232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12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542906"/>
            <a:ext cx="8072494" cy="18158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Эффект, вызывающий потепление климата, которое вызвано накоплением в атмосфере газов, поглощающих тепловое инфракрасное излучение и препятствующее его рассеиванию (10 букв, прил.)</a:t>
            </a:r>
            <a:endParaRPr lang="ru-RU" sz="2800" dirty="0" smtClean="0">
              <a:solidFill>
                <a:srgbClr val="FF0000"/>
              </a:solidFill>
            </a:endParaRPr>
          </a:p>
        </p:txBody>
      </p:sp>
      <p:pic>
        <p:nvPicPr>
          <p:cNvPr id="9" name="Рисунок 8" descr="poezd09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2214554"/>
            <a:ext cx="3175019" cy="2857520"/>
          </a:xfrm>
          <a:prstGeom prst="rect">
            <a:avLst/>
          </a:prstGeom>
        </p:spPr>
      </p:pic>
      <p:pic>
        <p:nvPicPr>
          <p:cNvPr id="10" name="Рисунок 9" descr="comma.g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098622">
            <a:off x="3597194" y="2372045"/>
            <a:ext cx="362968" cy="599621"/>
          </a:xfrm>
          <a:prstGeom prst="rect">
            <a:avLst/>
          </a:prstGeom>
        </p:spPr>
      </p:pic>
      <p:pic>
        <p:nvPicPr>
          <p:cNvPr id="11" name="Рисунок 10" descr="comma.g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098622">
            <a:off x="3168566" y="2372045"/>
            <a:ext cx="362968" cy="599621"/>
          </a:xfrm>
          <a:prstGeom prst="rect">
            <a:avLst/>
          </a:prstGeom>
        </p:spPr>
      </p:pic>
      <p:pic>
        <p:nvPicPr>
          <p:cNvPr id="12" name="Рисунок 11" descr="comma.g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098622">
            <a:off x="2811376" y="2372045"/>
            <a:ext cx="362968" cy="599621"/>
          </a:xfrm>
          <a:prstGeom prst="rect">
            <a:avLst/>
          </a:prstGeom>
        </p:spPr>
      </p:pic>
      <p:pic>
        <p:nvPicPr>
          <p:cNvPr id="13" name="Рисунок 12" descr="comma.g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098622">
            <a:off x="2454187" y="2372045"/>
            <a:ext cx="362968" cy="599621"/>
          </a:xfrm>
          <a:prstGeom prst="rect">
            <a:avLst/>
          </a:prstGeom>
        </p:spPr>
      </p:pic>
      <p:pic>
        <p:nvPicPr>
          <p:cNvPr id="14" name="Рисунок 13" descr="cine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3240" y="3000372"/>
            <a:ext cx="2857520" cy="263928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286116" y="5429264"/>
            <a:ext cx="26084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3, 2, 1, 4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17" name="Рисунок 16" descr="ы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0826" y="3500438"/>
            <a:ext cx="1714512" cy="1714512"/>
          </a:xfrm>
          <a:prstGeom prst="rect">
            <a:avLst/>
          </a:prstGeom>
        </p:spPr>
      </p:pic>
      <p:pic>
        <p:nvPicPr>
          <p:cNvPr id="16" name="Рисунок 15" descr="в.jpe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43570" y="4500570"/>
            <a:ext cx="1655457" cy="157163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715140" y="6572272"/>
            <a:ext cx="2133600" cy="365125"/>
          </a:xfrm>
        </p:spPr>
        <p:txBody>
          <a:bodyPr/>
          <a:lstStyle/>
          <a:p>
            <a:fld id="{30DD4E80-607C-4832-AF51-75727074878D}" type="slidenum">
              <a:rPr lang="ru-RU" smtClean="0">
                <a:solidFill>
                  <a:schemeClr val="tx1"/>
                </a:solidFill>
              </a:rPr>
              <a:pPr/>
              <a:t>16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286776" y="6000768"/>
            <a:ext cx="500066" cy="500066"/>
          </a:xfrm>
          <a:prstGeom prst="actionButtonRetur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857232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13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pic>
        <p:nvPicPr>
          <p:cNvPr id="8" name="Рисунок 7" descr="э.jpeg"/>
          <p:cNvPicPr>
            <a:picLocks noChangeAspect="1"/>
          </p:cNvPicPr>
          <p:nvPr/>
        </p:nvPicPr>
        <p:blipFill>
          <a:blip r:embed="rId3">
            <a:clrChange>
              <a:clrFrom>
                <a:srgbClr val="F5F7F4"/>
              </a:clrFrom>
              <a:clrTo>
                <a:srgbClr val="F5F7F4">
                  <a:alpha val="0"/>
                </a:srgbClr>
              </a:clrTo>
            </a:clrChange>
          </a:blip>
          <a:srcRect b="10000"/>
          <a:stretch>
            <a:fillRect/>
          </a:stretch>
        </p:blipFill>
        <p:spPr>
          <a:xfrm>
            <a:off x="857224" y="2786058"/>
            <a:ext cx="2000264" cy="1928826"/>
          </a:xfrm>
          <a:prstGeom prst="rect">
            <a:avLst/>
          </a:prstGeom>
        </p:spPr>
      </p:pic>
      <p:pic>
        <p:nvPicPr>
          <p:cNvPr id="9" name="Рисунок 8" descr="rose_red_600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14" r="8571" b="49181"/>
          <a:stretch>
            <a:fillRect/>
          </a:stretch>
        </p:blipFill>
        <p:spPr>
          <a:xfrm>
            <a:off x="2428860" y="1643050"/>
            <a:ext cx="3059517" cy="385765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857224" y="542906"/>
            <a:ext cx="8072494" cy="954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Разрушение горных пород и почв поверхностными водными потоками и ветром (6 букв)</a:t>
            </a:r>
            <a:endParaRPr lang="ru-RU" sz="2800" dirty="0" smtClean="0">
              <a:solidFill>
                <a:srgbClr val="FF0000"/>
              </a:solidFill>
            </a:endParaRPr>
          </a:p>
        </p:txBody>
      </p:sp>
      <p:pic>
        <p:nvPicPr>
          <p:cNvPr id="12" name="Рисунок 11" descr="comma.g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098622">
            <a:off x="5168831" y="1800541"/>
            <a:ext cx="362968" cy="599621"/>
          </a:xfrm>
          <a:prstGeom prst="rect">
            <a:avLst/>
          </a:prstGeom>
        </p:spPr>
      </p:pic>
      <p:pic>
        <p:nvPicPr>
          <p:cNvPr id="13" name="Рисунок 12" descr="и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29190" y="2928934"/>
            <a:ext cx="2305752" cy="2000240"/>
          </a:xfrm>
          <a:prstGeom prst="rect">
            <a:avLst/>
          </a:prstGeom>
        </p:spPr>
      </p:pic>
      <p:pic>
        <p:nvPicPr>
          <p:cNvPr id="14" name="Рисунок 13" descr="я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72264" y="3500438"/>
            <a:ext cx="1999090" cy="203159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715140" y="6572272"/>
            <a:ext cx="2133600" cy="365125"/>
          </a:xfrm>
        </p:spPr>
        <p:txBody>
          <a:bodyPr/>
          <a:lstStyle/>
          <a:p>
            <a:fld id="{30DD4E80-607C-4832-AF51-75727074878D}" type="slidenum">
              <a:rPr lang="ru-RU" smtClean="0">
                <a:solidFill>
                  <a:schemeClr val="tx1"/>
                </a:solidFill>
              </a:rPr>
              <a:pPr/>
              <a:t>17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286776" y="6000768"/>
            <a:ext cx="500066" cy="500066"/>
          </a:xfrm>
          <a:prstGeom prst="actionButtonRetur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857232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14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542906"/>
            <a:ext cx="8072494" cy="954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Газ – простое вещество, применяется для обеззараживания питьевой воды (4 буквы)</a:t>
            </a:r>
            <a:endParaRPr lang="ru-RU" sz="2800" dirty="0" smtClean="0">
              <a:solidFill>
                <a:srgbClr val="FF0000"/>
              </a:solidFill>
            </a:endParaRPr>
          </a:p>
        </p:txBody>
      </p:sp>
      <p:pic>
        <p:nvPicPr>
          <p:cNvPr id="9" name="Рисунок 8" descr="020356588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5852" y="1869161"/>
            <a:ext cx="3857652" cy="35391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43240" y="4357694"/>
            <a:ext cx="19159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1, 5, 7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11" name="Рисунок 10" descr="р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261"/>
          <a:stretch>
            <a:fillRect/>
          </a:stretch>
        </p:blipFill>
        <p:spPr>
          <a:xfrm>
            <a:off x="5214942" y="2571744"/>
            <a:ext cx="2387473" cy="221457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715140" y="6572272"/>
            <a:ext cx="2133600" cy="365125"/>
          </a:xfrm>
        </p:spPr>
        <p:txBody>
          <a:bodyPr/>
          <a:lstStyle/>
          <a:p>
            <a:fld id="{30DD4E80-607C-4832-AF51-75727074878D}" type="slidenum">
              <a:rPr lang="ru-RU" smtClean="0">
                <a:solidFill>
                  <a:schemeClr val="tx1"/>
                </a:solidFill>
              </a:rPr>
              <a:pPr/>
              <a:t>18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286776" y="6000768"/>
            <a:ext cx="500066" cy="500066"/>
          </a:xfrm>
          <a:prstGeom prst="actionButtonRetur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857232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15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542906"/>
            <a:ext cx="8072494" cy="2246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Химические средства, используемые для борьбы с вредителями и болезнями растений, сорняками, вредителями зерна, древесины, изделий из хлопка, шерсти, кожи, с эктопаразитами домашних животных  (9 букв, мн.ч.)</a:t>
            </a:r>
            <a:endParaRPr lang="ru-RU" sz="2800" dirty="0" smtClean="0">
              <a:solidFill>
                <a:srgbClr val="FF0000"/>
              </a:solidFill>
            </a:endParaRPr>
          </a:p>
        </p:txBody>
      </p:sp>
      <p:pic>
        <p:nvPicPr>
          <p:cNvPr id="10" name="Рисунок 9" descr="1001040167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500" t="10000" r="10000" b="12500"/>
          <a:stretch>
            <a:fillRect/>
          </a:stretch>
        </p:blipFill>
        <p:spPr>
          <a:xfrm>
            <a:off x="285720" y="2571744"/>
            <a:ext cx="3143272" cy="3143272"/>
          </a:xfrm>
          <a:prstGeom prst="rect">
            <a:avLst/>
          </a:prstGeom>
        </p:spPr>
      </p:pic>
      <p:sp>
        <p:nvSpPr>
          <p:cNvPr id="11" name="Стрелка влево 10"/>
          <p:cNvSpPr/>
          <p:nvPr/>
        </p:nvSpPr>
        <p:spPr>
          <a:xfrm flipH="1">
            <a:off x="642910" y="3286124"/>
            <a:ext cx="978408" cy="214314"/>
          </a:xfrm>
          <a:prstGeom prst="lef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comma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098622">
            <a:off x="2096997" y="2872111"/>
            <a:ext cx="362968" cy="59962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929058" y="5643578"/>
            <a:ext cx="12234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1, 2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16" name="Рисунок 15" descr="Дым_из_трубы.jpg"/>
          <p:cNvPicPr>
            <a:picLocks noChangeAspect="1"/>
          </p:cNvPicPr>
          <p:nvPr/>
        </p:nvPicPr>
        <p:blipFill>
          <a:blip r:embed="rId5"/>
          <a:srcRect b="11300"/>
          <a:stretch>
            <a:fillRect/>
          </a:stretch>
        </p:blipFill>
        <p:spPr>
          <a:xfrm>
            <a:off x="5857884" y="3214686"/>
            <a:ext cx="2903144" cy="2214578"/>
          </a:xfrm>
          <a:prstGeom prst="rect">
            <a:avLst/>
          </a:prstGeom>
        </p:spPr>
      </p:pic>
      <p:pic>
        <p:nvPicPr>
          <p:cNvPr id="17" name="Рисунок 16" descr="comma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098622">
            <a:off x="8240665" y="2872110"/>
            <a:ext cx="362968" cy="599621"/>
          </a:xfrm>
          <a:prstGeom prst="rect">
            <a:avLst/>
          </a:prstGeom>
        </p:spPr>
      </p:pic>
      <p:pic>
        <p:nvPicPr>
          <p:cNvPr id="13" name="Рисунок 12" descr="11654751-oenf-noen-n---noe-----nf-----n--n--n----n------n--n--n-----nzn-n-n--n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1802" y="2857496"/>
            <a:ext cx="2745363" cy="300039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715140" y="6572272"/>
            <a:ext cx="2133600" cy="365125"/>
          </a:xfrm>
        </p:spPr>
        <p:txBody>
          <a:bodyPr/>
          <a:lstStyle/>
          <a:p>
            <a:fld id="{30DD4E80-607C-4832-AF51-75727074878D}" type="slidenum">
              <a:rPr lang="ru-RU" smtClean="0">
                <a:solidFill>
                  <a:schemeClr val="tx1"/>
                </a:solidFill>
              </a:rPr>
              <a:pPr/>
              <a:t>19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286776" y="6000768"/>
            <a:ext cx="500066" cy="500066"/>
          </a:xfrm>
          <a:prstGeom prst="actionButtonRetur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857232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16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542906"/>
            <a:ext cx="8286776" cy="2246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Чрезмерное загрязнение воздуха вредными веществами, выделенными в результате работы промышленных производств, транспортом и </a:t>
            </a:r>
            <a:r>
              <a:rPr lang="ru-RU" sz="2800" dirty="0" err="1" smtClean="0"/>
              <a:t>теплопроизводящими</a:t>
            </a:r>
            <a:r>
              <a:rPr lang="ru-RU" sz="2800" dirty="0" smtClean="0"/>
              <a:t> установками при определённых погодных условиях (4 буквы)</a:t>
            </a:r>
            <a:endParaRPr lang="ru-RU" sz="2800" dirty="0" smtClean="0">
              <a:solidFill>
                <a:srgbClr val="FF0000"/>
              </a:solidFill>
            </a:endParaRPr>
          </a:p>
        </p:txBody>
      </p:sp>
      <p:pic>
        <p:nvPicPr>
          <p:cNvPr id="9" name="Рисунок 8" descr="som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14620"/>
            <a:ext cx="5248507" cy="25717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71670" y="5000636"/>
            <a:ext cx="19159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1, 3, 2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11" name="Рисунок 10" descr="10806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6" y="2714620"/>
            <a:ext cx="2643206" cy="3524274"/>
          </a:xfrm>
          <a:prstGeom prst="rect">
            <a:avLst/>
          </a:prstGeom>
        </p:spPr>
      </p:pic>
      <p:pic>
        <p:nvPicPr>
          <p:cNvPr id="12" name="Рисунок 11" descr="comma.g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098622">
            <a:off x="8412116" y="2800673"/>
            <a:ext cx="362968" cy="599621"/>
          </a:xfrm>
          <a:prstGeom prst="rect">
            <a:avLst/>
          </a:prstGeom>
        </p:spPr>
      </p:pic>
      <p:pic>
        <p:nvPicPr>
          <p:cNvPr id="13" name="Рисунок 12" descr="comma.g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098622">
            <a:off x="8026350" y="2800673"/>
            <a:ext cx="362968" cy="599621"/>
          </a:xfrm>
          <a:prstGeom prst="rect">
            <a:avLst/>
          </a:prstGeom>
        </p:spPr>
      </p:pic>
      <p:pic>
        <p:nvPicPr>
          <p:cNvPr id="14" name="Рисунок 13" descr="comma.g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098622">
            <a:off x="7626296" y="2800672"/>
            <a:ext cx="362968" cy="599621"/>
          </a:xfrm>
          <a:prstGeom prst="rect">
            <a:avLst/>
          </a:prstGeom>
        </p:spPr>
      </p:pic>
      <p:pic>
        <p:nvPicPr>
          <p:cNvPr id="15" name="Рисунок 14" descr="comma.g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098622">
            <a:off x="7197671" y="2800672"/>
            <a:ext cx="362968" cy="599621"/>
          </a:xfrm>
          <a:prstGeom prst="rect">
            <a:avLst/>
          </a:prstGeom>
        </p:spPr>
      </p:pic>
      <p:pic>
        <p:nvPicPr>
          <p:cNvPr id="16" name="Рисунок 15" descr="comma.g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098622">
            <a:off x="6811905" y="2800673"/>
            <a:ext cx="362968" cy="59962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715140" y="6572272"/>
            <a:ext cx="2133600" cy="365125"/>
          </a:xfrm>
        </p:spPr>
        <p:txBody>
          <a:bodyPr/>
          <a:lstStyle/>
          <a:p>
            <a:fld id="{30DD4E80-607C-4832-AF51-75727074878D}" type="slidenum">
              <a:rPr lang="ru-RU" smtClean="0">
                <a:solidFill>
                  <a:schemeClr val="tx1"/>
                </a:solidFill>
              </a:rPr>
              <a:pPr/>
              <a:t>2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0020" y="1271574"/>
            <a:ext cx="8386822" cy="6494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   Предлагаем вашему вниманию кроссворд, в котором зашифрованы понятия и термины «Экологической химии» - науки о химических процессах, определяющих состояние и свойства окружающей среды. </a:t>
            </a:r>
          </a:p>
          <a:p>
            <a:r>
              <a:rPr lang="ru-RU" sz="2400" dirty="0" smtClean="0"/>
              <a:t>   При нажимании на номера вопросов        будет осуществлен переход на слайд с вопросом и подсказкой – ребусом. </a:t>
            </a:r>
          </a:p>
          <a:p>
            <a:r>
              <a:rPr lang="ru-RU" sz="2400" dirty="0" smtClean="0"/>
              <a:t>   Открывать вопросы можно в любом порядке.</a:t>
            </a:r>
            <a:br>
              <a:rPr lang="ru-RU" sz="2400" dirty="0" smtClean="0"/>
            </a:br>
            <a:r>
              <a:rPr lang="ru-RU" sz="2400" dirty="0" smtClean="0"/>
              <a:t>   Чтобы вернуться обратно воспользуйтесь гиперссылкой       ,</a:t>
            </a:r>
            <a:br>
              <a:rPr lang="ru-RU" sz="2400" dirty="0" smtClean="0"/>
            </a:br>
            <a:r>
              <a:rPr lang="ru-RU" sz="2400" dirty="0" smtClean="0"/>
              <a:t>при этом ответы будут открываться автоматически (настроены триггеры).  Кнопка         - «завершить показ».</a:t>
            </a:r>
          </a:p>
          <a:p>
            <a:r>
              <a:rPr lang="ru-RU" sz="2400" dirty="0" smtClean="0"/>
              <a:t>                                       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Желаем успеха!</a:t>
            </a:r>
            <a:b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8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</a:t>
            </a:r>
            <a:r>
              <a:rPr lang="ru-RU" sz="140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ru-RU" sz="1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r>
              <a:rPr lang="ru-RU" sz="1400" dirty="0" smtClean="0">
                <a:solidFill>
                  <a:schemeClr val="tx1"/>
                </a:solidFill>
              </a:rPr>
              <a:t>а скрытых слайдах 22 – 24 размещены ссылки на интернет-ресурсы)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2400" dirty="0" smtClean="0"/>
          </a:p>
          <a:p>
            <a:endParaRPr lang="ru-RU" sz="2000" dirty="0" smtClean="0"/>
          </a:p>
          <a:p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0" y="571480"/>
            <a:ext cx="9144000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Методические</a:t>
            </a:r>
            <a:r>
              <a:rPr kumimoji="0" lang="ru-RU" sz="4800" b="1" i="0" u="none" strike="noStrike" kern="1200" normalizeH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j-ea"/>
                <a:cs typeface="+mj-cs"/>
              </a:rPr>
              <a:t>рекомендации</a:t>
            </a:r>
            <a:endParaRPr kumimoji="0" lang="ru-RU" sz="4800" b="1" i="0" u="none" strike="noStrike" kern="1200" normalizeH="0" baseline="0" noProof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358214" y="6072206"/>
            <a:ext cx="428628" cy="428628"/>
          </a:xfrm>
          <a:prstGeom prst="actionButtonForwardNex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2" action="ppaction://hlinksldjump"/>
          </p:cNvPr>
          <p:cNvSpPr/>
          <p:nvPr/>
        </p:nvSpPr>
        <p:spPr>
          <a:xfrm>
            <a:off x="5614994" y="2786054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ysClr val="windowText" lastClr="000000"/>
                </a:solidFill>
              </a:rPr>
              <a:t>1</a:t>
            </a:r>
            <a:endParaRPr lang="ru-RU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10" name="Управляющая кнопка: возврат 9">
            <a:hlinkClick r:id="rId3" action="ppaction://hlinksldjump" highlightClick="1"/>
          </p:cNvPr>
          <p:cNvSpPr/>
          <p:nvPr/>
        </p:nvSpPr>
        <p:spPr>
          <a:xfrm>
            <a:off x="8086748" y="3814762"/>
            <a:ext cx="428628" cy="428628"/>
          </a:xfrm>
          <a:prstGeom prst="actionButtonRetur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в конец 10">
            <a:hlinkClick r:id="" action="ppaction://hlinkshowjump?jump=endshow" highlightClick="1"/>
          </p:cNvPr>
          <p:cNvSpPr/>
          <p:nvPr/>
        </p:nvSpPr>
        <p:spPr>
          <a:xfrm>
            <a:off x="3143240" y="4643446"/>
            <a:ext cx="357190" cy="357190"/>
          </a:xfrm>
          <a:prstGeom prst="actionButtonEnd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715140" y="6572272"/>
            <a:ext cx="2133600" cy="365125"/>
          </a:xfrm>
        </p:spPr>
        <p:txBody>
          <a:bodyPr/>
          <a:lstStyle/>
          <a:p>
            <a:fld id="{30DD4E80-607C-4832-AF51-75727074878D}" type="slidenum">
              <a:rPr lang="ru-RU" smtClean="0">
                <a:solidFill>
                  <a:schemeClr val="tx1"/>
                </a:solidFill>
              </a:rPr>
              <a:pPr/>
              <a:t>20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286776" y="6000768"/>
            <a:ext cx="500066" cy="500066"/>
          </a:xfrm>
          <a:prstGeom prst="actionButtonRetur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857232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17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pic>
        <p:nvPicPr>
          <p:cNvPr id="8" name="Рисунок 7" descr="NT_004-0_2012-06_enl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035858">
            <a:off x="180523" y="3522337"/>
            <a:ext cx="2133600" cy="1706880"/>
          </a:xfrm>
          <a:prstGeom prst="rect">
            <a:avLst/>
          </a:prstGeom>
        </p:spPr>
      </p:pic>
      <p:pic>
        <p:nvPicPr>
          <p:cNvPr id="10" name="Рисунок 9" descr="comma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098622">
            <a:off x="1739807" y="2886202"/>
            <a:ext cx="362968" cy="599621"/>
          </a:xfrm>
          <a:prstGeom prst="rect">
            <a:avLst/>
          </a:prstGeom>
        </p:spPr>
      </p:pic>
      <p:pic>
        <p:nvPicPr>
          <p:cNvPr id="14" name="Рисунок 13" descr="000383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4728" b="9395"/>
          <a:stretch>
            <a:fillRect/>
          </a:stretch>
        </p:blipFill>
        <p:spPr>
          <a:xfrm>
            <a:off x="4500562" y="3005145"/>
            <a:ext cx="2224081" cy="2709871"/>
          </a:xfrm>
          <a:prstGeom prst="rect">
            <a:avLst/>
          </a:prstGeom>
        </p:spPr>
      </p:pic>
      <p:sp>
        <p:nvSpPr>
          <p:cNvPr id="12" name="Стрелка влево 11"/>
          <p:cNvSpPr/>
          <p:nvPr/>
        </p:nvSpPr>
        <p:spPr>
          <a:xfrm flipH="1">
            <a:off x="3929058" y="3286124"/>
            <a:ext cx="978408" cy="214314"/>
          </a:xfrm>
          <a:prstGeom prst="lef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991662" y="5363190"/>
            <a:ext cx="12234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1, 2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16" name="Рисунок 15" descr="15.bmp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88" y="2533668"/>
            <a:ext cx="2381250" cy="3467100"/>
          </a:xfrm>
          <a:prstGeom prst="rect">
            <a:avLst/>
          </a:prstGeom>
        </p:spPr>
      </p:pic>
      <p:pic>
        <p:nvPicPr>
          <p:cNvPr id="17" name="Рисунок 16" descr="comma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3676" y="2972255"/>
            <a:ext cx="362968" cy="599621"/>
          </a:xfrm>
          <a:prstGeom prst="rect">
            <a:avLst/>
          </a:prstGeom>
        </p:spPr>
      </p:pic>
      <p:pic>
        <p:nvPicPr>
          <p:cNvPr id="9" name="Рисунок 8" descr="comma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098622">
            <a:off x="2168434" y="2886202"/>
            <a:ext cx="362968" cy="599621"/>
          </a:xfrm>
          <a:prstGeom prst="rect">
            <a:avLst/>
          </a:prstGeom>
        </p:spPr>
      </p:pic>
      <p:pic>
        <p:nvPicPr>
          <p:cNvPr id="18" name="Рисунок 17" descr="р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589"/>
          <a:stretch>
            <a:fillRect/>
          </a:stretch>
        </p:blipFill>
        <p:spPr>
          <a:xfrm>
            <a:off x="1857356" y="3755817"/>
            <a:ext cx="1714512" cy="1602009"/>
          </a:xfrm>
          <a:prstGeom prst="rect">
            <a:avLst/>
          </a:prstGeom>
        </p:spPr>
      </p:pic>
      <p:pic>
        <p:nvPicPr>
          <p:cNvPr id="19" name="Рисунок 18" descr="о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00364" y="3875456"/>
            <a:ext cx="1863814" cy="1625246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857224" y="542906"/>
            <a:ext cx="8286776" cy="2246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Процесс биологического окисления аммиака, образующегося при деградации органических веществ до нитрата, происходит в аэробных условиях в воде и почве, имеет большое значение в очистке сточных вод (12 букв)</a:t>
            </a:r>
            <a:endParaRPr lang="ru-RU" sz="28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715140" y="6572272"/>
            <a:ext cx="2133600" cy="365125"/>
          </a:xfrm>
        </p:spPr>
        <p:txBody>
          <a:bodyPr/>
          <a:lstStyle/>
          <a:p>
            <a:fld id="{30DD4E80-607C-4832-AF51-75727074878D}" type="slidenum">
              <a:rPr lang="ru-RU" smtClean="0">
                <a:solidFill>
                  <a:schemeClr val="tx1"/>
                </a:solidFill>
              </a:rPr>
              <a:pPr/>
              <a:t>21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286776" y="6000768"/>
            <a:ext cx="500066" cy="500066"/>
          </a:xfrm>
          <a:prstGeom prst="actionButtonRetur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857232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18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542906"/>
            <a:ext cx="8286776" cy="1384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Наука о взаимодействиях живых организмов и их сообществ между собой и с окружающей средой</a:t>
            </a:r>
            <a:br>
              <a:rPr lang="ru-RU" sz="2800" dirty="0" smtClean="0"/>
            </a:br>
            <a:r>
              <a:rPr lang="ru-RU" sz="2800" dirty="0" smtClean="0"/>
              <a:t>(8 букв)</a:t>
            </a:r>
            <a:endParaRPr lang="ru-RU" sz="2800" dirty="0" smtClean="0">
              <a:solidFill>
                <a:srgbClr val="FF0000"/>
              </a:solidFill>
            </a:endParaRPr>
          </a:p>
        </p:txBody>
      </p:sp>
      <p:pic>
        <p:nvPicPr>
          <p:cNvPr id="10" name="Рисунок 9" descr="kolodec-index-niz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2397"/>
          <a:stretch>
            <a:fillRect/>
          </a:stretch>
        </p:blipFill>
        <p:spPr>
          <a:xfrm>
            <a:off x="1857356" y="2571744"/>
            <a:ext cx="3676658" cy="3217913"/>
          </a:xfrm>
          <a:prstGeom prst="rect">
            <a:avLst/>
          </a:prstGeom>
        </p:spPr>
      </p:pic>
      <p:pic>
        <p:nvPicPr>
          <p:cNvPr id="9" name="Рисунок 8" descr="э.jpe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b="9999"/>
          <a:stretch>
            <a:fillRect/>
          </a:stretch>
        </p:blipFill>
        <p:spPr>
          <a:xfrm>
            <a:off x="500034" y="3071810"/>
            <a:ext cx="2222500" cy="2143140"/>
          </a:xfrm>
          <a:prstGeom prst="rect">
            <a:avLst/>
          </a:prstGeom>
        </p:spPr>
      </p:pic>
      <p:pic>
        <p:nvPicPr>
          <p:cNvPr id="11" name="Рисунок 10" descr="comma.g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098622">
            <a:off x="4454451" y="1943417"/>
            <a:ext cx="362968" cy="599621"/>
          </a:xfrm>
          <a:prstGeom prst="rect">
            <a:avLst/>
          </a:prstGeom>
        </p:spPr>
      </p:pic>
      <p:pic>
        <p:nvPicPr>
          <p:cNvPr id="12" name="Рисунок 11" descr="comma.g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098622">
            <a:off x="5311706" y="1943417"/>
            <a:ext cx="362968" cy="599621"/>
          </a:xfrm>
          <a:prstGeom prst="rect">
            <a:avLst/>
          </a:prstGeom>
        </p:spPr>
      </p:pic>
      <p:pic>
        <p:nvPicPr>
          <p:cNvPr id="13" name="Рисунок 12" descr="comma.g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098622">
            <a:off x="4883078" y="1943416"/>
            <a:ext cx="362968" cy="599621"/>
          </a:xfrm>
          <a:prstGeom prst="rect">
            <a:avLst/>
          </a:prstGeom>
        </p:spPr>
      </p:pic>
      <p:pic>
        <p:nvPicPr>
          <p:cNvPr id="14" name="Рисунок 13" descr="4-5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2066" y="2786058"/>
            <a:ext cx="2458621" cy="301181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572132" y="5643578"/>
            <a:ext cx="12234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5, 6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16" name="Рисунок 15" descr="я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9388" y="3571876"/>
            <a:ext cx="2409429" cy="244860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6672"/>
            <a:ext cx="842493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Arial" pitchFamily="34" charset="0"/>
              </a:rPr>
              <a:t>Презентация создана на основе авторского шаблона: </a:t>
            </a:r>
            <a:endParaRPr lang="en-US" sz="2400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Ранько Елена Алексеевна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учитель начальных классов  МАОУ лицей №21 г. Иваново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800" b="1" i="1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latin typeface="Times New Roman" pitchFamily="18" charset="0"/>
                <a:cs typeface="Arial" pitchFamily="34" charset="0"/>
              </a:rPr>
              <a:t>Сайт: </a:t>
            </a:r>
            <a:r>
              <a:rPr lang="en-US" sz="2000" i="1" dirty="0" smtClean="0"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2000" i="1" dirty="0" smtClean="0">
                <a:latin typeface="Times New Roman" pitchFamily="18" charset="0"/>
                <a:cs typeface="Arial" pitchFamily="34" charset="0"/>
              </a:rPr>
              <a:t> 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C00000"/>
              </a:solidFill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Интернет – ресурсы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solidFill>
                <a:srgbClr val="C00000"/>
              </a:solidFill>
              <a:cs typeface="Arial" pitchFamily="34" charset="0"/>
            </a:endParaRPr>
          </a:p>
          <a:p>
            <a:pPr algn="ctr"/>
            <a:r>
              <a:rPr lang="en-US" dirty="0" smtClean="0">
                <a:hlinkClick r:id="rId3"/>
              </a:rPr>
              <a:t>http://diza-74.ucoz.ru/blog/klipart_vesennjaja_zelen_spring_verdure/2013-03-05-4723</a:t>
            </a:r>
            <a:r>
              <a:rPr lang="ru-RU" dirty="0" smtClean="0"/>
              <a:t> </a:t>
            </a:r>
          </a:p>
          <a:p>
            <a:pPr algn="ctr"/>
            <a:r>
              <a:rPr lang="ru-RU" sz="2000" i="1" dirty="0" smtClean="0"/>
              <a:t>клипарт «Весенняя зелень»</a:t>
            </a:r>
          </a:p>
          <a:p>
            <a:pPr algn="ctr"/>
            <a:endParaRPr lang="ru-RU" sz="800" i="1" dirty="0" smtClean="0"/>
          </a:p>
          <a:p>
            <a:pPr algn="ctr"/>
            <a:r>
              <a:rPr lang="en-US" dirty="0" smtClean="0">
                <a:hlinkClick r:id="rId4"/>
              </a:rPr>
              <a:t>http://allday2.com/index.php?newsid=348482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endParaRPr lang="ru-RU" dirty="0" smtClean="0"/>
          </a:p>
          <a:p>
            <a:pPr algn="ctr"/>
            <a:r>
              <a:rPr lang="ru-RU" sz="2000" i="1" dirty="0" smtClean="0"/>
              <a:t>клипарт «Свежесть зелени»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/>
          </a:p>
        </p:txBody>
      </p:sp>
      <p:sp>
        <p:nvSpPr>
          <p:cNvPr id="4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6672"/>
            <a:ext cx="8424936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Интернет – ресурсы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C00000"/>
                </a:solidFill>
                <a:cs typeface="Arial" pitchFamily="34" charset="0"/>
                <a:hlinkClick r:id="rId2"/>
              </a:rPr>
              <a:t>http://www.pixelbox.ru/blog/photoshop-tutorials/509.html</a:t>
            </a:r>
            <a:r>
              <a:rPr lang="ru-RU" sz="1400" dirty="0" smtClean="0">
                <a:solidFill>
                  <a:srgbClr val="C00000"/>
                </a:solidFill>
                <a:cs typeface="Arial" pitchFamily="34" charset="0"/>
                <a:hlinkClick r:id="rId2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ru-RU" sz="1400" dirty="0" smtClean="0">
                <a:cs typeface="Arial" pitchFamily="34" charset="0"/>
              </a:rPr>
              <a:t>шар</a:t>
            </a:r>
            <a:endParaRPr lang="ru-RU" sz="1400" dirty="0" smtClean="0">
              <a:cs typeface="Arial" pitchFamily="34" charset="0"/>
              <a:hlinkClick r:id="rId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C00000"/>
                </a:solidFill>
                <a:cs typeface="Arial" pitchFamily="34" charset="0"/>
                <a:hlinkClick r:id="rId2"/>
              </a:rPr>
              <a:t>http://krikam.net/shop/radio/index.php?ELEMENT_ID=10014</a:t>
            </a:r>
            <a:r>
              <a:rPr lang="ru-RU" sz="1400" dirty="0" smtClean="0">
                <a:solidFill>
                  <a:srgbClr val="C00000"/>
                </a:solidFill>
                <a:cs typeface="Arial" pitchFamily="34" charset="0"/>
              </a:rPr>
              <a:t>  </a:t>
            </a:r>
            <a:r>
              <a:rPr lang="ru-RU" sz="1400" dirty="0" smtClean="0">
                <a:cs typeface="Arial" pitchFamily="34" charset="0"/>
              </a:rPr>
              <a:t>рация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3"/>
              </a:rPr>
              <a:t>http://devrega.ru/98-91</a:t>
            </a:r>
            <a:r>
              <a:rPr lang="ru-RU" sz="1400" dirty="0" smtClean="0">
                <a:cs typeface="Arial" pitchFamily="34" charset="0"/>
              </a:rPr>
              <a:t> диван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4"/>
              </a:rPr>
              <a:t>http://krasgmu.net/news/ne_vse_soki_odinakovo_polezny/2013-10-30-294</a:t>
            </a:r>
            <a:r>
              <a:rPr lang="ru-RU" sz="1400" dirty="0" smtClean="0">
                <a:cs typeface="Arial" pitchFamily="34" charset="0"/>
              </a:rPr>
              <a:t> сок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5"/>
              </a:rPr>
              <a:t>http://stranao3.ru/blog/summer2010/?b=102</a:t>
            </a:r>
            <a:r>
              <a:rPr lang="ru-RU" sz="1400" dirty="0" smtClean="0">
                <a:cs typeface="Arial" pitchFamily="34" charset="0"/>
              </a:rPr>
              <a:t> блины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6"/>
              </a:rPr>
              <a:t>http://perebus.kiev.ua/ru/blog/</a:t>
            </a:r>
            <a:r>
              <a:rPr lang="ru-RU" sz="1400" dirty="0" smtClean="0">
                <a:cs typeface="Arial" pitchFamily="34" charset="0"/>
                <a:hlinkClick r:id="rId6"/>
              </a:rPr>
              <a:t>фургон,%20микроавтобус,%20автобус%20или%20бус  </a:t>
            </a:r>
            <a:r>
              <a:rPr lang="ru-RU" sz="1400" dirty="0" smtClean="0">
                <a:cs typeface="Arial" pitchFamily="34" charset="0"/>
              </a:rPr>
              <a:t> воз</a:t>
            </a:r>
            <a:endParaRPr lang="ru-RU" sz="1400" dirty="0" smtClean="0">
              <a:cs typeface="Arial" pitchFamily="34" charset="0"/>
              <a:hlinkClick r:id="rId7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7"/>
              </a:rPr>
              <a:t>http://www.laromat.ru/catalog/2/</a:t>
            </a:r>
            <a:r>
              <a:rPr lang="ru-RU" sz="1400" dirty="0" smtClean="0">
                <a:cs typeface="Arial" pitchFamily="34" charset="0"/>
              </a:rPr>
              <a:t> духи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8"/>
              </a:rPr>
              <a:t>http://www.kompleks-mebel.ru/cat5/</a:t>
            </a:r>
            <a:r>
              <a:rPr lang="ru-RU" sz="1400" dirty="0" smtClean="0">
                <a:cs typeface="Arial" pitchFamily="34" charset="0"/>
              </a:rPr>
              <a:t> полка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9"/>
              </a:rPr>
              <a:t>http://lampov.ru/?id=15339</a:t>
            </a:r>
            <a:r>
              <a:rPr lang="ru-RU" sz="1400" dirty="0" smtClean="0">
                <a:cs typeface="Arial" pitchFamily="34" charset="0"/>
              </a:rPr>
              <a:t> люстра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10"/>
              </a:rPr>
              <a:t>http://vooruzenie.ru/publ/4-1-0-32</a:t>
            </a:r>
            <a:r>
              <a:rPr lang="ru-RU" sz="1400" dirty="0" smtClean="0">
                <a:cs typeface="Arial" pitchFamily="34" charset="0"/>
              </a:rPr>
              <a:t> танк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11"/>
              </a:rPr>
              <a:t>http://everstyle.ru/kak_vybrat_horoshij_zont</a:t>
            </a:r>
            <a:r>
              <a:rPr lang="ru-RU" sz="1400" dirty="0" smtClean="0">
                <a:cs typeface="Arial" pitchFamily="34" charset="0"/>
              </a:rPr>
              <a:t> зонт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12"/>
              </a:rPr>
              <a:t>http://www.oilngases.ru/ugol/ugol.html</a:t>
            </a:r>
            <a:r>
              <a:rPr lang="ru-RU" sz="1400" dirty="0" smtClean="0">
                <a:cs typeface="Arial" pitchFamily="34" charset="0"/>
              </a:rPr>
              <a:t> уголь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13"/>
              </a:rPr>
              <a:t>http://ru.123rf.com/photo_10662903_an-illustration-of-a-whale.html</a:t>
            </a:r>
            <a:r>
              <a:rPr lang="ru-RU" sz="1400" dirty="0" smtClean="0">
                <a:cs typeface="Arial" pitchFamily="34" charset="0"/>
              </a:rPr>
              <a:t> кит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14"/>
              </a:rPr>
              <a:t>http://domashniy-medic.ru/izbytok-soli-v-pishe-put-k-razvitiyu-gipertonii</a:t>
            </a:r>
            <a:r>
              <a:rPr lang="ru-RU" sz="1400" dirty="0" smtClean="0">
                <a:cs typeface="Arial" pitchFamily="34" charset="0"/>
              </a:rPr>
              <a:t> соль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15"/>
              </a:rPr>
              <a:t>http://melissagardenhotel.com/puteshestviya/fotoapparat.html</a:t>
            </a:r>
            <a:r>
              <a:rPr lang="ru-RU" sz="1400" dirty="0" smtClean="0">
                <a:cs typeface="Arial" pitchFamily="34" charset="0"/>
              </a:rPr>
              <a:t> фотоаппарат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cs typeface="Arial" pitchFamily="34" charset="0"/>
              </a:rPr>
              <a:t> </a:t>
            </a:r>
            <a:r>
              <a:rPr lang="en-US" sz="1400" dirty="0" smtClean="0">
                <a:cs typeface="Arial" pitchFamily="34" charset="0"/>
                <a:hlinkClick r:id="rId16"/>
              </a:rPr>
              <a:t>http://900igr.net/kartinki/rastenija-i-griby/Derevja-1.files/033-Osina.html</a:t>
            </a:r>
            <a:r>
              <a:rPr lang="ru-RU" sz="1400" dirty="0" smtClean="0">
                <a:cs typeface="Arial" pitchFamily="34" charset="0"/>
              </a:rPr>
              <a:t>  осина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cs typeface="Arial" pitchFamily="34" charset="0"/>
                <a:hlinkClick r:id="rId17"/>
              </a:rPr>
              <a:t> </a:t>
            </a:r>
            <a:r>
              <a:rPr lang="en-US" sz="1400" dirty="0" smtClean="0">
                <a:cs typeface="Arial" pitchFamily="34" charset="0"/>
                <a:hlinkClick r:id="rId17"/>
              </a:rPr>
              <a:t>http://milih-plastic.ru/taz.html</a:t>
            </a:r>
            <a:r>
              <a:rPr lang="ru-RU" sz="1400" dirty="0" smtClean="0">
                <a:cs typeface="Arial" pitchFamily="34" charset="0"/>
              </a:rPr>
              <a:t> таз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18"/>
              </a:rPr>
              <a:t>http://autoboom.org/79-hyundai-solaris-16-solnechnyy-avtomobil.html</a:t>
            </a:r>
            <a:r>
              <a:rPr lang="ru-RU" sz="1400" dirty="0" smtClean="0">
                <a:cs typeface="Arial" pitchFamily="34" charset="0"/>
              </a:rPr>
              <a:t> автомобиль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19"/>
              </a:rPr>
              <a:t>http://spb-kassa.ru/kassovie_cheki.html</a:t>
            </a:r>
            <a:r>
              <a:rPr lang="ru-RU" sz="1400" dirty="0" smtClean="0">
                <a:cs typeface="Arial" pitchFamily="34" charset="0"/>
              </a:rPr>
              <a:t> чек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20"/>
              </a:rPr>
              <a:t>http://wiki.wildberries.ru/things/clothing/</a:t>
            </a:r>
            <a:r>
              <a:rPr lang="ru-RU" sz="1400" dirty="0" smtClean="0">
                <a:cs typeface="Arial" pitchFamily="34" charset="0"/>
                <a:hlinkClick r:id="rId20"/>
              </a:rPr>
              <a:t>носки</a:t>
            </a:r>
            <a:r>
              <a:rPr lang="ru-RU" sz="1400" dirty="0" smtClean="0">
                <a:cs typeface="Arial" pitchFamily="34" charset="0"/>
              </a:rPr>
              <a:t> </a:t>
            </a:r>
            <a:r>
              <a:rPr lang="ru-RU" sz="1400" dirty="0" err="1" smtClean="0">
                <a:cs typeface="Arial" pitchFamily="34" charset="0"/>
              </a:rPr>
              <a:t>носки</a:t>
            </a:r>
            <a:endParaRPr lang="ru-RU" sz="1400" dirty="0" smtClean="0"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hlinkClick r:id="rId21"/>
              </a:rPr>
              <a:t>http://byfashion.ru/dlja-volos/pheny-dlja-volos/Prophessionalnyj-phen-BaByliss-PRO-BAB-5586-GE-Tourmaline-Pulse-Ionic.html</a:t>
            </a:r>
            <a:r>
              <a:rPr lang="ru-RU" sz="1400" dirty="0" smtClean="0"/>
              <a:t>    фен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hlinkClick r:id="rId22"/>
              </a:rPr>
              <a:t>http://danko.by/korpusnaya-mebel/gostinie/modulnye-sistemy/</a:t>
            </a:r>
            <a:r>
              <a:rPr lang="ru-RU" sz="1400" dirty="0" smtClean="0">
                <a:hlinkClick r:id="rId22"/>
              </a:rPr>
              <a:t>Верди%2010А</a:t>
            </a:r>
            <a:r>
              <a:rPr lang="ru-RU" sz="1400" dirty="0" smtClean="0"/>
              <a:t>     стол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6"/>
              </a:rPr>
              <a:t>http://hiero.ru/2167102 </a:t>
            </a:r>
            <a:r>
              <a:rPr lang="ru-RU" sz="1400" dirty="0" smtClean="0"/>
              <a:t>ирис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hlinkClick r:id="rId23"/>
              </a:rPr>
              <a:t>http://monopoly-game.ru/family/rus-loto/</a:t>
            </a:r>
            <a:r>
              <a:rPr lang="ru-RU" sz="1400" dirty="0" smtClean="0"/>
              <a:t> лото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cs typeface="Arial" pitchFamily="34" charset="0"/>
              <a:hlinkClick r:id="rId6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cs typeface="Arial" pitchFamily="34" charset="0"/>
              <a:hlinkClick r:id="rId6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cs typeface="Arial" pitchFamily="34" charset="0"/>
              <a:hlinkClick r:id="rId6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4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6672"/>
            <a:ext cx="8424936" cy="8063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Интернет – ресурсы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hlinkClick r:id="rId2"/>
              </a:rPr>
              <a:t>http://iconbird.com/view/6894_iconki_bowling_pins_bouling_kegli</a:t>
            </a:r>
            <a:r>
              <a:rPr lang="ru-RU" sz="1400" dirty="0" smtClean="0"/>
              <a:t> кегли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3"/>
              </a:rPr>
              <a:t>http://irecommend.ru/content/bystro-i-vkusno-no-ne-rekomenduyu</a:t>
            </a:r>
            <a:r>
              <a:rPr lang="ru-RU" sz="1400" dirty="0" smtClean="0">
                <a:cs typeface="Arial" pitchFamily="34" charset="0"/>
              </a:rPr>
              <a:t> кисель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4"/>
              </a:rPr>
              <a:t>http://www.lenagold.ru/fon/clipart/p/poezd.html</a:t>
            </a:r>
            <a:r>
              <a:rPr lang="ru-RU" sz="1400" dirty="0" smtClean="0">
                <a:cs typeface="Arial" pitchFamily="34" charset="0"/>
              </a:rPr>
              <a:t> паровоз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5"/>
              </a:rPr>
              <a:t>http://www.rincomedia.ru/news/vampiri-v-kino-chast-4.html</a:t>
            </a:r>
            <a:r>
              <a:rPr lang="ru-RU" sz="1400" dirty="0" smtClean="0">
                <a:cs typeface="Arial" pitchFamily="34" charset="0"/>
              </a:rPr>
              <a:t> кино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6"/>
              </a:rPr>
              <a:t>http://world.lib.ru/img/h/habib_s/rozawzoshedshajaizpodsnega/</a:t>
            </a:r>
            <a:r>
              <a:rPr lang="ru-RU" sz="1400" dirty="0" smtClean="0">
                <a:cs typeface="Arial" pitchFamily="34" charset="0"/>
              </a:rPr>
              <a:t> роза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cs typeface="Arial" pitchFamily="34" charset="0"/>
              </a:rPr>
              <a:t> </a:t>
            </a:r>
            <a:r>
              <a:rPr lang="en-US" sz="1400" dirty="0" smtClean="0">
                <a:cs typeface="Arial" pitchFamily="34" charset="0"/>
                <a:hlinkClick r:id="rId7"/>
              </a:rPr>
              <a:t>http://dic.academic.ru/dic.nsf/bse/146603/</a:t>
            </a:r>
            <a:r>
              <a:rPr lang="ru-RU" sz="1400" dirty="0" smtClean="0">
                <a:cs typeface="Arial" pitchFamily="34" charset="0"/>
              </a:rPr>
              <a:t>  хамелеон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8"/>
              </a:rPr>
              <a:t>http://www.ozon.ru/context/detail/id/4188940/</a:t>
            </a:r>
            <a:r>
              <a:rPr lang="ru-RU" sz="1400" dirty="0" smtClean="0">
                <a:cs typeface="Arial" pitchFamily="34" charset="0"/>
              </a:rPr>
              <a:t> пестик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9"/>
              </a:rPr>
              <a:t>http://ru.123rf.com/photo_11654751_cartoon-clown-in-circus-tent--vector-illustration.html</a:t>
            </a:r>
            <a:r>
              <a:rPr lang="ru-RU" sz="1400" dirty="0" smtClean="0">
                <a:cs typeface="Arial" pitchFamily="34" charset="0"/>
              </a:rPr>
              <a:t> цирк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10"/>
              </a:rPr>
              <a:t>http://www.wikipro.ru/images/5/52/</a:t>
            </a:r>
            <a:r>
              <a:rPr lang="ru-RU" sz="1400" dirty="0" err="1" smtClean="0">
                <a:cs typeface="Arial" pitchFamily="34" charset="0"/>
                <a:hlinkClick r:id="rId10"/>
              </a:rPr>
              <a:t>Дым_из_трубы</a:t>
            </a:r>
            <a:r>
              <a:rPr lang="ru-RU" sz="1400" dirty="0" smtClean="0">
                <a:cs typeface="Arial" pitchFamily="34" charset="0"/>
                <a:hlinkClick r:id="rId10"/>
              </a:rPr>
              <a:t>.</a:t>
            </a:r>
            <a:r>
              <a:rPr lang="en-US" sz="1400" dirty="0" smtClean="0">
                <a:cs typeface="Arial" pitchFamily="34" charset="0"/>
                <a:hlinkClick r:id="rId10"/>
              </a:rPr>
              <a:t>jpg</a:t>
            </a:r>
            <a:r>
              <a:rPr lang="ru-RU" sz="1400" dirty="0" smtClean="0">
                <a:cs typeface="Arial" pitchFamily="34" charset="0"/>
              </a:rPr>
              <a:t> дым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11"/>
              </a:rPr>
              <a:t>http://www.euro-som.de/index.php/som.html</a:t>
            </a:r>
            <a:r>
              <a:rPr lang="ru-RU" sz="1400" dirty="0" smtClean="0">
                <a:cs typeface="Arial" pitchFamily="34" charset="0"/>
              </a:rPr>
              <a:t> сом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12"/>
              </a:rPr>
              <a:t>http://www.onovamnadom.ru/item/id9107/?PHPSESSID=cu5nqefg42quhtfo1gh73midu1</a:t>
            </a:r>
            <a:r>
              <a:rPr lang="ru-RU" sz="1400" dirty="0" smtClean="0">
                <a:cs typeface="Arial" pitchFamily="34" charset="0"/>
              </a:rPr>
              <a:t> глобус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13"/>
              </a:rPr>
              <a:t>http://magiableska.com.ua/index.php?productID=12204</a:t>
            </a:r>
            <a:r>
              <a:rPr lang="ru-RU" sz="1400" dirty="0" smtClean="0">
                <a:cs typeface="Arial" pitchFamily="34" charset="0"/>
              </a:rPr>
              <a:t> нитки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14"/>
              </a:rPr>
              <a:t>http://chemlib.ru/books/item/f00/s00/z0000014/st238.shtml</a:t>
            </a:r>
            <a:r>
              <a:rPr lang="ru-RU" sz="1400" dirty="0" smtClean="0">
                <a:cs typeface="Arial" pitchFamily="34" charset="0"/>
              </a:rPr>
              <a:t> фильтр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15"/>
              </a:rPr>
              <a:t>http://lechebnye-rastenija.ru/catalog/belaja-akacija.html</a:t>
            </a:r>
            <a:r>
              <a:rPr lang="ru-RU" sz="1400" dirty="0" smtClean="0">
                <a:cs typeface="Arial" pitchFamily="34" charset="0"/>
              </a:rPr>
              <a:t> акация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16"/>
              </a:rPr>
              <a:t>http://www.prof-kolodec.ru/</a:t>
            </a:r>
            <a:r>
              <a:rPr lang="ru-RU" sz="1400" dirty="0" smtClean="0">
                <a:cs typeface="Arial" pitchFamily="34" charset="0"/>
              </a:rPr>
              <a:t> колодец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17"/>
              </a:rPr>
              <a:t>http://shop-viserdi.ru/journal/fashion/vtoraja-zhizn-rezinovyh-sapog/</a:t>
            </a:r>
            <a:r>
              <a:rPr lang="ru-RU" sz="1400" dirty="0" smtClean="0">
                <a:cs typeface="Arial" pitchFamily="34" charset="0"/>
              </a:rPr>
              <a:t> сапоги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cs typeface="Arial" pitchFamily="34" charset="0"/>
                <a:hlinkClick r:id="rId18"/>
              </a:rPr>
              <a:t>http://www.megainet.info/design/png-clipart/6699-bukvy-dlya-fotoshopa-veselyy-alfavit.html</a:t>
            </a:r>
            <a:r>
              <a:rPr lang="ru-RU" sz="1400" dirty="0" smtClean="0">
                <a:cs typeface="Arial" pitchFamily="34" charset="0"/>
              </a:rPr>
              <a:t> веселый алфавит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cs typeface="Arial" pitchFamily="34" charset="0"/>
              </a:rPr>
              <a:t>Материалы из </a:t>
            </a:r>
            <a:r>
              <a:rPr lang="ru-RU" sz="1400" dirty="0" err="1" smtClean="0">
                <a:cs typeface="Arial" pitchFamily="34" charset="0"/>
              </a:rPr>
              <a:t>Википедии</a:t>
            </a:r>
            <a:r>
              <a:rPr lang="ru-RU" sz="1400" dirty="0" smtClean="0">
                <a:cs typeface="Arial" pitchFamily="34" charset="0"/>
              </a:rPr>
              <a:t/>
            </a:r>
            <a:br>
              <a:rPr lang="ru-RU" sz="1400" dirty="0" smtClean="0">
                <a:cs typeface="Arial" pitchFamily="34" charset="0"/>
              </a:rPr>
            </a:br>
            <a:r>
              <a:rPr lang="ru-RU" sz="1400" dirty="0" smtClean="0">
                <a:cs typeface="Arial" pitchFamily="34" charset="0"/>
              </a:rPr>
              <a:t>Сайт «Химия и экология»  </a:t>
            </a:r>
            <a:r>
              <a:rPr lang="en-US" sz="1400" dirty="0" smtClean="0">
                <a:hlinkClick r:id="rId19"/>
              </a:rPr>
              <a:t>http://stenus.ru/statia.php?id=83</a:t>
            </a:r>
            <a:r>
              <a:rPr lang="ru-RU" sz="1400" dirty="0" smtClean="0">
                <a:hlinkClick r:id="rId19"/>
              </a:rPr>
              <a:t>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cs typeface="Arial" pitchFamily="34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4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4" name="Группа 473"/>
          <p:cNvGrpSpPr/>
          <p:nvPr/>
        </p:nvGrpSpPr>
        <p:grpSpPr>
          <a:xfrm>
            <a:off x="857224" y="357166"/>
            <a:ext cx="7429552" cy="6143668"/>
            <a:chOff x="857224" y="357166"/>
            <a:chExt cx="7429552" cy="6143668"/>
          </a:xfrm>
        </p:grpSpPr>
        <p:grpSp>
          <p:nvGrpSpPr>
            <p:cNvPr id="277" name="Группа 276"/>
            <p:cNvGrpSpPr/>
            <p:nvPr/>
          </p:nvGrpSpPr>
          <p:grpSpPr>
            <a:xfrm>
              <a:off x="857224" y="357166"/>
              <a:ext cx="7429552" cy="6143668"/>
              <a:chOff x="500034" y="-24"/>
              <a:chExt cx="8001056" cy="6858048"/>
            </a:xfrm>
          </p:grpSpPr>
          <p:grpSp>
            <p:nvGrpSpPr>
              <p:cNvPr id="275" name="Группа 274"/>
              <p:cNvGrpSpPr/>
              <p:nvPr/>
            </p:nvGrpSpPr>
            <p:grpSpPr>
              <a:xfrm>
                <a:off x="500034" y="428628"/>
                <a:ext cx="5572164" cy="6429396"/>
                <a:chOff x="500034" y="428628"/>
                <a:chExt cx="5572164" cy="6429396"/>
              </a:xfrm>
            </p:grpSpPr>
            <p:grpSp>
              <p:nvGrpSpPr>
                <p:cNvPr id="259" name="Группа 258"/>
                <p:cNvGrpSpPr/>
                <p:nvPr/>
              </p:nvGrpSpPr>
              <p:grpSpPr>
                <a:xfrm>
                  <a:off x="1785918" y="2143116"/>
                  <a:ext cx="428628" cy="3857652"/>
                  <a:chOff x="2000232" y="1714488"/>
                  <a:chExt cx="428628" cy="3857652"/>
                </a:xfrm>
              </p:grpSpPr>
              <p:sp>
                <p:nvSpPr>
                  <p:cNvPr id="120" name="Прямоугольник 119"/>
                  <p:cNvSpPr/>
                  <p:nvPr/>
                </p:nvSpPr>
                <p:spPr>
                  <a:xfrm>
                    <a:off x="2000232" y="214311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Л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1" name="Прямоугольник 120"/>
                  <p:cNvSpPr/>
                  <p:nvPr/>
                </p:nvSpPr>
                <p:spPr>
                  <a:xfrm>
                    <a:off x="2000232" y="171448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О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2" name="Прямоугольник 121"/>
                  <p:cNvSpPr/>
                  <p:nvPr/>
                </p:nvSpPr>
                <p:spPr>
                  <a:xfrm>
                    <a:off x="2000232" y="514351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Ы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3" name="Прямоугольник 122"/>
                  <p:cNvSpPr/>
                  <p:nvPr/>
                </p:nvSpPr>
                <p:spPr>
                  <a:xfrm>
                    <a:off x="2000232" y="300037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Ю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" name="Прямоугольник 123"/>
                  <p:cNvSpPr/>
                  <p:nvPr/>
                </p:nvSpPr>
                <p:spPr>
                  <a:xfrm>
                    <a:off x="2000232" y="342900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Т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" name="Прямоугольник 124"/>
                  <p:cNvSpPr/>
                  <p:nvPr/>
                </p:nvSpPr>
                <p:spPr>
                  <a:xfrm>
                    <a:off x="2000232" y="385762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А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" name="Прямоугольник 125"/>
                  <p:cNvSpPr/>
                  <p:nvPr/>
                </p:nvSpPr>
                <p:spPr>
                  <a:xfrm>
                    <a:off x="2000232" y="428625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Н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" name="Прямоугольник 126"/>
                  <p:cNvSpPr/>
                  <p:nvPr/>
                </p:nvSpPr>
                <p:spPr>
                  <a:xfrm>
                    <a:off x="2000232" y="4714884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Т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" name="Прямоугольник 9"/>
                  <p:cNvSpPr/>
                  <p:nvPr/>
                </p:nvSpPr>
                <p:spPr>
                  <a:xfrm>
                    <a:off x="2000232" y="2571744"/>
                    <a:ext cx="428628" cy="428628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Л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58" name="Группа 257"/>
                <p:cNvGrpSpPr/>
                <p:nvPr/>
              </p:nvGrpSpPr>
              <p:grpSpPr>
                <a:xfrm>
                  <a:off x="1357290" y="2571744"/>
                  <a:ext cx="428628" cy="2571768"/>
                  <a:chOff x="1571604" y="2143116"/>
                  <a:chExt cx="428628" cy="2571768"/>
                </a:xfrm>
              </p:grpSpPr>
              <p:sp>
                <p:nvSpPr>
                  <p:cNvPr id="9" name="Прямоугольник 8"/>
                  <p:cNvSpPr/>
                  <p:nvPr/>
                </p:nvSpPr>
                <p:spPr>
                  <a:xfrm>
                    <a:off x="1571604" y="2571744"/>
                    <a:ext cx="428628" cy="428628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О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7" name="Прямоугольник 36"/>
                  <p:cNvSpPr/>
                  <p:nvPr/>
                </p:nvSpPr>
                <p:spPr>
                  <a:xfrm>
                    <a:off x="1571604" y="214311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В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1" name="Прямоугольник 40"/>
                  <p:cNvSpPr/>
                  <p:nvPr/>
                </p:nvSpPr>
                <p:spPr>
                  <a:xfrm>
                    <a:off x="1571604" y="300037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З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" name="Прямоугольник 41"/>
                  <p:cNvSpPr/>
                  <p:nvPr/>
                </p:nvSpPr>
                <p:spPr>
                  <a:xfrm>
                    <a:off x="1571604" y="342900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Д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3" name="Прямоугольник 42"/>
                  <p:cNvSpPr/>
                  <p:nvPr/>
                </p:nvSpPr>
                <p:spPr>
                  <a:xfrm>
                    <a:off x="1571604" y="385762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У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4" name="Прямоугольник 43"/>
                  <p:cNvSpPr/>
                  <p:nvPr/>
                </p:nvSpPr>
                <p:spPr>
                  <a:xfrm>
                    <a:off x="1571604" y="428625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Х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60" name="Группа 259"/>
                <p:cNvGrpSpPr/>
                <p:nvPr/>
              </p:nvGrpSpPr>
              <p:grpSpPr>
                <a:xfrm>
                  <a:off x="2214546" y="2143116"/>
                  <a:ext cx="428628" cy="1714512"/>
                  <a:chOff x="2428860" y="1714488"/>
                  <a:chExt cx="428628" cy="1714512"/>
                </a:xfrm>
              </p:grpSpPr>
              <p:sp>
                <p:nvSpPr>
                  <p:cNvPr id="11" name="Прямоугольник 10"/>
                  <p:cNvSpPr/>
                  <p:nvPr/>
                </p:nvSpPr>
                <p:spPr>
                  <a:xfrm>
                    <a:off x="2428860" y="2571744"/>
                    <a:ext cx="428628" cy="428628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О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8" name="Прямоугольник 67"/>
                  <p:cNvSpPr/>
                  <p:nvPr/>
                </p:nvSpPr>
                <p:spPr>
                  <a:xfrm>
                    <a:off x="2428860" y="214311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З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9" name="Прямоугольник 68"/>
                  <p:cNvSpPr/>
                  <p:nvPr/>
                </p:nvSpPr>
                <p:spPr>
                  <a:xfrm>
                    <a:off x="2428860" y="171448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О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2" name="Прямоугольник 71"/>
                  <p:cNvSpPr/>
                  <p:nvPr/>
                </p:nvSpPr>
                <p:spPr>
                  <a:xfrm>
                    <a:off x="2428860" y="300037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Н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54" name="Группа 253"/>
                <p:cNvGrpSpPr/>
                <p:nvPr/>
              </p:nvGrpSpPr>
              <p:grpSpPr>
                <a:xfrm>
                  <a:off x="500034" y="2571744"/>
                  <a:ext cx="428628" cy="3000396"/>
                  <a:chOff x="500034" y="2143116"/>
                  <a:chExt cx="428628" cy="3000396"/>
                </a:xfrm>
              </p:grpSpPr>
              <p:sp>
                <p:nvSpPr>
                  <p:cNvPr id="7" name="Прямоугольник 6"/>
                  <p:cNvSpPr/>
                  <p:nvPr/>
                </p:nvSpPr>
                <p:spPr>
                  <a:xfrm>
                    <a:off x="500034" y="2571744"/>
                    <a:ext cx="428628" cy="428628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Э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7" name="Прямоугольник 106"/>
                  <p:cNvSpPr/>
                  <p:nvPr/>
                </p:nvSpPr>
                <p:spPr>
                  <a:xfrm>
                    <a:off x="500034" y="214311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А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8" name="Прямоугольник 107"/>
                  <p:cNvSpPr/>
                  <p:nvPr/>
                </p:nvSpPr>
                <p:spPr>
                  <a:xfrm>
                    <a:off x="500034" y="300037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Р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9" name="Прямоугольник 108"/>
                  <p:cNvSpPr/>
                  <p:nvPr/>
                </p:nvSpPr>
                <p:spPr>
                  <a:xfrm>
                    <a:off x="500034" y="342900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А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0" name="Прямоугольник 109"/>
                  <p:cNvSpPr/>
                  <p:nvPr/>
                </p:nvSpPr>
                <p:spPr>
                  <a:xfrm>
                    <a:off x="500034" y="385762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Ц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1" name="Прямоугольник 110"/>
                  <p:cNvSpPr/>
                  <p:nvPr/>
                </p:nvSpPr>
                <p:spPr>
                  <a:xfrm>
                    <a:off x="500034" y="428625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И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2" name="Прямоугольник 111"/>
                  <p:cNvSpPr/>
                  <p:nvPr/>
                </p:nvSpPr>
                <p:spPr>
                  <a:xfrm>
                    <a:off x="500034" y="4714884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Я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66" name="Группа 265"/>
                <p:cNvGrpSpPr/>
                <p:nvPr/>
              </p:nvGrpSpPr>
              <p:grpSpPr>
                <a:xfrm>
                  <a:off x="4786314" y="1714488"/>
                  <a:ext cx="428628" cy="3000396"/>
                  <a:chOff x="5000628" y="1285860"/>
                  <a:chExt cx="428628" cy="3000396"/>
                </a:xfrm>
              </p:grpSpPr>
              <p:sp>
                <p:nvSpPr>
                  <p:cNvPr id="17" name="Прямоугольник 16"/>
                  <p:cNvSpPr/>
                  <p:nvPr/>
                </p:nvSpPr>
                <p:spPr>
                  <a:xfrm>
                    <a:off x="5000628" y="2571744"/>
                    <a:ext cx="428628" cy="428628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К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1" name="Прямоугольник 100"/>
                  <p:cNvSpPr/>
                  <p:nvPr/>
                </p:nvSpPr>
                <p:spPr>
                  <a:xfrm>
                    <a:off x="5000628" y="300037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Е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2" name="Прямоугольник 101"/>
                  <p:cNvSpPr/>
                  <p:nvPr/>
                </p:nvSpPr>
                <p:spPr>
                  <a:xfrm>
                    <a:off x="5000628" y="342900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Л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3" name="Прямоугольник 102"/>
                  <p:cNvSpPr/>
                  <p:nvPr/>
                </p:nvSpPr>
                <p:spPr>
                  <a:xfrm>
                    <a:off x="5000628" y="214311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К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4" name="Прямоугольник 103"/>
                  <p:cNvSpPr/>
                  <p:nvPr/>
                </p:nvSpPr>
                <p:spPr>
                  <a:xfrm>
                    <a:off x="5000628" y="171448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Е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5" name="Прямоугольник 104"/>
                  <p:cNvSpPr/>
                  <p:nvPr/>
                </p:nvSpPr>
                <p:spPr>
                  <a:xfrm>
                    <a:off x="5000628" y="128586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Г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" name="Прямоугольник 116"/>
                  <p:cNvSpPr/>
                  <p:nvPr/>
                </p:nvSpPr>
                <p:spPr>
                  <a:xfrm>
                    <a:off x="5000628" y="385762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Ь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62" name="Группа 261"/>
                <p:cNvGrpSpPr/>
                <p:nvPr/>
              </p:nvGrpSpPr>
              <p:grpSpPr>
                <a:xfrm>
                  <a:off x="3071802" y="857232"/>
                  <a:ext cx="428628" cy="4286280"/>
                  <a:chOff x="3286116" y="1285860"/>
                  <a:chExt cx="428628" cy="4286280"/>
                </a:xfrm>
              </p:grpSpPr>
              <p:sp>
                <p:nvSpPr>
                  <p:cNvPr id="13" name="Прямоугольник 12"/>
                  <p:cNvSpPr/>
                  <p:nvPr/>
                </p:nvSpPr>
                <p:spPr>
                  <a:xfrm>
                    <a:off x="3286116" y="2571744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О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8" name="Прямоугольник 77"/>
                  <p:cNvSpPr/>
                  <p:nvPr/>
                </p:nvSpPr>
                <p:spPr>
                  <a:xfrm>
                    <a:off x="3286116" y="214311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Т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9" name="Прямоугольник 78"/>
                  <p:cNvSpPr/>
                  <p:nvPr/>
                </p:nvSpPr>
                <p:spPr>
                  <a:xfrm>
                    <a:off x="3286116" y="171448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О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0" name="Прямоугольник 79"/>
                  <p:cNvSpPr/>
                  <p:nvPr/>
                </p:nvSpPr>
                <p:spPr>
                  <a:xfrm>
                    <a:off x="3286116" y="300037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С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1" name="Прямоугольник 80"/>
                  <p:cNvSpPr/>
                  <p:nvPr/>
                </p:nvSpPr>
                <p:spPr>
                  <a:xfrm>
                    <a:off x="3286116" y="3429000"/>
                    <a:ext cx="428628" cy="428628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И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2" name="Прямоугольник 81"/>
                  <p:cNvSpPr/>
                  <p:nvPr/>
                </p:nvSpPr>
                <p:spPr>
                  <a:xfrm>
                    <a:off x="3286116" y="385762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Н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3" name="Прямоугольник 82"/>
                  <p:cNvSpPr/>
                  <p:nvPr/>
                </p:nvSpPr>
                <p:spPr>
                  <a:xfrm>
                    <a:off x="3286116" y="428625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Т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4" name="Прямоугольник 83"/>
                  <p:cNvSpPr/>
                  <p:nvPr/>
                </p:nvSpPr>
                <p:spPr>
                  <a:xfrm>
                    <a:off x="3286116" y="4714884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Е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5" name="Прямоугольник 84"/>
                  <p:cNvSpPr/>
                  <p:nvPr/>
                </p:nvSpPr>
                <p:spPr>
                  <a:xfrm>
                    <a:off x="3286116" y="514351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З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0" name="Прямоугольник 129"/>
                  <p:cNvSpPr/>
                  <p:nvPr/>
                </p:nvSpPr>
                <p:spPr>
                  <a:xfrm>
                    <a:off x="3286116" y="128586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Ф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68" name="Группа 267"/>
                <p:cNvGrpSpPr/>
                <p:nvPr/>
              </p:nvGrpSpPr>
              <p:grpSpPr>
                <a:xfrm>
                  <a:off x="5214942" y="2571744"/>
                  <a:ext cx="428628" cy="4286280"/>
                  <a:chOff x="5857884" y="1285860"/>
                  <a:chExt cx="428628" cy="4286280"/>
                </a:xfrm>
              </p:grpSpPr>
              <p:sp>
                <p:nvSpPr>
                  <p:cNvPr id="19" name="Прямоугольник 18"/>
                  <p:cNvSpPr/>
                  <p:nvPr/>
                </p:nvSpPr>
                <p:spPr>
                  <a:xfrm>
                    <a:off x="5857884" y="2571744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Н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" name="Прямоугольник 117"/>
                  <p:cNvSpPr/>
                  <p:nvPr/>
                </p:nvSpPr>
                <p:spPr>
                  <a:xfrm>
                    <a:off x="5857884" y="128586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П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8" name="Прямоугольник 127"/>
                  <p:cNvSpPr/>
                  <p:nvPr/>
                </p:nvSpPr>
                <p:spPr>
                  <a:xfrm>
                    <a:off x="5857884" y="214311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Р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9" name="Прямоугольник 128"/>
                  <p:cNvSpPr/>
                  <p:nvPr/>
                </p:nvSpPr>
                <p:spPr>
                  <a:xfrm>
                    <a:off x="5857884" y="1714488"/>
                    <a:ext cx="428628" cy="428628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А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1" name="Прямоугольник 130"/>
                  <p:cNvSpPr/>
                  <p:nvPr/>
                </p:nvSpPr>
                <p:spPr>
                  <a:xfrm>
                    <a:off x="5857884" y="300037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И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2" name="Прямоугольник 131"/>
                  <p:cNvSpPr/>
                  <p:nvPr/>
                </p:nvSpPr>
                <p:spPr>
                  <a:xfrm>
                    <a:off x="5857884" y="342900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К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3" name="Прямоугольник 132"/>
                  <p:cNvSpPr/>
                  <p:nvPr/>
                </p:nvSpPr>
                <p:spPr>
                  <a:xfrm>
                    <a:off x="5857884" y="385762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О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4" name="Прямоугольник 133"/>
                  <p:cNvSpPr/>
                  <p:nvPr/>
                </p:nvSpPr>
                <p:spPr>
                  <a:xfrm>
                    <a:off x="5857884" y="428625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В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5" name="Прямоугольник 134"/>
                  <p:cNvSpPr/>
                  <p:nvPr/>
                </p:nvSpPr>
                <p:spPr>
                  <a:xfrm>
                    <a:off x="5857884" y="4714884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Ы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6" name="Прямоугольник 135"/>
                  <p:cNvSpPr/>
                  <p:nvPr/>
                </p:nvSpPr>
                <p:spPr>
                  <a:xfrm>
                    <a:off x="5857884" y="514351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Й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65" name="Группа 264"/>
                <p:cNvGrpSpPr/>
                <p:nvPr/>
              </p:nvGrpSpPr>
              <p:grpSpPr>
                <a:xfrm>
                  <a:off x="4357686" y="2143116"/>
                  <a:ext cx="428628" cy="3857652"/>
                  <a:chOff x="4572000" y="1285860"/>
                  <a:chExt cx="428628" cy="3857652"/>
                </a:xfrm>
              </p:grpSpPr>
              <p:sp>
                <p:nvSpPr>
                  <p:cNvPr id="16" name="Прямоугольник 15"/>
                  <p:cNvSpPr/>
                  <p:nvPr/>
                </p:nvSpPr>
                <p:spPr>
                  <a:xfrm>
                    <a:off x="4572000" y="2571744"/>
                    <a:ext cx="428628" cy="428628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Л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1" name="Прямоугольник 70"/>
                  <p:cNvSpPr/>
                  <p:nvPr/>
                </p:nvSpPr>
                <p:spPr>
                  <a:xfrm>
                    <a:off x="4572000" y="4714884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Е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8" name="Прямоугольник 137"/>
                  <p:cNvSpPr/>
                  <p:nvPr/>
                </p:nvSpPr>
                <p:spPr>
                  <a:xfrm>
                    <a:off x="4572000" y="171448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И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9" name="Прямоугольник 138"/>
                  <p:cNvSpPr/>
                  <p:nvPr/>
                </p:nvSpPr>
                <p:spPr>
                  <a:xfrm>
                    <a:off x="4572000" y="2143116"/>
                    <a:ext cx="428628" cy="428628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С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0" name="Прямоугольник 139"/>
                  <p:cNvSpPr/>
                  <p:nvPr/>
                </p:nvSpPr>
                <p:spPr>
                  <a:xfrm>
                    <a:off x="4572000" y="128586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К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1" name="Прямоугольник 140"/>
                  <p:cNvSpPr/>
                  <p:nvPr/>
                </p:nvSpPr>
                <p:spPr>
                  <a:xfrm>
                    <a:off x="4572000" y="300037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О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2" name="Прямоугольник 141"/>
                  <p:cNvSpPr/>
                  <p:nvPr/>
                </p:nvSpPr>
                <p:spPr>
                  <a:xfrm>
                    <a:off x="4572000" y="342900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Т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3" name="Прямоугольник 142"/>
                  <p:cNvSpPr/>
                  <p:nvPr/>
                </p:nvSpPr>
                <p:spPr>
                  <a:xfrm>
                    <a:off x="4572000" y="385762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Н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4" name="Прямоугольник 143"/>
                  <p:cNvSpPr/>
                  <p:nvPr/>
                </p:nvSpPr>
                <p:spPr>
                  <a:xfrm>
                    <a:off x="4572000" y="428625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Ы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63" name="Группа 262"/>
                <p:cNvGrpSpPr/>
                <p:nvPr/>
              </p:nvGrpSpPr>
              <p:grpSpPr>
                <a:xfrm>
                  <a:off x="3500430" y="428628"/>
                  <a:ext cx="428628" cy="5143512"/>
                  <a:chOff x="3714744" y="0"/>
                  <a:chExt cx="428628" cy="5143512"/>
                </a:xfrm>
              </p:grpSpPr>
              <p:sp>
                <p:nvSpPr>
                  <p:cNvPr id="14" name="Прямоугольник 13"/>
                  <p:cNvSpPr/>
                  <p:nvPr/>
                </p:nvSpPr>
                <p:spPr>
                  <a:xfrm>
                    <a:off x="3714744" y="2571744"/>
                    <a:ext cx="428628" cy="428628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Ч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" name="Прямоугольник 44"/>
                  <p:cNvSpPr/>
                  <p:nvPr/>
                </p:nvSpPr>
                <p:spPr>
                  <a:xfrm>
                    <a:off x="3714744" y="428604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Б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0" name="Прямоугольник 69"/>
                  <p:cNvSpPr/>
                  <p:nvPr/>
                </p:nvSpPr>
                <p:spPr>
                  <a:xfrm>
                    <a:off x="3714744" y="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А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6" name="Прямоугольник 85"/>
                  <p:cNvSpPr/>
                  <p:nvPr/>
                </p:nvSpPr>
                <p:spPr>
                  <a:xfrm>
                    <a:off x="3714744" y="85723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И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6" name="Прямоугольник 155"/>
                  <p:cNvSpPr/>
                  <p:nvPr/>
                </p:nvSpPr>
                <p:spPr>
                  <a:xfrm>
                    <a:off x="3714744" y="214311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И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7" name="Прямоугольник 156"/>
                  <p:cNvSpPr/>
                  <p:nvPr/>
                </p:nvSpPr>
                <p:spPr>
                  <a:xfrm>
                    <a:off x="3714744" y="171448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Т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8" name="Прямоугольник 157"/>
                  <p:cNvSpPr/>
                  <p:nvPr/>
                </p:nvSpPr>
                <p:spPr>
                  <a:xfrm>
                    <a:off x="3714744" y="300037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Е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9" name="Прямоугольник 158"/>
                  <p:cNvSpPr/>
                  <p:nvPr/>
                </p:nvSpPr>
                <p:spPr>
                  <a:xfrm>
                    <a:off x="3714744" y="342900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С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0" name="Прямоугольник 159"/>
                  <p:cNvSpPr/>
                  <p:nvPr/>
                </p:nvSpPr>
                <p:spPr>
                  <a:xfrm>
                    <a:off x="3714744" y="385762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К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1" name="Прямоугольник 160"/>
                  <p:cNvSpPr/>
                  <p:nvPr/>
                </p:nvSpPr>
                <p:spPr>
                  <a:xfrm>
                    <a:off x="3714744" y="428625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И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2" name="Прямоугольник 161"/>
                  <p:cNvSpPr/>
                  <p:nvPr/>
                </p:nvSpPr>
                <p:spPr>
                  <a:xfrm>
                    <a:off x="3714744" y="4714884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Е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3" name="Прямоугольник 162"/>
                  <p:cNvSpPr/>
                  <p:nvPr/>
                </p:nvSpPr>
                <p:spPr>
                  <a:xfrm>
                    <a:off x="3714744" y="128586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О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64" name="Группа 263"/>
                <p:cNvGrpSpPr/>
                <p:nvPr/>
              </p:nvGrpSpPr>
              <p:grpSpPr>
                <a:xfrm>
                  <a:off x="3929058" y="2571744"/>
                  <a:ext cx="428628" cy="2143140"/>
                  <a:chOff x="4143372" y="1285860"/>
                  <a:chExt cx="428628" cy="2143140"/>
                </a:xfrm>
              </p:grpSpPr>
              <p:sp>
                <p:nvSpPr>
                  <p:cNvPr id="15" name="Прямоугольник 14"/>
                  <p:cNvSpPr/>
                  <p:nvPr/>
                </p:nvSpPr>
                <p:spPr>
                  <a:xfrm>
                    <a:off x="4143372" y="2571744"/>
                    <a:ext cx="428628" cy="428628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О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" name="Прямоугольник 113"/>
                  <p:cNvSpPr/>
                  <p:nvPr/>
                </p:nvSpPr>
                <p:spPr>
                  <a:xfrm>
                    <a:off x="4143372" y="214311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Н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" name="Прямоугольник 114"/>
                  <p:cNvSpPr/>
                  <p:nvPr/>
                </p:nvSpPr>
                <p:spPr>
                  <a:xfrm>
                    <a:off x="4143372" y="1714488"/>
                    <a:ext cx="428628" cy="428628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Е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" name="Прямоугольник 115"/>
                  <p:cNvSpPr/>
                  <p:nvPr/>
                </p:nvSpPr>
                <p:spPr>
                  <a:xfrm>
                    <a:off x="4143372" y="300037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Л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7" name="Прямоугольник 166"/>
                  <p:cNvSpPr/>
                  <p:nvPr/>
                </p:nvSpPr>
                <p:spPr>
                  <a:xfrm>
                    <a:off x="4143372" y="128586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Ф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61" name="Группа 260"/>
                <p:cNvGrpSpPr/>
                <p:nvPr/>
              </p:nvGrpSpPr>
              <p:grpSpPr>
                <a:xfrm>
                  <a:off x="2643174" y="2571744"/>
                  <a:ext cx="428628" cy="4286280"/>
                  <a:chOff x="2857488" y="2143116"/>
                  <a:chExt cx="428628" cy="4286280"/>
                </a:xfrm>
              </p:grpSpPr>
              <p:sp>
                <p:nvSpPr>
                  <p:cNvPr id="12" name="Прямоугольник 11"/>
                  <p:cNvSpPr/>
                  <p:nvPr/>
                </p:nvSpPr>
                <p:spPr>
                  <a:xfrm>
                    <a:off x="2857488" y="2571744"/>
                    <a:ext cx="428628" cy="428628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Г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8" name="Прямоугольник 37"/>
                  <p:cNvSpPr/>
                  <p:nvPr/>
                </p:nvSpPr>
                <p:spPr>
                  <a:xfrm>
                    <a:off x="2857488" y="214311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У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9" name="Прямоугольник 38"/>
                  <p:cNvSpPr/>
                  <p:nvPr/>
                </p:nvSpPr>
                <p:spPr>
                  <a:xfrm>
                    <a:off x="2857488" y="557214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Ы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0" name="Прямоугольник 39"/>
                  <p:cNvSpPr/>
                  <p:nvPr/>
                </p:nvSpPr>
                <p:spPr>
                  <a:xfrm>
                    <a:off x="2857488" y="600076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Й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8" name="Прямоугольник 187"/>
                  <p:cNvSpPr/>
                  <p:nvPr/>
                </p:nvSpPr>
                <p:spPr>
                  <a:xfrm>
                    <a:off x="2857488" y="300037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Л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9" name="Прямоугольник 188"/>
                  <p:cNvSpPr/>
                  <p:nvPr/>
                </p:nvSpPr>
                <p:spPr>
                  <a:xfrm>
                    <a:off x="2857488" y="342900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Е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90" name="Прямоугольник 189"/>
                  <p:cNvSpPr/>
                  <p:nvPr/>
                </p:nvSpPr>
                <p:spPr>
                  <a:xfrm>
                    <a:off x="2857488" y="385762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К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91" name="Прямоугольник 190"/>
                  <p:cNvSpPr/>
                  <p:nvPr/>
                </p:nvSpPr>
                <p:spPr>
                  <a:xfrm>
                    <a:off x="2857488" y="428625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И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92" name="Прямоугольник 191"/>
                  <p:cNvSpPr/>
                  <p:nvPr/>
                </p:nvSpPr>
                <p:spPr>
                  <a:xfrm>
                    <a:off x="2857488" y="4714884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С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93" name="Прямоугольник 192"/>
                  <p:cNvSpPr/>
                  <p:nvPr/>
                </p:nvSpPr>
                <p:spPr>
                  <a:xfrm>
                    <a:off x="2857488" y="514351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Л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67" name="Группа 266"/>
                <p:cNvGrpSpPr/>
                <p:nvPr/>
              </p:nvGrpSpPr>
              <p:grpSpPr>
                <a:xfrm>
                  <a:off x="5643570" y="857232"/>
                  <a:ext cx="428628" cy="2571768"/>
                  <a:chOff x="5429256" y="1285860"/>
                  <a:chExt cx="428628" cy="2571768"/>
                </a:xfrm>
              </p:grpSpPr>
              <p:sp>
                <p:nvSpPr>
                  <p:cNvPr id="18" name="Прямоугольник 17"/>
                  <p:cNvSpPr/>
                  <p:nvPr/>
                </p:nvSpPr>
                <p:spPr>
                  <a:xfrm>
                    <a:off x="5429256" y="2571744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З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5" name="Прямоугольник 24"/>
                  <p:cNvSpPr/>
                  <p:nvPr/>
                </p:nvSpPr>
                <p:spPr>
                  <a:xfrm>
                    <a:off x="5429256" y="300037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И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8" name="Прямоугольник 27"/>
                  <p:cNvSpPr/>
                  <p:nvPr/>
                </p:nvSpPr>
                <p:spPr>
                  <a:xfrm>
                    <a:off x="5429256" y="3429000"/>
                    <a:ext cx="428628" cy="428628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Я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5" name="Прямоугольник 164"/>
                  <p:cNvSpPr/>
                  <p:nvPr/>
                </p:nvSpPr>
                <p:spPr>
                  <a:xfrm>
                    <a:off x="5429256" y="214311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О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6" name="Прямоугольник 165"/>
                  <p:cNvSpPr/>
                  <p:nvPr/>
                </p:nvSpPr>
                <p:spPr>
                  <a:xfrm>
                    <a:off x="5429256" y="171448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Р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28" name="Прямоугольник 227"/>
                  <p:cNvSpPr/>
                  <p:nvPr/>
                </p:nvSpPr>
                <p:spPr>
                  <a:xfrm>
                    <a:off x="5429256" y="128586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Э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57" name="Группа 256"/>
                <p:cNvGrpSpPr/>
                <p:nvPr/>
              </p:nvGrpSpPr>
              <p:grpSpPr>
                <a:xfrm>
                  <a:off x="928662" y="1714488"/>
                  <a:ext cx="428628" cy="3429024"/>
                  <a:chOff x="928662" y="1285860"/>
                  <a:chExt cx="428628" cy="3429024"/>
                </a:xfrm>
              </p:grpSpPr>
              <p:sp>
                <p:nvSpPr>
                  <p:cNvPr id="8" name="Прямоугольник 7"/>
                  <p:cNvSpPr/>
                  <p:nvPr/>
                </p:nvSpPr>
                <p:spPr>
                  <a:xfrm>
                    <a:off x="928662" y="2571744"/>
                    <a:ext cx="428628" cy="428628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К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2" name="Прямоугольник 181"/>
                  <p:cNvSpPr/>
                  <p:nvPr/>
                </p:nvSpPr>
                <p:spPr>
                  <a:xfrm>
                    <a:off x="928662" y="214311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О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3" name="Прямоугольник 182"/>
                  <p:cNvSpPr/>
                  <p:nvPr/>
                </p:nvSpPr>
                <p:spPr>
                  <a:xfrm>
                    <a:off x="928662" y="300037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С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4" name="Прямоугольник 183"/>
                  <p:cNvSpPr/>
                  <p:nvPr/>
                </p:nvSpPr>
                <p:spPr>
                  <a:xfrm>
                    <a:off x="928662" y="342900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И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5" name="Прямоугольник 184"/>
                  <p:cNvSpPr/>
                  <p:nvPr/>
                </p:nvSpPr>
                <p:spPr>
                  <a:xfrm>
                    <a:off x="928662" y="385762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Н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6" name="Прямоугольник 185"/>
                  <p:cNvSpPr/>
                  <p:nvPr/>
                </p:nvSpPr>
                <p:spPr>
                  <a:xfrm>
                    <a:off x="928662" y="428625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Ы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55" name="Прямоугольник 254"/>
                  <p:cNvSpPr/>
                  <p:nvPr/>
                </p:nvSpPr>
                <p:spPr>
                  <a:xfrm>
                    <a:off x="928662" y="171448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И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56" name="Прямоугольник 255"/>
                  <p:cNvSpPr/>
                  <p:nvPr/>
                </p:nvSpPr>
                <p:spPr>
                  <a:xfrm>
                    <a:off x="928662" y="128586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Д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276" name="Группа 275"/>
              <p:cNvGrpSpPr/>
              <p:nvPr/>
            </p:nvGrpSpPr>
            <p:grpSpPr>
              <a:xfrm>
                <a:off x="6357950" y="-24"/>
                <a:ext cx="2143140" cy="5572164"/>
                <a:chOff x="6429388" y="-24"/>
                <a:chExt cx="2143140" cy="5572164"/>
              </a:xfrm>
            </p:grpSpPr>
            <p:grpSp>
              <p:nvGrpSpPr>
                <p:cNvPr id="270" name="Группа 269"/>
                <p:cNvGrpSpPr/>
                <p:nvPr/>
              </p:nvGrpSpPr>
              <p:grpSpPr>
                <a:xfrm>
                  <a:off x="6858016" y="1285884"/>
                  <a:ext cx="428628" cy="3857628"/>
                  <a:chOff x="6715140" y="0"/>
                  <a:chExt cx="428628" cy="3857628"/>
                </a:xfrm>
              </p:grpSpPr>
              <p:sp>
                <p:nvSpPr>
                  <p:cNvPr id="21" name="Прямоугольник 20"/>
                  <p:cNvSpPr/>
                  <p:nvPr/>
                </p:nvSpPr>
                <p:spPr>
                  <a:xfrm>
                    <a:off x="6715140" y="2571744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И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7" name="Прямоугольник 46"/>
                  <p:cNvSpPr/>
                  <p:nvPr/>
                </p:nvSpPr>
                <p:spPr>
                  <a:xfrm>
                    <a:off x="6715140" y="214311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Ц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" name="Прямоугольник 47"/>
                  <p:cNvSpPr/>
                  <p:nvPr/>
                </p:nvSpPr>
                <p:spPr>
                  <a:xfrm>
                    <a:off x="6715140" y="1714488"/>
                    <a:ext cx="428628" cy="428628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И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" name="Прямоугольник 48"/>
                  <p:cNvSpPr/>
                  <p:nvPr/>
                </p:nvSpPr>
                <p:spPr>
                  <a:xfrm>
                    <a:off x="6715140" y="128586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Т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0" name="Прямоугольник 49"/>
                  <p:cNvSpPr/>
                  <p:nvPr/>
                </p:nvSpPr>
                <p:spPr>
                  <a:xfrm>
                    <a:off x="6715140" y="300037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Д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1" name="Прямоугольник 50"/>
                  <p:cNvSpPr/>
                  <p:nvPr/>
                </p:nvSpPr>
                <p:spPr>
                  <a:xfrm>
                    <a:off x="6715140" y="342900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Ы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3" name="Прямоугольник 52"/>
                  <p:cNvSpPr/>
                  <p:nvPr/>
                </p:nvSpPr>
                <p:spPr>
                  <a:xfrm>
                    <a:off x="6715140" y="85723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С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4" name="Прямоугольник 53"/>
                  <p:cNvSpPr/>
                  <p:nvPr/>
                </p:nvSpPr>
                <p:spPr>
                  <a:xfrm>
                    <a:off x="6715140" y="428604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Е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5" name="Прямоугольник 54"/>
                  <p:cNvSpPr/>
                  <p:nvPr/>
                </p:nvSpPr>
                <p:spPr>
                  <a:xfrm>
                    <a:off x="6715140" y="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П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72" name="Группа 271"/>
                <p:cNvGrpSpPr/>
                <p:nvPr/>
              </p:nvGrpSpPr>
              <p:grpSpPr>
                <a:xfrm>
                  <a:off x="7715272" y="428604"/>
                  <a:ext cx="428628" cy="5143536"/>
                  <a:chOff x="7572396" y="857232"/>
                  <a:chExt cx="428628" cy="5143536"/>
                </a:xfrm>
              </p:grpSpPr>
              <p:sp>
                <p:nvSpPr>
                  <p:cNvPr id="23" name="Прямоугольник 22"/>
                  <p:cNvSpPr/>
                  <p:nvPr/>
                </p:nvSpPr>
                <p:spPr>
                  <a:xfrm>
                    <a:off x="7572396" y="2571744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О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9" name="Прямоугольник 88"/>
                  <p:cNvSpPr/>
                  <p:nvPr/>
                </p:nvSpPr>
                <p:spPr>
                  <a:xfrm>
                    <a:off x="7572396" y="214311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Р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0" name="Прямоугольник 89"/>
                  <p:cNvSpPr/>
                  <p:nvPr/>
                </p:nvSpPr>
                <p:spPr>
                  <a:xfrm>
                    <a:off x="7572396" y="171448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Т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1" name="Прямоугольник 90"/>
                  <p:cNvSpPr/>
                  <p:nvPr/>
                </p:nvSpPr>
                <p:spPr>
                  <a:xfrm>
                    <a:off x="7572396" y="128586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И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2" name="Прямоугольник 91"/>
                  <p:cNvSpPr/>
                  <p:nvPr/>
                </p:nvSpPr>
                <p:spPr>
                  <a:xfrm>
                    <a:off x="7572396" y="85723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Н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3" name="Прямоугольник 92"/>
                  <p:cNvSpPr/>
                  <p:nvPr/>
                </p:nvSpPr>
                <p:spPr>
                  <a:xfrm>
                    <a:off x="7572396" y="300037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Ф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4" name="Прямоугольник 93"/>
                  <p:cNvSpPr/>
                  <p:nvPr/>
                </p:nvSpPr>
                <p:spPr>
                  <a:xfrm>
                    <a:off x="7572396" y="3429000"/>
                    <a:ext cx="428628" cy="428628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И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5" name="Прямоугольник 94"/>
                  <p:cNvSpPr/>
                  <p:nvPr/>
                </p:nvSpPr>
                <p:spPr>
                  <a:xfrm>
                    <a:off x="7572396" y="385762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К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6" name="Прямоугольник 95"/>
                  <p:cNvSpPr/>
                  <p:nvPr/>
                </p:nvSpPr>
                <p:spPr>
                  <a:xfrm>
                    <a:off x="7572396" y="428625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А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7" name="Прямоугольник 96"/>
                  <p:cNvSpPr/>
                  <p:nvPr/>
                </p:nvSpPr>
                <p:spPr>
                  <a:xfrm>
                    <a:off x="7572396" y="4714884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Ц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8" name="Прямоугольник 97"/>
                  <p:cNvSpPr/>
                  <p:nvPr/>
                </p:nvSpPr>
                <p:spPr>
                  <a:xfrm>
                    <a:off x="7572396" y="514351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И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" name="Прямоугольник 98"/>
                  <p:cNvSpPr/>
                  <p:nvPr/>
                </p:nvSpPr>
                <p:spPr>
                  <a:xfrm>
                    <a:off x="7572396" y="557214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Я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71" name="Группа 270"/>
                <p:cNvGrpSpPr/>
                <p:nvPr/>
              </p:nvGrpSpPr>
              <p:grpSpPr>
                <a:xfrm>
                  <a:off x="7286644" y="2571744"/>
                  <a:ext cx="428628" cy="1714512"/>
                  <a:chOff x="7143768" y="2143116"/>
                  <a:chExt cx="428628" cy="1714512"/>
                </a:xfrm>
              </p:grpSpPr>
              <p:sp>
                <p:nvSpPr>
                  <p:cNvPr id="22" name="Прямоугольник 21"/>
                  <p:cNvSpPr/>
                  <p:nvPr/>
                </p:nvSpPr>
                <p:spPr>
                  <a:xfrm>
                    <a:off x="7143768" y="2571744"/>
                    <a:ext cx="428628" cy="428628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М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6" name="Прямоугольник 145"/>
                  <p:cNvSpPr/>
                  <p:nvPr/>
                </p:nvSpPr>
                <p:spPr>
                  <a:xfrm>
                    <a:off x="7143768" y="214311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С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8" name="Прямоугольник 147"/>
                  <p:cNvSpPr/>
                  <p:nvPr/>
                </p:nvSpPr>
                <p:spPr>
                  <a:xfrm>
                    <a:off x="7143768" y="300037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О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9" name="Прямоугольник 148"/>
                  <p:cNvSpPr/>
                  <p:nvPr/>
                </p:nvSpPr>
                <p:spPr>
                  <a:xfrm>
                    <a:off x="7143768" y="342900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Г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69" name="Группа 268"/>
                <p:cNvGrpSpPr/>
                <p:nvPr/>
              </p:nvGrpSpPr>
              <p:grpSpPr>
                <a:xfrm>
                  <a:off x="6429388" y="3000372"/>
                  <a:ext cx="428628" cy="1714512"/>
                  <a:chOff x="6286512" y="2571744"/>
                  <a:chExt cx="428628" cy="1714512"/>
                </a:xfrm>
              </p:grpSpPr>
              <p:sp>
                <p:nvSpPr>
                  <p:cNvPr id="20" name="Прямоугольник 19"/>
                  <p:cNvSpPr/>
                  <p:nvPr/>
                </p:nvSpPr>
                <p:spPr>
                  <a:xfrm>
                    <a:off x="6286512" y="2571744"/>
                    <a:ext cx="428628" cy="428628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Х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4" name="Прямоугольник 173"/>
                  <p:cNvSpPr/>
                  <p:nvPr/>
                </p:nvSpPr>
                <p:spPr>
                  <a:xfrm>
                    <a:off x="6286512" y="300037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Л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5" name="Прямоугольник 174"/>
                  <p:cNvSpPr/>
                  <p:nvPr/>
                </p:nvSpPr>
                <p:spPr>
                  <a:xfrm>
                    <a:off x="6286512" y="342900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О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6" name="Прямоугольник 175"/>
                  <p:cNvSpPr/>
                  <p:nvPr/>
                </p:nvSpPr>
                <p:spPr>
                  <a:xfrm>
                    <a:off x="6286512" y="385762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Р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74" name="Группа 273"/>
                <p:cNvGrpSpPr/>
                <p:nvPr/>
              </p:nvGrpSpPr>
              <p:grpSpPr>
                <a:xfrm>
                  <a:off x="8143900" y="-24"/>
                  <a:ext cx="428628" cy="3429024"/>
                  <a:chOff x="8001024" y="-24"/>
                  <a:chExt cx="428628" cy="3429024"/>
                </a:xfrm>
              </p:grpSpPr>
              <p:sp>
                <p:nvSpPr>
                  <p:cNvPr id="24" name="Прямоугольник 23"/>
                  <p:cNvSpPr/>
                  <p:nvPr/>
                </p:nvSpPr>
                <p:spPr>
                  <a:xfrm>
                    <a:off x="8001024" y="2571744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И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9" name="Прямоугольник 58"/>
                  <p:cNvSpPr/>
                  <p:nvPr/>
                </p:nvSpPr>
                <p:spPr>
                  <a:xfrm>
                    <a:off x="8001024" y="214311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Г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0" name="Прямоугольник 59"/>
                  <p:cNvSpPr/>
                  <p:nvPr/>
                </p:nvSpPr>
                <p:spPr>
                  <a:xfrm>
                    <a:off x="8001024" y="3000372"/>
                    <a:ext cx="428628" cy="428628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Я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1" name="Прямоугольник 60"/>
                  <p:cNvSpPr/>
                  <p:nvPr/>
                </p:nvSpPr>
                <p:spPr>
                  <a:xfrm>
                    <a:off x="8001024" y="171448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О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2" name="Прямоугольник 61"/>
                  <p:cNvSpPr/>
                  <p:nvPr/>
                </p:nvSpPr>
                <p:spPr>
                  <a:xfrm>
                    <a:off x="8001024" y="128586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Л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3" name="Прямоугольник 62"/>
                  <p:cNvSpPr/>
                  <p:nvPr/>
                </p:nvSpPr>
                <p:spPr>
                  <a:xfrm>
                    <a:off x="8001024" y="85723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О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4" name="Прямоугольник 63"/>
                  <p:cNvSpPr/>
                  <p:nvPr/>
                </p:nvSpPr>
                <p:spPr>
                  <a:xfrm>
                    <a:off x="8001024" y="-24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Э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73" name="Прямоугольник 272"/>
                  <p:cNvSpPr/>
                  <p:nvPr/>
                </p:nvSpPr>
                <p:spPr>
                  <a:xfrm>
                    <a:off x="8001024" y="428604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К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sp>
          <p:nvSpPr>
            <p:cNvPr id="460" name="Прямоугольник 459"/>
            <p:cNvSpPr/>
            <p:nvPr/>
          </p:nvSpPr>
          <p:spPr>
            <a:xfrm>
              <a:off x="2057382" y="1902013"/>
              <a:ext cx="398012" cy="38397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П</a:t>
              </a:r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715140" y="6572272"/>
            <a:ext cx="2133600" cy="365125"/>
          </a:xfrm>
        </p:spPr>
        <p:txBody>
          <a:bodyPr/>
          <a:lstStyle/>
          <a:p>
            <a:fld id="{30DD4E80-607C-4832-AF51-75727074878D}" type="slidenum">
              <a:rPr lang="ru-RU" smtClean="0">
                <a:solidFill>
                  <a:schemeClr val="tx1"/>
                </a:solidFill>
              </a:rPr>
              <a:pPr/>
              <a:t>3</a:t>
            </a:fld>
            <a:endParaRPr lang="ru-RU" dirty="0">
              <a:solidFill>
                <a:schemeClr val="tx1"/>
              </a:solidFill>
            </a:endParaRPr>
          </a:p>
        </p:txBody>
      </p:sp>
      <p:grpSp>
        <p:nvGrpSpPr>
          <p:cNvPr id="296" name="Группа 295"/>
          <p:cNvGrpSpPr/>
          <p:nvPr/>
        </p:nvGrpSpPr>
        <p:grpSpPr>
          <a:xfrm>
            <a:off x="857224" y="2671758"/>
            <a:ext cx="398012" cy="2687855"/>
            <a:chOff x="857224" y="2661042"/>
            <a:chExt cx="398012" cy="2687855"/>
          </a:xfrm>
        </p:grpSpPr>
        <p:sp>
          <p:nvSpPr>
            <p:cNvPr id="297" name="Прямоугольник 296"/>
            <p:cNvSpPr/>
            <p:nvPr/>
          </p:nvSpPr>
          <p:spPr>
            <a:xfrm>
              <a:off x="857224" y="3045021"/>
              <a:ext cx="398012" cy="38397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Э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298" name="Прямоугольник 297"/>
            <p:cNvSpPr/>
            <p:nvPr/>
          </p:nvSpPr>
          <p:spPr>
            <a:xfrm>
              <a:off x="857224" y="2661042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99" name="Прямоугольник 298"/>
            <p:cNvSpPr/>
            <p:nvPr/>
          </p:nvSpPr>
          <p:spPr>
            <a:xfrm>
              <a:off x="857224" y="3429001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00" name="Прямоугольник 299"/>
            <p:cNvSpPr/>
            <p:nvPr/>
          </p:nvSpPr>
          <p:spPr>
            <a:xfrm>
              <a:off x="857224" y="3812980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01" name="Прямоугольник 300"/>
            <p:cNvSpPr/>
            <p:nvPr/>
          </p:nvSpPr>
          <p:spPr>
            <a:xfrm>
              <a:off x="857224" y="4196959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02" name="Прямоугольник 301"/>
            <p:cNvSpPr/>
            <p:nvPr/>
          </p:nvSpPr>
          <p:spPr>
            <a:xfrm>
              <a:off x="857224" y="4580938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03" name="Прямоугольник 302"/>
            <p:cNvSpPr/>
            <p:nvPr/>
          </p:nvSpPr>
          <p:spPr>
            <a:xfrm>
              <a:off x="857224" y="4964918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4" name="Группа 303"/>
          <p:cNvGrpSpPr/>
          <p:nvPr/>
        </p:nvGrpSpPr>
        <p:grpSpPr>
          <a:xfrm>
            <a:off x="1259318" y="1900228"/>
            <a:ext cx="398012" cy="3071834"/>
            <a:chOff x="1255236" y="1893083"/>
            <a:chExt cx="398012" cy="3071834"/>
          </a:xfrm>
        </p:grpSpPr>
        <p:sp>
          <p:nvSpPr>
            <p:cNvPr id="305" name="Прямоугольник 304"/>
            <p:cNvSpPr/>
            <p:nvPr/>
          </p:nvSpPr>
          <p:spPr>
            <a:xfrm>
              <a:off x="1255236" y="3045021"/>
              <a:ext cx="398012" cy="38397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К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306" name="Прямоугольник 305"/>
            <p:cNvSpPr/>
            <p:nvPr/>
          </p:nvSpPr>
          <p:spPr>
            <a:xfrm>
              <a:off x="1255236" y="2661042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07" name="Прямоугольник 306"/>
            <p:cNvSpPr/>
            <p:nvPr/>
          </p:nvSpPr>
          <p:spPr>
            <a:xfrm>
              <a:off x="1255236" y="3429000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08" name="Прямоугольник 307"/>
            <p:cNvSpPr/>
            <p:nvPr/>
          </p:nvSpPr>
          <p:spPr>
            <a:xfrm>
              <a:off x="1255236" y="3812979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09" name="Прямоугольник 308"/>
            <p:cNvSpPr/>
            <p:nvPr/>
          </p:nvSpPr>
          <p:spPr>
            <a:xfrm>
              <a:off x="1255236" y="4196959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10" name="Прямоугольник 309"/>
            <p:cNvSpPr/>
            <p:nvPr/>
          </p:nvSpPr>
          <p:spPr>
            <a:xfrm>
              <a:off x="1255236" y="4580938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11" name="Прямоугольник 310"/>
            <p:cNvSpPr/>
            <p:nvPr/>
          </p:nvSpPr>
          <p:spPr>
            <a:xfrm>
              <a:off x="1255236" y="2277062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12" name="Прямоугольник 311"/>
            <p:cNvSpPr/>
            <p:nvPr/>
          </p:nvSpPr>
          <p:spPr>
            <a:xfrm>
              <a:off x="1255236" y="1893083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13" name="Группа 312"/>
          <p:cNvGrpSpPr/>
          <p:nvPr/>
        </p:nvGrpSpPr>
        <p:grpSpPr>
          <a:xfrm>
            <a:off x="1662767" y="2671758"/>
            <a:ext cx="398012" cy="2303875"/>
            <a:chOff x="1653247" y="2661042"/>
            <a:chExt cx="398012" cy="2303875"/>
          </a:xfrm>
        </p:grpSpPr>
        <p:sp>
          <p:nvSpPr>
            <p:cNvPr id="314" name="Прямоугольник 313"/>
            <p:cNvSpPr/>
            <p:nvPr/>
          </p:nvSpPr>
          <p:spPr>
            <a:xfrm>
              <a:off x="1653247" y="3045021"/>
              <a:ext cx="398012" cy="38397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О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315" name="Прямоугольник 314"/>
            <p:cNvSpPr/>
            <p:nvPr/>
          </p:nvSpPr>
          <p:spPr>
            <a:xfrm>
              <a:off x="1653247" y="2661042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16" name="Прямоугольник 315"/>
            <p:cNvSpPr/>
            <p:nvPr/>
          </p:nvSpPr>
          <p:spPr>
            <a:xfrm>
              <a:off x="1653247" y="3429000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17" name="Прямоугольник 316"/>
            <p:cNvSpPr/>
            <p:nvPr/>
          </p:nvSpPr>
          <p:spPr>
            <a:xfrm>
              <a:off x="1653247" y="3812980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18" name="Прямоугольник 317"/>
            <p:cNvSpPr/>
            <p:nvPr/>
          </p:nvSpPr>
          <p:spPr>
            <a:xfrm>
              <a:off x="1653247" y="4196959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19" name="Прямоугольник 318"/>
            <p:cNvSpPr/>
            <p:nvPr/>
          </p:nvSpPr>
          <p:spPr>
            <a:xfrm>
              <a:off x="1653247" y="4580938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30" name="Группа 329"/>
          <p:cNvGrpSpPr/>
          <p:nvPr/>
        </p:nvGrpSpPr>
        <p:grpSpPr>
          <a:xfrm>
            <a:off x="2458791" y="2285994"/>
            <a:ext cx="398012" cy="1535917"/>
            <a:chOff x="2449271" y="2277062"/>
            <a:chExt cx="398012" cy="1535917"/>
          </a:xfrm>
        </p:grpSpPr>
        <p:sp>
          <p:nvSpPr>
            <p:cNvPr id="331" name="Прямоугольник 330"/>
            <p:cNvSpPr/>
            <p:nvPr/>
          </p:nvSpPr>
          <p:spPr>
            <a:xfrm>
              <a:off x="2449271" y="3045021"/>
              <a:ext cx="398012" cy="38397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О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332" name="Прямоугольник 331"/>
            <p:cNvSpPr/>
            <p:nvPr/>
          </p:nvSpPr>
          <p:spPr>
            <a:xfrm>
              <a:off x="2449271" y="2661041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33" name="Прямоугольник 332"/>
            <p:cNvSpPr/>
            <p:nvPr/>
          </p:nvSpPr>
          <p:spPr>
            <a:xfrm>
              <a:off x="2449271" y="2277062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34" name="Прямоугольник 333"/>
            <p:cNvSpPr/>
            <p:nvPr/>
          </p:nvSpPr>
          <p:spPr>
            <a:xfrm>
              <a:off x="2449271" y="3429000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35" name="Группа 334"/>
          <p:cNvGrpSpPr/>
          <p:nvPr/>
        </p:nvGrpSpPr>
        <p:grpSpPr>
          <a:xfrm>
            <a:off x="2856802" y="2671758"/>
            <a:ext cx="398012" cy="3839792"/>
            <a:chOff x="2847282" y="2661042"/>
            <a:chExt cx="398012" cy="3839792"/>
          </a:xfrm>
        </p:grpSpPr>
        <p:sp>
          <p:nvSpPr>
            <p:cNvPr id="336" name="Прямоугольник 335"/>
            <p:cNvSpPr/>
            <p:nvPr/>
          </p:nvSpPr>
          <p:spPr>
            <a:xfrm>
              <a:off x="2847282" y="3045021"/>
              <a:ext cx="398012" cy="38397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Г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337" name="Прямоугольник 336"/>
            <p:cNvSpPr/>
            <p:nvPr/>
          </p:nvSpPr>
          <p:spPr>
            <a:xfrm>
              <a:off x="2847282" y="2661042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38" name="Прямоугольник 337"/>
            <p:cNvSpPr/>
            <p:nvPr/>
          </p:nvSpPr>
          <p:spPr>
            <a:xfrm>
              <a:off x="2847282" y="5732876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39" name="Прямоугольник 338"/>
            <p:cNvSpPr/>
            <p:nvPr/>
          </p:nvSpPr>
          <p:spPr>
            <a:xfrm>
              <a:off x="2847282" y="6116855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40" name="Прямоугольник 339"/>
            <p:cNvSpPr/>
            <p:nvPr/>
          </p:nvSpPr>
          <p:spPr>
            <a:xfrm>
              <a:off x="2847282" y="3429000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41" name="Прямоугольник 340"/>
            <p:cNvSpPr/>
            <p:nvPr/>
          </p:nvSpPr>
          <p:spPr>
            <a:xfrm>
              <a:off x="2847282" y="3812980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42" name="Прямоугольник 341"/>
            <p:cNvSpPr/>
            <p:nvPr/>
          </p:nvSpPr>
          <p:spPr>
            <a:xfrm>
              <a:off x="2847282" y="4196959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43" name="Прямоугольник 342"/>
            <p:cNvSpPr/>
            <p:nvPr/>
          </p:nvSpPr>
          <p:spPr>
            <a:xfrm>
              <a:off x="2847282" y="4580938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44" name="Прямоугольник 343"/>
            <p:cNvSpPr/>
            <p:nvPr/>
          </p:nvSpPr>
          <p:spPr>
            <a:xfrm>
              <a:off x="2847282" y="4964917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45" name="Прямоугольник 344"/>
            <p:cNvSpPr/>
            <p:nvPr/>
          </p:nvSpPr>
          <p:spPr>
            <a:xfrm>
              <a:off x="2847282" y="5348896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46" name="Группа 345"/>
          <p:cNvGrpSpPr/>
          <p:nvPr/>
        </p:nvGrpSpPr>
        <p:grpSpPr>
          <a:xfrm>
            <a:off x="3254814" y="1134645"/>
            <a:ext cx="398012" cy="3839792"/>
            <a:chOff x="3245294" y="1125125"/>
            <a:chExt cx="398012" cy="3839792"/>
          </a:xfrm>
        </p:grpSpPr>
        <p:sp>
          <p:nvSpPr>
            <p:cNvPr id="347" name="Прямоугольник 346"/>
            <p:cNvSpPr/>
            <p:nvPr/>
          </p:nvSpPr>
          <p:spPr>
            <a:xfrm>
              <a:off x="3245294" y="2277063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48" name="Прямоугольник 347"/>
            <p:cNvSpPr/>
            <p:nvPr/>
          </p:nvSpPr>
          <p:spPr>
            <a:xfrm>
              <a:off x="3245294" y="1893083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49" name="Прямоугольник 348"/>
            <p:cNvSpPr/>
            <p:nvPr/>
          </p:nvSpPr>
          <p:spPr>
            <a:xfrm>
              <a:off x="3245294" y="1509104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50" name="Прямоугольник 349"/>
            <p:cNvSpPr/>
            <p:nvPr/>
          </p:nvSpPr>
          <p:spPr>
            <a:xfrm>
              <a:off x="3245294" y="2661042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51" name="Прямоугольник 350"/>
            <p:cNvSpPr/>
            <p:nvPr/>
          </p:nvSpPr>
          <p:spPr>
            <a:xfrm>
              <a:off x="3245294" y="3045021"/>
              <a:ext cx="398012" cy="38397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И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352" name="Прямоугольник 351"/>
            <p:cNvSpPr/>
            <p:nvPr/>
          </p:nvSpPr>
          <p:spPr>
            <a:xfrm>
              <a:off x="3245294" y="3429000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53" name="Прямоугольник 352"/>
            <p:cNvSpPr/>
            <p:nvPr/>
          </p:nvSpPr>
          <p:spPr>
            <a:xfrm>
              <a:off x="3245294" y="3812979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54" name="Прямоугольник 353"/>
            <p:cNvSpPr/>
            <p:nvPr/>
          </p:nvSpPr>
          <p:spPr>
            <a:xfrm>
              <a:off x="3245294" y="4196959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55" name="Прямоугольник 354"/>
            <p:cNvSpPr/>
            <p:nvPr/>
          </p:nvSpPr>
          <p:spPr>
            <a:xfrm>
              <a:off x="3245294" y="4580938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56" name="Прямоугольник 355"/>
            <p:cNvSpPr/>
            <p:nvPr/>
          </p:nvSpPr>
          <p:spPr>
            <a:xfrm>
              <a:off x="3245294" y="1125125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57" name="Группа 356"/>
          <p:cNvGrpSpPr/>
          <p:nvPr/>
        </p:nvGrpSpPr>
        <p:grpSpPr>
          <a:xfrm>
            <a:off x="3652826" y="757220"/>
            <a:ext cx="398012" cy="4607729"/>
            <a:chOff x="3643306" y="741167"/>
            <a:chExt cx="398012" cy="4607729"/>
          </a:xfrm>
        </p:grpSpPr>
        <p:sp>
          <p:nvSpPr>
            <p:cNvPr id="358" name="Прямоугольник 357"/>
            <p:cNvSpPr/>
            <p:nvPr/>
          </p:nvSpPr>
          <p:spPr>
            <a:xfrm>
              <a:off x="3643306" y="3045021"/>
              <a:ext cx="398012" cy="38397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Ч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359" name="Прямоугольник 358"/>
            <p:cNvSpPr/>
            <p:nvPr/>
          </p:nvSpPr>
          <p:spPr>
            <a:xfrm>
              <a:off x="3643306" y="1125125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60" name="Прямоугольник 359"/>
            <p:cNvSpPr/>
            <p:nvPr/>
          </p:nvSpPr>
          <p:spPr>
            <a:xfrm>
              <a:off x="3643306" y="741167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61" name="Прямоугольник 360"/>
            <p:cNvSpPr/>
            <p:nvPr/>
          </p:nvSpPr>
          <p:spPr>
            <a:xfrm>
              <a:off x="3643306" y="1509104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62" name="Прямоугольник 361"/>
            <p:cNvSpPr/>
            <p:nvPr/>
          </p:nvSpPr>
          <p:spPr>
            <a:xfrm>
              <a:off x="3643306" y="2661042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63" name="Прямоугольник 362"/>
            <p:cNvSpPr/>
            <p:nvPr/>
          </p:nvSpPr>
          <p:spPr>
            <a:xfrm>
              <a:off x="3643306" y="2277062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64" name="Прямоугольник 363"/>
            <p:cNvSpPr/>
            <p:nvPr/>
          </p:nvSpPr>
          <p:spPr>
            <a:xfrm>
              <a:off x="3643306" y="3429000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65" name="Прямоугольник 364"/>
            <p:cNvSpPr/>
            <p:nvPr/>
          </p:nvSpPr>
          <p:spPr>
            <a:xfrm>
              <a:off x="3643306" y="3812979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66" name="Прямоугольник 365"/>
            <p:cNvSpPr/>
            <p:nvPr/>
          </p:nvSpPr>
          <p:spPr>
            <a:xfrm>
              <a:off x="3643306" y="4196958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67" name="Прямоугольник 366"/>
            <p:cNvSpPr/>
            <p:nvPr/>
          </p:nvSpPr>
          <p:spPr>
            <a:xfrm>
              <a:off x="3643306" y="4580938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68" name="Прямоугольник 367"/>
            <p:cNvSpPr/>
            <p:nvPr/>
          </p:nvSpPr>
          <p:spPr>
            <a:xfrm>
              <a:off x="3643306" y="4964917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69" name="Прямоугольник 368"/>
            <p:cNvSpPr/>
            <p:nvPr/>
          </p:nvSpPr>
          <p:spPr>
            <a:xfrm>
              <a:off x="3643306" y="1893083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70" name="Группа 369"/>
          <p:cNvGrpSpPr/>
          <p:nvPr/>
        </p:nvGrpSpPr>
        <p:grpSpPr>
          <a:xfrm>
            <a:off x="4050838" y="2680686"/>
            <a:ext cx="398012" cy="1919896"/>
            <a:chOff x="4041318" y="2661042"/>
            <a:chExt cx="398012" cy="1919896"/>
          </a:xfrm>
        </p:grpSpPr>
        <p:sp>
          <p:nvSpPr>
            <p:cNvPr id="371" name="Прямоугольник 370"/>
            <p:cNvSpPr/>
            <p:nvPr/>
          </p:nvSpPr>
          <p:spPr>
            <a:xfrm>
              <a:off x="4041318" y="3812980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72" name="Прямоугольник 371"/>
            <p:cNvSpPr/>
            <p:nvPr/>
          </p:nvSpPr>
          <p:spPr>
            <a:xfrm>
              <a:off x="4041318" y="3429000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73" name="Прямоугольник 372"/>
            <p:cNvSpPr/>
            <p:nvPr/>
          </p:nvSpPr>
          <p:spPr>
            <a:xfrm>
              <a:off x="4041318" y="3045021"/>
              <a:ext cx="398012" cy="38397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Е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374" name="Прямоугольник 373"/>
            <p:cNvSpPr/>
            <p:nvPr/>
          </p:nvSpPr>
          <p:spPr>
            <a:xfrm>
              <a:off x="4041318" y="4196959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75" name="Прямоугольник 374"/>
            <p:cNvSpPr/>
            <p:nvPr/>
          </p:nvSpPr>
          <p:spPr>
            <a:xfrm>
              <a:off x="4041318" y="2661042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76" name="Группа 375"/>
          <p:cNvGrpSpPr/>
          <p:nvPr/>
        </p:nvGrpSpPr>
        <p:grpSpPr>
          <a:xfrm>
            <a:off x="4443412" y="2285992"/>
            <a:ext cx="398012" cy="3455813"/>
            <a:chOff x="4439329" y="2277062"/>
            <a:chExt cx="398012" cy="3455813"/>
          </a:xfrm>
        </p:grpSpPr>
        <p:sp>
          <p:nvSpPr>
            <p:cNvPr id="377" name="Прямоугольник 376"/>
            <p:cNvSpPr/>
            <p:nvPr/>
          </p:nvSpPr>
          <p:spPr>
            <a:xfrm>
              <a:off x="4439329" y="3429000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78" name="Прямоугольник 377"/>
            <p:cNvSpPr/>
            <p:nvPr/>
          </p:nvSpPr>
          <p:spPr>
            <a:xfrm>
              <a:off x="4439329" y="5348896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79" name="Прямоугольник 378"/>
            <p:cNvSpPr/>
            <p:nvPr/>
          </p:nvSpPr>
          <p:spPr>
            <a:xfrm>
              <a:off x="4439329" y="2661041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80" name="Прямоугольник 379"/>
            <p:cNvSpPr/>
            <p:nvPr/>
          </p:nvSpPr>
          <p:spPr>
            <a:xfrm>
              <a:off x="4439329" y="3045020"/>
              <a:ext cx="398012" cy="38397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С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381" name="Прямоугольник 380"/>
            <p:cNvSpPr/>
            <p:nvPr/>
          </p:nvSpPr>
          <p:spPr>
            <a:xfrm>
              <a:off x="4439329" y="2277062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82" name="Прямоугольник 381"/>
            <p:cNvSpPr/>
            <p:nvPr/>
          </p:nvSpPr>
          <p:spPr>
            <a:xfrm>
              <a:off x="4439329" y="3812979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83" name="Прямоугольник 382"/>
            <p:cNvSpPr/>
            <p:nvPr/>
          </p:nvSpPr>
          <p:spPr>
            <a:xfrm>
              <a:off x="4439329" y="4196958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84" name="Прямоугольник 383"/>
            <p:cNvSpPr/>
            <p:nvPr/>
          </p:nvSpPr>
          <p:spPr>
            <a:xfrm>
              <a:off x="4439329" y="4580937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85" name="Прямоугольник 384"/>
            <p:cNvSpPr/>
            <p:nvPr/>
          </p:nvSpPr>
          <p:spPr>
            <a:xfrm>
              <a:off x="4439329" y="4964917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86" name="Группа 385"/>
          <p:cNvGrpSpPr/>
          <p:nvPr/>
        </p:nvGrpSpPr>
        <p:grpSpPr>
          <a:xfrm>
            <a:off x="4843464" y="1912727"/>
            <a:ext cx="398012" cy="2687855"/>
            <a:chOff x="4837341" y="1893083"/>
            <a:chExt cx="398012" cy="2687855"/>
          </a:xfrm>
        </p:grpSpPr>
        <p:sp>
          <p:nvSpPr>
            <p:cNvPr id="387" name="Прямоугольник 386"/>
            <p:cNvSpPr/>
            <p:nvPr/>
          </p:nvSpPr>
          <p:spPr>
            <a:xfrm>
              <a:off x="4837341" y="3045021"/>
              <a:ext cx="398012" cy="38397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К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388" name="Прямоугольник 387"/>
            <p:cNvSpPr/>
            <p:nvPr/>
          </p:nvSpPr>
          <p:spPr>
            <a:xfrm>
              <a:off x="4837341" y="3429000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89" name="Прямоугольник 388"/>
            <p:cNvSpPr/>
            <p:nvPr/>
          </p:nvSpPr>
          <p:spPr>
            <a:xfrm>
              <a:off x="4837341" y="3812979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90" name="Прямоугольник 389"/>
            <p:cNvSpPr/>
            <p:nvPr/>
          </p:nvSpPr>
          <p:spPr>
            <a:xfrm>
              <a:off x="4837341" y="2661042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91" name="Прямоугольник 390"/>
            <p:cNvSpPr/>
            <p:nvPr/>
          </p:nvSpPr>
          <p:spPr>
            <a:xfrm>
              <a:off x="4837341" y="2277062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92" name="Прямоугольник 391"/>
            <p:cNvSpPr/>
            <p:nvPr/>
          </p:nvSpPr>
          <p:spPr>
            <a:xfrm>
              <a:off x="4837341" y="1893083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93" name="Прямоугольник 392"/>
            <p:cNvSpPr/>
            <p:nvPr/>
          </p:nvSpPr>
          <p:spPr>
            <a:xfrm>
              <a:off x="4837341" y="4196959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94" name="Группа 393"/>
          <p:cNvGrpSpPr/>
          <p:nvPr/>
        </p:nvGrpSpPr>
        <p:grpSpPr>
          <a:xfrm>
            <a:off x="5243518" y="2671758"/>
            <a:ext cx="398012" cy="3839792"/>
            <a:chOff x="5235353" y="2661042"/>
            <a:chExt cx="398012" cy="3839792"/>
          </a:xfrm>
        </p:grpSpPr>
        <p:sp>
          <p:nvSpPr>
            <p:cNvPr id="395" name="Прямоугольник 394"/>
            <p:cNvSpPr/>
            <p:nvPr/>
          </p:nvSpPr>
          <p:spPr>
            <a:xfrm>
              <a:off x="5235353" y="3812980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96" name="Прямоугольник 395"/>
            <p:cNvSpPr/>
            <p:nvPr/>
          </p:nvSpPr>
          <p:spPr>
            <a:xfrm>
              <a:off x="5235353" y="2661042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97" name="Прямоугольник 396"/>
            <p:cNvSpPr/>
            <p:nvPr/>
          </p:nvSpPr>
          <p:spPr>
            <a:xfrm>
              <a:off x="5235353" y="3429000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98" name="Прямоугольник 397"/>
            <p:cNvSpPr/>
            <p:nvPr/>
          </p:nvSpPr>
          <p:spPr>
            <a:xfrm>
              <a:off x="5235353" y="3045021"/>
              <a:ext cx="398012" cy="38397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А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399" name="Прямоугольник 398"/>
            <p:cNvSpPr/>
            <p:nvPr/>
          </p:nvSpPr>
          <p:spPr>
            <a:xfrm>
              <a:off x="5235353" y="4196959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00" name="Прямоугольник 399"/>
            <p:cNvSpPr/>
            <p:nvPr/>
          </p:nvSpPr>
          <p:spPr>
            <a:xfrm>
              <a:off x="5235353" y="4580938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01" name="Прямоугольник 400"/>
            <p:cNvSpPr/>
            <p:nvPr/>
          </p:nvSpPr>
          <p:spPr>
            <a:xfrm>
              <a:off x="5235353" y="4964917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02" name="Прямоугольник 401"/>
            <p:cNvSpPr/>
            <p:nvPr/>
          </p:nvSpPr>
          <p:spPr>
            <a:xfrm>
              <a:off x="5235353" y="5348896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03" name="Прямоугольник 402"/>
            <p:cNvSpPr/>
            <p:nvPr/>
          </p:nvSpPr>
          <p:spPr>
            <a:xfrm>
              <a:off x="5235353" y="5732876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04" name="Прямоугольник 403"/>
            <p:cNvSpPr/>
            <p:nvPr/>
          </p:nvSpPr>
          <p:spPr>
            <a:xfrm>
              <a:off x="5235353" y="6116855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05" name="Группа 404"/>
          <p:cNvGrpSpPr/>
          <p:nvPr/>
        </p:nvGrpSpPr>
        <p:grpSpPr>
          <a:xfrm>
            <a:off x="5643570" y="1142986"/>
            <a:ext cx="398012" cy="2303875"/>
            <a:chOff x="5633364" y="1125125"/>
            <a:chExt cx="398012" cy="2303875"/>
          </a:xfrm>
        </p:grpSpPr>
        <p:sp>
          <p:nvSpPr>
            <p:cNvPr id="406" name="Прямоугольник 405"/>
            <p:cNvSpPr/>
            <p:nvPr/>
          </p:nvSpPr>
          <p:spPr>
            <a:xfrm>
              <a:off x="5633364" y="2277063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07" name="Прямоугольник 406"/>
            <p:cNvSpPr/>
            <p:nvPr/>
          </p:nvSpPr>
          <p:spPr>
            <a:xfrm>
              <a:off x="5633364" y="2661042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08" name="Прямоугольник 407"/>
            <p:cNvSpPr/>
            <p:nvPr/>
          </p:nvSpPr>
          <p:spPr>
            <a:xfrm>
              <a:off x="5633364" y="3045021"/>
              <a:ext cx="398012" cy="38397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Я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409" name="Прямоугольник 408"/>
            <p:cNvSpPr/>
            <p:nvPr/>
          </p:nvSpPr>
          <p:spPr>
            <a:xfrm>
              <a:off x="5633364" y="1893083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10" name="Прямоугольник 409"/>
            <p:cNvSpPr/>
            <p:nvPr/>
          </p:nvSpPr>
          <p:spPr>
            <a:xfrm>
              <a:off x="5633364" y="1509104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11" name="Прямоугольник 410"/>
            <p:cNvSpPr/>
            <p:nvPr/>
          </p:nvSpPr>
          <p:spPr>
            <a:xfrm>
              <a:off x="5633364" y="1125125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12" name="Группа 411"/>
          <p:cNvGrpSpPr/>
          <p:nvPr/>
        </p:nvGrpSpPr>
        <p:grpSpPr>
          <a:xfrm>
            <a:off x="6306237" y="3054541"/>
            <a:ext cx="398012" cy="1535917"/>
            <a:chOff x="6296717" y="3045021"/>
            <a:chExt cx="398012" cy="1535917"/>
          </a:xfrm>
        </p:grpSpPr>
        <p:sp>
          <p:nvSpPr>
            <p:cNvPr id="413" name="Прямоугольник 412"/>
            <p:cNvSpPr/>
            <p:nvPr/>
          </p:nvSpPr>
          <p:spPr>
            <a:xfrm>
              <a:off x="6296717" y="3045021"/>
              <a:ext cx="398012" cy="38397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Х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414" name="Прямоугольник 413"/>
            <p:cNvSpPr/>
            <p:nvPr/>
          </p:nvSpPr>
          <p:spPr>
            <a:xfrm>
              <a:off x="6296717" y="3429000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15" name="Прямоугольник 414"/>
            <p:cNvSpPr/>
            <p:nvPr/>
          </p:nvSpPr>
          <p:spPr>
            <a:xfrm>
              <a:off x="6296717" y="3812980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16" name="Прямоугольник 415"/>
            <p:cNvSpPr/>
            <p:nvPr/>
          </p:nvSpPr>
          <p:spPr>
            <a:xfrm>
              <a:off x="6296717" y="4196959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17" name="Группа 416"/>
          <p:cNvGrpSpPr/>
          <p:nvPr/>
        </p:nvGrpSpPr>
        <p:grpSpPr>
          <a:xfrm>
            <a:off x="6704249" y="1518645"/>
            <a:ext cx="398012" cy="3455792"/>
            <a:chOff x="6694729" y="1509125"/>
            <a:chExt cx="398012" cy="3455792"/>
          </a:xfrm>
        </p:grpSpPr>
        <p:sp>
          <p:nvSpPr>
            <p:cNvPr id="418" name="Прямоугольник 417"/>
            <p:cNvSpPr/>
            <p:nvPr/>
          </p:nvSpPr>
          <p:spPr>
            <a:xfrm>
              <a:off x="6694729" y="3812979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19" name="Прямоугольник 418"/>
            <p:cNvSpPr/>
            <p:nvPr/>
          </p:nvSpPr>
          <p:spPr>
            <a:xfrm>
              <a:off x="6694729" y="3429000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20" name="Прямоугольник 419"/>
            <p:cNvSpPr/>
            <p:nvPr/>
          </p:nvSpPr>
          <p:spPr>
            <a:xfrm>
              <a:off x="6694729" y="3045021"/>
              <a:ext cx="398012" cy="38397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И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421" name="Прямоугольник 420"/>
            <p:cNvSpPr/>
            <p:nvPr/>
          </p:nvSpPr>
          <p:spPr>
            <a:xfrm>
              <a:off x="6694729" y="2661041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22" name="Прямоугольник 421"/>
            <p:cNvSpPr/>
            <p:nvPr/>
          </p:nvSpPr>
          <p:spPr>
            <a:xfrm>
              <a:off x="6694729" y="4196958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23" name="Прямоугольник 422"/>
            <p:cNvSpPr/>
            <p:nvPr/>
          </p:nvSpPr>
          <p:spPr>
            <a:xfrm>
              <a:off x="6694729" y="4580938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24" name="Прямоугольник 423"/>
            <p:cNvSpPr/>
            <p:nvPr/>
          </p:nvSpPr>
          <p:spPr>
            <a:xfrm>
              <a:off x="6694729" y="2277062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25" name="Прямоугольник 424"/>
            <p:cNvSpPr/>
            <p:nvPr/>
          </p:nvSpPr>
          <p:spPr>
            <a:xfrm>
              <a:off x="6694729" y="1893083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26" name="Прямоугольник 425"/>
            <p:cNvSpPr/>
            <p:nvPr/>
          </p:nvSpPr>
          <p:spPr>
            <a:xfrm>
              <a:off x="6694729" y="1509125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27" name="Группа 426"/>
          <p:cNvGrpSpPr/>
          <p:nvPr/>
        </p:nvGrpSpPr>
        <p:grpSpPr>
          <a:xfrm>
            <a:off x="7102261" y="2670561"/>
            <a:ext cx="398012" cy="1535917"/>
            <a:chOff x="7092741" y="2661041"/>
            <a:chExt cx="398012" cy="1535917"/>
          </a:xfrm>
        </p:grpSpPr>
        <p:sp>
          <p:nvSpPr>
            <p:cNvPr id="428" name="Прямоугольник 427"/>
            <p:cNvSpPr/>
            <p:nvPr/>
          </p:nvSpPr>
          <p:spPr>
            <a:xfrm>
              <a:off x="7092741" y="3045020"/>
              <a:ext cx="398012" cy="38397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М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429" name="Прямоугольник 428"/>
            <p:cNvSpPr/>
            <p:nvPr/>
          </p:nvSpPr>
          <p:spPr>
            <a:xfrm>
              <a:off x="7092741" y="2661041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30" name="Прямоугольник 429"/>
            <p:cNvSpPr/>
            <p:nvPr/>
          </p:nvSpPr>
          <p:spPr>
            <a:xfrm>
              <a:off x="7092741" y="3429000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31" name="Прямоугольник 430"/>
            <p:cNvSpPr/>
            <p:nvPr/>
          </p:nvSpPr>
          <p:spPr>
            <a:xfrm>
              <a:off x="7092741" y="3812979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32" name="Группа 431"/>
          <p:cNvGrpSpPr/>
          <p:nvPr/>
        </p:nvGrpSpPr>
        <p:grpSpPr>
          <a:xfrm>
            <a:off x="7500960" y="750075"/>
            <a:ext cx="398012" cy="4607751"/>
            <a:chOff x="7490752" y="741145"/>
            <a:chExt cx="398012" cy="4607751"/>
          </a:xfrm>
        </p:grpSpPr>
        <p:sp>
          <p:nvSpPr>
            <p:cNvPr id="433" name="Прямоугольник 432"/>
            <p:cNvSpPr/>
            <p:nvPr/>
          </p:nvSpPr>
          <p:spPr>
            <a:xfrm>
              <a:off x="7490752" y="2277062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34" name="Прямоугольник 433"/>
            <p:cNvSpPr/>
            <p:nvPr/>
          </p:nvSpPr>
          <p:spPr>
            <a:xfrm>
              <a:off x="7490752" y="1893083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35" name="Прямоугольник 434"/>
            <p:cNvSpPr/>
            <p:nvPr/>
          </p:nvSpPr>
          <p:spPr>
            <a:xfrm>
              <a:off x="7490752" y="1509104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36" name="Прямоугольник 435"/>
            <p:cNvSpPr/>
            <p:nvPr/>
          </p:nvSpPr>
          <p:spPr>
            <a:xfrm>
              <a:off x="7490752" y="1125124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37" name="Прямоугольник 436"/>
            <p:cNvSpPr/>
            <p:nvPr/>
          </p:nvSpPr>
          <p:spPr>
            <a:xfrm>
              <a:off x="7490752" y="741145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38" name="Прямоугольник 437"/>
            <p:cNvSpPr/>
            <p:nvPr/>
          </p:nvSpPr>
          <p:spPr>
            <a:xfrm>
              <a:off x="7490752" y="2661041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39" name="Прямоугольник 438"/>
            <p:cNvSpPr/>
            <p:nvPr/>
          </p:nvSpPr>
          <p:spPr>
            <a:xfrm>
              <a:off x="7490752" y="3045021"/>
              <a:ext cx="398012" cy="38397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И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440" name="Прямоугольник 439"/>
            <p:cNvSpPr/>
            <p:nvPr/>
          </p:nvSpPr>
          <p:spPr>
            <a:xfrm>
              <a:off x="7490752" y="3429000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41" name="Прямоугольник 440"/>
            <p:cNvSpPr/>
            <p:nvPr/>
          </p:nvSpPr>
          <p:spPr>
            <a:xfrm>
              <a:off x="7490752" y="3812979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42" name="Прямоугольник 441"/>
            <p:cNvSpPr/>
            <p:nvPr/>
          </p:nvSpPr>
          <p:spPr>
            <a:xfrm>
              <a:off x="7490752" y="4196958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43" name="Прямоугольник 442"/>
            <p:cNvSpPr/>
            <p:nvPr/>
          </p:nvSpPr>
          <p:spPr>
            <a:xfrm>
              <a:off x="7490752" y="4580938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44" name="Прямоугольник 443"/>
            <p:cNvSpPr/>
            <p:nvPr/>
          </p:nvSpPr>
          <p:spPr>
            <a:xfrm>
              <a:off x="7490752" y="4964917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45" name="Группа 444"/>
          <p:cNvGrpSpPr/>
          <p:nvPr/>
        </p:nvGrpSpPr>
        <p:grpSpPr>
          <a:xfrm>
            <a:off x="7901012" y="371454"/>
            <a:ext cx="398012" cy="3071834"/>
            <a:chOff x="7888764" y="357166"/>
            <a:chExt cx="398012" cy="3071834"/>
          </a:xfrm>
        </p:grpSpPr>
        <p:sp>
          <p:nvSpPr>
            <p:cNvPr id="446" name="Прямоугольник 445"/>
            <p:cNvSpPr/>
            <p:nvPr/>
          </p:nvSpPr>
          <p:spPr>
            <a:xfrm>
              <a:off x="7888764" y="2661042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47" name="Прямоугольник 446"/>
            <p:cNvSpPr/>
            <p:nvPr/>
          </p:nvSpPr>
          <p:spPr>
            <a:xfrm>
              <a:off x="7888764" y="2277062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48" name="Прямоугольник 447"/>
            <p:cNvSpPr/>
            <p:nvPr/>
          </p:nvSpPr>
          <p:spPr>
            <a:xfrm>
              <a:off x="7888764" y="3045021"/>
              <a:ext cx="398012" cy="38397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Я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449" name="Прямоугольник 448"/>
            <p:cNvSpPr/>
            <p:nvPr/>
          </p:nvSpPr>
          <p:spPr>
            <a:xfrm>
              <a:off x="7888764" y="1893083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50" name="Прямоугольник 449"/>
            <p:cNvSpPr/>
            <p:nvPr/>
          </p:nvSpPr>
          <p:spPr>
            <a:xfrm>
              <a:off x="7888764" y="1509104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51" name="Прямоугольник 450"/>
            <p:cNvSpPr/>
            <p:nvPr/>
          </p:nvSpPr>
          <p:spPr>
            <a:xfrm>
              <a:off x="7888764" y="1125125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52" name="Прямоугольник 451"/>
            <p:cNvSpPr/>
            <p:nvPr/>
          </p:nvSpPr>
          <p:spPr>
            <a:xfrm>
              <a:off x="7888764" y="357166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53" name="Прямоугольник 452"/>
            <p:cNvSpPr/>
            <p:nvPr/>
          </p:nvSpPr>
          <p:spPr>
            <a:xfrm>
              <a:off x="7888764" y="741145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461" name="Прямоугольник 460">
            <a:hlinkClick r:id="rId2" action="ppaction://hlinksldjump"/>
          </p:cNvPr>
          <p:cNvSpPr/>
          <p:nvPr/>
        </p:nvSpPr>
        <p:spPr>
          <a:xfrm>
            <a:off x="871512" y="2257418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ysClr val="windowText" lastClr="000000"/>
                </a:solidFill>
              </a:rPr>
              <a:t>1</a:t>
            </a:r>
            <a:endParaRPr lang="ru-RU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462" name="Прямоугольник 461">
            <a:hlinkClick r:id="rId3" action="ppaction://hlinksldjump"/>
          </p:cNvPr>
          <p:cNvSpPr/>
          <p:nvPr/>
        </p:nvSpPr>
        <p:spPr>
          <a:xfrm>
            <a:off x="1285852" y="1500174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ysClr val="windowText" lastClr="000000"/>
                </a:solidFill>
              </a:rPr>
              <a:t>2</a:t>
            </a:r>
            <a:endParaRPr lang="ru-RU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463" name="Прямоугольник 462">
            <a:hlinkClick r:id="rId4" action="ppaction://hlinksldjump"/>
          </p:cNvPr>
          <p:cNvSpPr/>
          <p:nvPr/>
        </p:nvSpPr>
        <p:spPr>
          <a:xfrm>
            <a:off x="1685904" y="2257418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ysClr val="windowText" lastClr="000000"/>
                </a:solidFill>
              </a:rPr>
              <a:t>3</a:t>
            </a:r>
            <a:endParaRPr lang="ru-RU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464" name="Прямоугольник 463">
            <a:hlinkClick r:id="rId5" action="ppaction://hlinksldjump"/>
          </p:cNvPr>
          <p:cNvSpPr/>
          <p:nvPr/>
        </p:nvSpPr>
        <p:spPr>
          <a:xfrm>
            <a:off x="2071670" y="1428736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ysClr val="windowText" lastClr="000000"/>
                </a:solidFill>
              </a:rPr>
              <a:t>4</a:t>
            </a:r>
            <a:endParaRPr lang="ru-RU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465" name="Прямоугольник 464">
            <a:hlinkClick r:id="rId6" action="ppaction://hlinksldjump"/>
          </p:cNvPr>
          <p:cNvSpPr/>
          <p:nvPr/>
        </p:nvSpPr>
        <p:spPr>
          <a:xfrm>
            <a:off x="2486010" y="1857366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ysClr val="windowText" lastClr="000000"/>
                </a:solidFill>
              </a:rPr>
              <a:t>5</a:t>
            </a:r>
            <a:endParaRPr lang="ru-RU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466" name="Прямоугольник 465">
            <a:hlinkClick r:id="rId7" action="ppaction://hlinksldjump"/>
          </p:cNvPr>
          <p:cNvSpPr/>
          <p:nvPr/>
        </p:nvSpPr>
        <p:spPr>
          <a:xfrm>
            <a:off x="2871776" y="2257416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ysClr val="windowText" lastClr="000000"/>
                </a:solidFill>
              </a:rPr>
              <a:t>6</a:t>
            </a:r>
            <a:endParaRPr lang="ru-RU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467" name="Прямоугольник 466">
            <a:hlinkClick r:id="rId8" action="ppaction://hlinksldjump"/>
          </p:cNvPr>
          <p:cNvSpPr/>
          <p:nvPr/>
        </p:nvSpPr>
        <p:spPr>
          <a:xfrm>
            <a:off x="3257540" y="728644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ysClr val="windowText" lastClr="000000"/>
                </a:solidFill>
              </a:rPr>
              <a:t>7</a:t>
            </a:r>
            <a:endParaRPr lang="ru-RU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468" name="Прямоугольник 467">
            <a:hlinkClick r:id="rId9" action="ppaction://hlinksldjump"/>
          </p:cNvPr>
          <p:cNvSpPr/>
          <p:nvPr/>
        </p:nvSpPr>
        <p:spPr>
          <a:xfrm>
            <a:off x="3657594" y="342878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ysClr val="windowText" lastClr="000000"/>
                </a:solidFill>
              </a:rPr>
              <a:t>8</a:t>
            </a:r>
            <a:endParaRPr lang="ru-RU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469" name="Прямоугольник 468">
            <a:hlinkClick r:id="rId10" action="ppaction://hlinksldjump"/>
          </p:cNvPr>
          <p:cNvSpPr/>
          <p:nvPr/>
        </p:nvSpPr>
        <p:spPr>
          <a:xfrm>
            <a:off x="4071934" y="2257416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ysClr val="windowText" lastClr="000000"/>
                </a:solidFill>
              </a:rPr>
              <a:t>9</a:t>
            </a:r>
            <a:endParaRPr lang="ru-RU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454" name="Прямоугольник 453">
            <a:hlinkClick r:id="rId11" action="ppaction://hlinksldjump"/>
          </p:cNvPr>
          <p:cNvSpPr/>
          <p:nvPr/>
        </p:nvSpPr>
        <p:spPr>
          <a:xfrm>
            <a:off x="4443412" y="1871652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10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455" name="Прямоугольник 454">
            <a:hlinkClick r:id="rId12" action="ppaction://hlinksldjump"/>
          </p:cNvPr>
          <p:cNvSpPr/>
          <p:nvPr/>
        </p:nvSpPr>
        <p:spPr>
          <a:xfrm>
            <a:off x="4857752" y="1500174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11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456" name="Прямоугольник 455">
            <a:hlinkClick r:id="rId13" action="ppaction://hlinksldjump"/>
          </p:cNvPr>
          <p:cNvSpPr/>
          <p:nvPr/>
        </p:nvSpPr>
        <p:spPr>
          <a:xfrm>
            <a:off x="5272092" y="2257418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12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457" name="Прямоугольник 456">
            <a:hlinkClick r:id="rId14" action="ppaction://hlinksldjump"/>
          </p:cNvPr>
          <p:cNvSpPr/>
          <p:nvPr/>
        </p:nvSpPr>
        <p:spPr>
          <a:xfrm>
            <a:off x="5657858" y="714356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13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458" name="Прямоугольник 457">
            <a:hlinkClick r:id="rId15" action="ppaction://hlinksldjump"/>
          </p:cNvPr>
          <p:cNvSpPr/>
          <p:nvPr/>
        </p:nvSpPr>
        <p:spPr>
          <a:xfrm>
            <a:off x="6286512" y="2643182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14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459" name="Прямоугольник 458">
            <a:hlinkClick r:id="rId16" action="ppaction://hlinksldjump"/>
          </p:cNvPr>
          <p:cNvSpPr/>
          <p:nvPr/>
        </p:nvSpPr>
        <p:spPr>
          <a:xfrm>
            <a:off x="6715140" y="1114410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15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470" name="Прямоугольник 469">
            <a:hlinkClick r:id="rId17" action="ppaction://hlinksldjump"/>
          </p:cNvPr>
          <p:cNvSpPr/>
          <p:nvPr/>
        </p:nvSpPr>
        <p:spPr>
          <a:xfrm>
            <a:off x="7115194" y="2257420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16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471" name="Прямоугольник 470">
            <a:hlinkClick r:id="rId18" action="ppaction://hlinksldjump"/>
          </p:cNvPr>
          <p:cNvSpPr/>
          <p:nvPr/>
        </p:nvSpPr>
        <p:spPr>
          <a:xfrm>
            <a:off x="7515246" y="342878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17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472" name="Прямоугольник 471">
            <a:hlinkClick r:id="rId19" action="ppaction://hlinksldjump"/>
          </p:cNvPr>
          <p:cNvSpPr/>
          <p:nvPr/>
        </p:nvSpPr>
        <p:spPr>
          <a:xfrm>
            <a:off x="7929586" y="3486150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18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473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476" name="Группа 475"/>
          <p:cNvGrpSpPr/>
          <p:nvPr/>
        </p:nvGrpSpPr>
        <p:grpSpPr>
          <a:xfrm>
            <a:off x="2057382" y="1900226"/>
            <a:ext cx="398012" cy="3841575"/>
            <a:chOff x="357158" y="1471602"/>
            <a:chExt cx="398012" cy="3841575"/>
          </a:xfrm>
        </p:grpSpPr>
        <p:grpSp>
          <p:nvGrpSpPr>
            <p:cNvPr id="320" name="Группа 319"/>
            <p:cNvGrpSpPr/>
            <p:nvPr/>
          </p:nvGrpSpPr>
          <p:grpSpPr>
            <a:xfrm>
              <a:off x="357158" y="1857364"/>
              <a:ext cx="398012" cy="3455813"/>
              <a:chOff x="2051259" y="2277062"/>
              <a:chExt cx="398012" cy="3455813"/>
            </a:xfrm>
          </p:grpSpPr>
          <p:sp>
            <p:nvSpPr>
              <p:cNvPr id="321" name="Прямоугольник 320"/>
              <p:cNvSpPr/>
              <p:nvPr/>
            </p:nvSpPr>
            <p:spPr>
              <a:xfrm>
                <a:off x="2051259" y="2661041"/>
                <a:ext cx="398012" cy="38397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2" name="Прямоугольник 321"/>
              <p:cNvSpPr/>
              <p:nvPr/>
            </p:nvSpPr>
            <p:spPr>
              <a:xfrm>
                <a:off x="2051259" y="2277062"/>
                <a:ext cx="398012" cy="38397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3" name="Прямоугольник 322"/>
              <p:cNvSpPr/>
              <p:nvPr/>
            </p:nvSpPr>
            <p:spPr>
              <a:xfrm>
                <a:off x="2051259" y="5348896"/>
                <a:ext cx="398012" cy="38397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4" name="Прямоугольник 323"/>
              <p:cNvSpPr/>
              <p:nvPr/>
            </p:nvSpPr>
            <p:spPr>
              <a:xfrm>
                <a:off x="2051259" y="3429000"/>
                <a:ext cx="398012" cy="38397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5" name="Прямоугольник 324"/>
              <p:cNvSpPr/>
              <p:nvPr/>
            </p:nvSpPr>
            <p:spPr>
              <a:xfrm>
                <a:off x="2051259" y="3812979"/>
                <a:ext cx="398012" cy="38397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6" name="Прямоугольник 325"/>
              <p:cNvSpPr/>
              <p:nvPr/>
            </p:nvSpPr>
            <p:spPr>
              <a:xfrm>
                <a:off x="2051259" y="4196958"/>
                <a:ext cx="398012" cy="38397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7" name="Прямоугольник 326"/>
              <p:cNvSpPr/>
              <p:nvPr/>
            </p:nvSpPr>
            <p:spPr>
              <a:xfrm>
                <a:off x="2051259" y="4580937"/>
                <a:ext cx="398012" cy="38397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8" name="Прямоугольник 327"/>
              <p:cNvSpPr/>
              <p:nvPr/>
            </p:nvSpPr>
            <p:spPr>
              <a:xfrm>
                <a:off x="2051259" y="4964917"/>
                <a:ext cx="398012" cy="38397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9" name="Прямоугольник 328"/>
              <p:cNvSpPr/>
              <p:nvPr/>
            </p:nvSpPr>
            <p:spPr>
              <a:xfrm>
                <a:off x="2051259" y="3045020"/>
                <a:ext cx="398012" cy="383979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smtClean="0">
                    <a:solidFill>
                      <a:schemeClr val="tx1"/>
                    </a:solidFill>
                  </a:rPr>
                  <a:t>Л</a:t>
                </a:r>
                <a:endParaRPr lang="ru-RU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5" name="Прямоугольник 474"/>
            <p:cNvSpPr/>
            <p:nvPr/>
          </p:nvSpPr>
          <p:spPr>
            <a:xfrm>
              <a:off x="357158" y="1471602"/>
              <a:ext cx="398012" cy="3839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478" name="Управляющая кнопка: в конец 477">
            <a:hlinkClick r:id="" action="ppaction://hlinkshowjump?jump=endshow" highlightClick="1"/>
          </p:cNvPr>
          <p:cNvSpPr/>
          <p:nvPr/>
        </p:nvSpPr>
        <p:spPr>
          <a:xfrm>
            <a:off x="8358214" y="6072206"/>
            <a:ext cx="428628" cy="428628"/>
          </a:xfrm>
          <a:prstGeom prst="actionButtonEnd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6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4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2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4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715140" y="6572272"/>
            <a:ext cx="2133600" cy="365125"/>
          </a:xfrm>
        </p:spPr>
        <p:txBody>
          <a:bodyPr/>
          <a:lstStyle/>
          <a:p>
            <a:fld id="{30DD4E80-607C-4832-AF51-75727074878D}" type="slidenum">
              <a:rPr lang="ru-RU" smtClean="0">
                <a:solidFill>
                  <a:schemeClr val="tx1"/>
                </a:solidFill>
              </a:rPr>
              <a:pPr/>
              <a:t>4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96" name="Прямоугольник 195"/>
          <p:cNvSpPr/>
          <p:nvPr/>
        </p:nvSpPr>
        <p:spPr>
          <a:xfrm>
            <a:off x="928662" y="785794"/>
            <a:ext cx="7715304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Насыщение сточных вод кислородом   </a:t>
            </a:r>
            <a:r>
              <a:rPr lang="ru-RU" sz="2800" dirty="0" smtClean="0">
                <a:solidFill>
                  <a:schemeClr val="tx1"/>
                </a:solidFill>
              </a:rPr>
              <a:t>(7 букв)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00" name="Управляющая кнопка: возврат 199">
            <a:hlinkClick r:id="rId2" action="ppaction://hlinksldjump" highlightClick="1"/>
          </p:cNvPr>
          <p:cNvSpPr/>
          <p:nvPr/>
        </p:nvSpPr>
        <p:spPr>
          <a:xfrm>
            <a:off x="8286776" y="6000768"/>
            <a:ext cx="500066" cy="500066"/>
          </a:xfrm>
          <a:prstGeom prst="actionButtonRetur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857232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1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928662" y="1736866"/>
            <a:ext cx="7650349" cy="4426632"/>
            <a:chOff x="928662" y="1736866"/>
            <a:chExt cx="7650349" cy="4426632"/>
          </a:xfrm>
        </p:grpSpPr>
        <p:pic>
          <p:nvPicPr>
            <p:cNvPr id="10" name="Рисунок 9" descr="images.jpe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0734314">
              <a:off x="928662" y="2214554"/>
              <a:ext cx="3000396" cy="3000396"/>
            </a:xfrm>
            <a:prstGeom prst="rect">
              <a:avLst/>
            </a:prstGeom>
          </p:spPr>
        </p:pic>
        <p:pic>
          <p:nvPicPr>
            <p:cNvPr id="11" name="Рисунок 10" descr="comma.gif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1098622">
              <a:off x="3097129" y="2086292"/>
              <a:ext cx="362968" cy="599621"/>
            </a:xfrm>
            <a:prstGeom prst="rect">
              <a:avLst/>
            </a:prstGeom>
          </p:spPr>
        </p:pic>
        <p:pic>
          <p:nvPicPr>
            <p:cNvPr id="12" name="Рисунок 11" descr="comma.gif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00100" y="2214554"/>
              <a:ext cx="362968" cy="599621"/>
            </a:xfrm>
            <a:prstGeom prst="rect">
              <a:avLst/>
            </a:prstGeom>
          </p:spPr>
        </p:pic>
        <p:pic>
          <p:nvPicPr>
            <p:cNvPr id="13" name="Рисунок 12" descr="э.jpe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 b="7659"/>
            <a:stretch>
              <a:fillRect/>
            </a:stretch>
          </p:blipFill>
          <p:spPr>
            <a:xfrm>
              <a:off x="3357554" y="2714620"/>
              <a:ext cx="2238386" cy="2214578"/>
            </a:xfrm>
            <a:prstGeom prst="rect">
              <a:avLst/>
            </a:prstGeom>
          </p:spPr>
        </p:pic>
        <p:pic>
          <p:nvPicPr>
            <p:cNvPr id="194" name="Рисунок 193" descr="images.jpe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6193" r="586"/>
            <a:stretch>
              <a:fillRect/>
            </a:stretch>
          </p:blipFill>
          <p:spPr>
            <a:xfrm rot="4918933">
              <a:off x="4277203" y="1861690"/>
              <a:ext cx="4426632" cy="4176984"/>
            </a:xfrm>
            <a:prstGeom prst="rect">
              <a:avLst/>
            </a:prstGeom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715140" y="6572272"/>
            <a:ext cx="2133600" cy="365125"/>
          </a:xfrm>
        </p:spPr>
        <p:txBody>
          <a:bodyPr/>
          <a:lstStyle/>
          <a:p>
            <a:fld id="{30DD4E80-607C-4832-AF51-75727074878D}" type="slidenum">
              <a:rPr lang="ru-RU" smtClean="0">
                <a:solidFill>
                  <a:schemeClr val="tx1"/>
                </a:solidFill>
              </a:rPr>
              <a:pPr/>
              <a:t>5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Управляющая кнопка: возврат 11">
            <a:hlinkClick r:id="rId2" action="ppaction://hlinksldjump" highlightClick="1"/>
          </p:cNvPr>
          <p:cNvSpPr/>
          <p:nvPr/>
        </p:nvSpPr>
        <p:spPr>
          <a:xfrm>
            <a:off x="8286776" y="6000768"/>
            <a:ext cx="500066" cy="500066"/>
          </a:xfrm>
          <a:prstGeom prst="actionButtonRetur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857232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2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28662" y="542906"/>
            <a:ext cx="8001056" cy="18158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Вещества - глобальные </a:t>
            </a:r>
            <a:r>
              <a:rPr lang="ru-RU" sz="2800" dirty="0" err="1" smtClean="0"/>
              <a:t>экотоксиканты</a:t>
            </a:r>
            <a:r>
              <a:rPr lang="ru-RU" sz="2800" dirty="0" smtClean="0"/>
              <a:t>, обладающие мощным мутагенным, </a:t>
            </a:r>
            <a:r>
              <a:rPr lang="ru-RU" sz="2800" dirty="0" err="1" smtClean="0"/>
              <a:t>иммунодепрессантным</a:t>
            </a:r>
            <a:r>
              <a:rPr lang="ru-RU" sz="2800" dirty="0" smtClean="0"/>
              <a:t>, канцерогенным, </a:t>
            </a:r>
            <a:r>
              <a:rPr lang="ru-RU" sz="2800" dirty="0" err="1" smtClean="0"/>
              <a:t>эмбриотоксическим</a:t>
            </a:r>
            <a:r>
              <a:rPr lang="ru-RU" sz="2800" dirty="0" smtClean="0"/>
              <a:t> действием </a:t>
            </a:r>
            <a:r>
              <a:rPr lang="ru-RU" sz="2800" dirty="0" smtClean="0">
                <a:solidFill>
                  <a:schemeClr val="tx1"/>
                </a:solidFill>
              </a:rPr>
              <a:t>(8 букв, мн.ч.)</a:t>
            </a:r>
            <a:endParaRPr lang="ru-RU" sz="2800" dirty="0">
              <a:solidFill>
                <a:schemeClr val="tx1"/>
              </a:solidFill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571471" y="2671888"/>
            <a:ext cx="8128893" cy="3752144"/>
            <a:chOff x="571471" y="2671888"/>
            <a:chExt cx="8128893" cy="3752144"/>
          </a:xfrm>
        </p:grpSpPr>
        <p:pic>
          <p:nvPicPr>
            <p:cNvPr id="16" name="Рисунок 15" descr="gr_div_valencia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1471" y="2786058"/>
              <a:ext cx="4000529" cy="3000396"/>
            </a:xfrm>
            <a:prstGeom prst="rect">
              <a:avLst/>
            </a:prstGeom>
          </p:spPr>
        </p:pic>
        <p:pic>
          <p:nvPicPr>
            <p:cNvPr id="17" name="Рисунок 16" descr="juice_orange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86248" y="3500438"/>
              <a:ext cx="2475360" cy="2714644"/>
            </a:xfrm>
            <a:prstGeom prst="rect">
              <a:avLst/>
            </a:prstGeom>
          </p:spPr>
        </p:pic>
        <p:pic>
          <p:nvPicPr>
            <p:cNvPr id="18" name="Рисунок 17" descr="default.jpe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072198" y="3286124"/>
              <a:ext cx="2628166" cy="1485485"/>
            </a:xfrm>
            <a:prstGeom prst="rect">
              <a:avLst/>
            </a:prstGeom>
          </p:spPr>
        </p:pic>
        <p:pic>
          <p:nvPicPr>
            <p:cNvPr id="19" name="Рисунок 18" descr="comma.gif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1098622">
              <a:off x="3025690" y="2671888"/>
              <a:ext cx="362968" cy="599621"/>
            </a:xfrm>
            <a:prstGeom prst="rect">
              <a:avLst/>
            </a:prstGeom>
          </p:spPr>
        </p:pic>
        <p:pic>
          <p:nvPicPr>
            <p:cNvPr id="20" name="Рисунок 19" descr="comma.gif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1098622">
              <a:off x="3454319" y="2671888"/>
              <a:ext cx="362968" cy="599621"/>
            </a:xfrm>
            <a:prstGeom prst="rect">
              <a:avLst/>
            </a:prstGeom>
          </p:spPr>
        </p:pic>
        <p:pic>
          <p:nvPicPr>
            <p:cNvPr id="21" name="Рисунок 20" descr="comma.gif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1098622">
              <a:off x="3882946" y="2671888"/>
              <a:ext cx="362968" cy="599621"/>
            </a:xfrm>
            <a:prstGeom prst="rect">
              <a:avLst/>
            </a:prstGeom>
          </p:spPr>
        </p:pic>
        <p:pic>
          <p:nvPicPr>
            <p:cNvPr id="22" name="Рисунок 21" descr="comma.gif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143636" y="2714620"/>
              <a:ext cx="362968" cy="599621"/>
            </a:xfrm>
            <a:prstGeom prst="rect">
              <a:avLst/>
            </a:prstGeom>
          </p:spPr>
        </p:pic>
        <p:pic>
          <p:nvPicPr>
            <p:cNvPr id="23" name="Рисунок 22" descr="comma.gif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72264" y="2714620"/>
              <a:ext cx="362968" cy="599621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4714876" y="5500702"/>
              <a:ext cx="156966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5400" b="1" dirty="0" smtClean="0">
                  <a:solidFill>
                    <a:srgbClr val="FF0000"/>
                  </a:solidFill>
                </a:rPr>
                <a:t>2,3,1</a:t>
              </a:r>
              <a:endParaRPr lang="ru-RU" sz="54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715140" y="6572272"/>
            <a:ext cx="2133600" cy="365125"/>
          </a:xfrm>
        </p:spPr>
        <p:txBody>
          <a:bodyPr/>
          <a:lstStyle/>
          <a:p>
            <a:fld id="{30DD4E80-607C-4832-AF51-75727074878D}" type="slidenum">
              <a:rPr lang="ru-RU" smtClean="0">
                <a:solidFill>
                  <a:schemeClr val="tx1"/>
                </a:solidFill>
              </a:rPr>
              <a:pPr/>
              <a:t>6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Управляющая кнопка: возврат 11">
            <a:hlinkClick r:id="rId2" action="ppaction://hlinksldjump" highlightClick="1"/>
          </p:cNvPr>
          <p:cNvSpPr/>
          <p:nvPr/>
        </p:nvSpPr>
        <p:spPr>
          <a:xfrm>
            <a:off x="8286776" y="6000768"/>
            <a:ext cx="500066" cy="500066"/>
          </a:xfrm>
          <a:prstGeom prst="actionButtonRetur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857232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3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542906"/>
            <a:ext cx="7929618" cy="18158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Жизненно важный компонент окружающей среды, представляющий собой естественную смесь газов атмосферы, находящуюся за пределами жилых, производственных и иных помещений </a:t>
            </a:r>
            <a:r>
              <a:rPr lang="ru-RU" sz="2800" dirty="0" smtClean="0">
                <a:solidFill>
                  <a:schemeClr val="tx1"/>
                </a:solidFill>
              </a:rPr>
              <a:t>(6 букв)</a:t>
            </a:r>
            <a:endParaRPr lang="ru-RU" sz="2800" dirty="0">
              <a:solidFill>
                <a:schemeClr val="tx1"/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428728" y="2500306"/>
            <a:ext cx="6103334" cy="3352796"/>
            <a:chOff x="1428728" y="2500306"/>
            <a:chExt cx="6103334" cy="3352796"/>
          </a:xfrm>
        </p:grpSpPr>
        <p:pic>
          <p:nvPicPr>
            <p:cNvPr id="15" name="Рисунок 14" descr="1.jpe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BFBFB"/>
                </a:clrFrom>
                <a:clrTo>
                  <a:srgbClr val="FBFBFB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28728" y="2500306"/>
              <a:ext cx="3786214" cy="2861673"/>
            </a:xfrm>
            <a:prstGeom prst="rect">
              <a:avLst/>
            </a:prstGeom>
          </p:spPr>
        </p:pic>
        <p:pic>
          <p:nvPicPr>
            <p:cNvPr id="9" name="Рисунок 8" descr="20101Miss Dior Cherie Eau De Toilette 2010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14942" y="2928934"/>
              <a:ext cx="2129249" cy="2924168"/>
            </a:xfrm>
            <a:prstGeom prst="rect">
              <a:avLst/>
            </a:prstGeom>
          </p:spPr>
        </p:pic>
        <p:pic>
          <p:nvPicPr>
            <p:cNvPr id="13" name="Рисунок 12" descr="comma.gif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1098622">
              <a:off x="7169094" y="2800672"/>
              <a:ext cx="362968" cy="599621"/>
            </a:xfrm>
            <a:prstGeom prst="rect">
              <a:avLst/>
            </a:prstGeom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715140" y="6572272"/>
            <a:ext cx="2133600" cy="365125"/>
          </a:xfrm>
        </p:spPr>
        <p:txBody>
          <a:bodyPr/>
          <a:lstStyle/>
          <a:p>
            <a:fld id="{30DD4E80-607C-4832-AF51-75727074878D}" type="slidenum">
              <a:rPr lang="ru-RU" smtClean="0">
                <a:solidFill>
                  <a:schemeClr val="tx1"/>
                </a:solidFill>
              </a:rPr>
              <a:pPr/>
              <a:t>7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Управляющая кнопка: возврат 11">
            <a:hlinkClick r:id="rId2" action="ppaction://hlinksldjump" highlightClick="1"/>
          </p:cNvPr>
          <p:cNvSpPr/>
          <p:nvPr/>
        </p:nvSpPr>
        <p:spPr>
          <a:xfrm>
            <a:off x="8286776" y="6000768"/>
            <a:ext cx="500066" cy="500066"/>
          </a:xfrm>
          <a:prstGeom prst="actionButtonRetur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857232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4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542906"/>
            <a:ext cx="7929618" cy="1384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Вещества антропогенного происхождения, загрязняющие среду обитания живых существ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(10 букв, мн.ч.)</a:t>
            </a:r>
            <a:endParaRPr lang="ru-RU" sz="2800" dirty="0">
              <a:solidFill>
                <a:schemeClr val="tx1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500034" y="2000240"/>
            <a:ext cx="8125700" cy="4566668"/>
            <a:chOff x="500034" y="2000240"/>
            <a:chExt cx="8125700" cy="4566668"/>
          </a:xfrm>
        </p:grpSpPr>
        <p:pic>
          <p:nvPicPr>
            <p:cNvPr id="9" name="Рисунок 8" descr="pn-1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EFEFEF"/>
                </a:clrFrom>
                <a:clrTo>
                  <a:srgbClr val="EFEFE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00034" y="2357430"/>
              <a:ext cx="2786082" cy="2730359"/>
            </a:xfrm>
            <a:prstGeom prst="rect">
              <a:avLst/>
            </a:prstGeom>
          </p:spPr>
        </p:pic>
        <p:pic>
          <p:nvPicPr>
            <p:cNvPr id="13" name="Рисунок 12" descr="iconadd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22480" y="3143248"/>
              <a:ext cx="2949652" cy="2786082"/>
            </a:xfrm>
            <a:prstGeom prst="rect">
              <a:avLst/>
            </a:prstGeom>
          </p:spPr>
        </p:pic>
        <p:pic>
          <p:nvPicPr>
            <p:cNvPr id="14" name="Рисунок 13" descr="36497935.jp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b="5463"/>
            <a:stretch>
              <a:fillRect/>
            </a:stretch>
          </p:blipFill>
          <p:spPr>
            <a:xfrm>
              <a:off x="4656004" y="2285992"/>
              <a:ext cx="3790868" cy="2357454"/>
            </a:xfrm>
            <a:prstGeom prst="rect">
              <a:avLst/>
            </a:prstGeom>
          </p:spPr>
        </p:pic>
        <p:pic>
          <p:nvPicPr>
            <p:cNvPr id="15" name="Рисунок 14" descr="comma.gif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1098622">
              <a:off x="2882814" y="2086291"/>
              <a:ext cx="362968" cy="599621"/>
            </a:xfrm>
            <a:prstGeom prst="rect">
              <a:avLst/>
            </a:prstGeom>
          </p:spPr>
        </p:pic>
        <p:pic>
          <p:nvPicPr>
            <p:cNvPr id="16" name="Рисунок 15" descr="comma.gif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1098622">
              <a:off x="2454186" y="2086293"/>
              <a:ext cx="362968" cy="599621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3428992" y="5643578"/>
              <a:ext cx="122341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5400" b="1" dirty="0" smtClean="0">
                  <a:solidFill>
                    <a:srgbClr val="FF0000"/>
                  </a:solidFill>
                </a:rPr>
                <a:t>1, 2</a:t>
              </a:r>
              <a:endParaRPr lang="ru-RU" sz="5400" b="1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643570" y="2000240"/>
              <a:ext cx="206178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5400" b="1" dirty="0" smtClean="0">
                  <a:solidFill>
                    <a:srgbClr val="FF0000"/>
                  </a:solidFill>
                </a:rPr>
                <a:t>К = Т </a:t>
              </a:r>
              <a:endParaRPr lang="ru-RU" sz="5400" b="1" dirty="0">
                <a:solidFill>
                  <a:srgbClr val="FF0000"/>
                </a:solidFill>
              </a:endParaRPr>
            </a:p>
          </p:txBody>
        </p:sp>
        <p:pic>
          <p:nvPicPr>
            <p:cNvPr id="19" name="Рисунок 18" descr="ы.jpg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694621">
              <a:off x="6414465" y="3842704"/>
              <a:ext cx="2211269" cy="2211269"/>
            </a:xfrm>
            <a:prstGeom prst="rect">
              <a:avLst/>
            </a:prstGeom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715140" y="6572272"/>
            <a:ext cx="2133600" cy="365125"/>
          </a:xfrm>
        </p:spPr>
        <p:txBody>
          <a:bodyPr/>
          <a:lstStyle/>
          <a:p>
            <a:fld id="{30DD4E80-607C-4832-AF51-75727074878D}" type="slidenum">
              <a:rPr lang="ru-RU" smtClean="0">
                <a:solidFill>
                  <a:schemeClr val="tx1"/>
                </a:solidFill>
              </a:rPr>
              <a:pPr/>
              <a:t>8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Управляющая кнопка: возврат 11">
            <a:hlinkClick r:id="rId2" action="ppaction://hlinksldjump" highlightClick="1"/>
          </p:cNvPr>
          <p:cNvSpPr/>
          <p:nvPr/>
        </p:nvSpPr>
        <p:spPr>
          <a:xfrm>
            <a:off x="8286776" y="6000768"/>
            <a:ext cx="500066" cy="500066"/>
          </a:xfrm>
          <a:prstGeom prst="actionButtonRetur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857232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5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542906"/>
            <a:ext cx="8215338" cy="954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Простое вещество, образует слой, защищающий Землю от УФ излучения Солнца (4 буквы)</a:t>
            </a:r>
            <a:endParaRPr lang="ru-RU" sz="2800" dirty="0">
              <a:solidFill>
                <a:schemeClr val="tx1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1928794" y="1643050"/>
            <a:ext cx="5664321" cy="3998316"/>
            <a:chOff x="1928794" y="1643050"/>
            <a:chExt cx="5664321" cy="3998316"/>
          </a:xfrm>
        </p:grpSpPr>
        <p:pic>
          <p:nvPicPr>
            <p:cNvPr id="14" name="Рисунок 13" descr="о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28794" y="3000372"/>
              <a:ext cx="2827900" cy="2465928"/>
            </a:xfrm>
            <a:prstGeom prst="rect">
              <a:avLst/>
            </a:prstGeom>
          </p:spPr>
        </p:pic>
        <p:pic>
          <p:nvPicPr>
            <p:cNvPr id="13" name="Рисунок 12" descr="zont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3286116" y="1643050"/>
              <a:ext cx="4306999" cy="3998316"/>
            </a:xfrm>
            <a:prstGeom prst="rect">
              <a:avLst/>
            </a:prstGeom>
          </p:spPr>
        </p:pic>
        <p:pic>
          <p:nvPicPr>
            <p:cNvPr id="15" name="Рисунок 14" descr="comma.gif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1098622">
              <a:off x="7169094" y="2157731"/>
              <a:ext cx="362968" cy="599621"/>
            </a:xfrm>
            <a:prstGeom prst="rect">
              <a:avLst/>
            </a:prstGeom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857224" y="542906"/>
            <a:ext cx="8072494" cy="18158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Газ, который  поглощает испускаемые Землёй инфракрасные лучи, вследствие чего принимает участие в процессе глобального потепления </a:t>
            </a:r>
            <a:br>
              <a:rPr lang="ru-RU" sz="2800" dirty="0" smtClean="0"/>
            </a:br>
            <a:r>
              <a:rPr lang="ru-RU" sz="2800" dirty="0" smtClean="0"/>
              <a:t>(10 букв, прил.)</a:t>
            </a:r>
            <a:endParaRPr lang="ru-RU" sz="2800" dirty="0" smtClean="0">
              <a:solidFill>
                <a:srgbClr val="FF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715140" y="6572272"/>
            <a:ext cx="2133600" cy="365125"/>
          </a:xfrm>
        </p:spPr>
        <p:txBody>
          <a:bodyPr/>
          <a:lstStyle/>
          <a:p>
            <a:fld id="{30DD4E80-607C-4832-AF51-75727074878D}" type="slidenum">
              <a:rPr lang="ru-RU" smtClean="0">
                <a:solidFill>
                  <a:schemeClr val="tx1"/>
                </a:solidFill>
              </a:rPr>
              <a:pPr/>
              <a:t>9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Управляющая кнопка: возврат 11">
            <a:hlinkClick r:id="rId2" action="ppaction://hlinksldjump" highlightClick="1"/>
          </p:cNvPr>
          <p:cNvSpPr/>
          <p:nvPr/>
        </p:nvSpPr>
        <p:spPr>
          <a:xfrm>
            <a:off x="8286776" y="6000768"/>
            <a:ext cx="500066" cy="500066"/>
          </a:xfrm>
          <a:prstGeom prst="actionButtonRetur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ата 6"/>
          <p:cNvSpPr txBox="1">
            <a:spLocks/>
          </p:cNvSpPr>
          <p:nvPr/>
        </p:nvSpPr>
        <p:spPr>
          <a:xfrm>
            <a:off x="266684" y="3206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F600C5-5483-4256-936D-9FF1D378005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20.03.2025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857232"/>
            <a:ext cx="357190" cy="35719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6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214282" y="1857364"/>
            <a:ext cx="8873133" cy="4429156"/>
            <a:chOff x="214282" y="1857364"/>
            <a:chExt cx="8873133" cy="4429156"/>
          </a:xfrm>
        </p:grpSpPr>
        <p:pic>
          <p:nvPicPr>
            <p:cNvPr id="13" name="Рисунок 12" descr="ugol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4282" y="2285992"/>
              <a:ext cx="2518348" cy="2357454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28596" y="4286256"/>
              <a:ext cx="191590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5400" b="1" dirty="0" smtClean="0">
                  <a:solidFill>
                    <a:srgbClr val="FF0000"/>
                  </a:solidFill>
                </a:rPr>
                <a:t>1, 2, 4</a:t>
              </a:r>
              <a:endParaRPr lang="ru-RU" sz="5400" b="1" dirty="0">
                <a:solidFill>
                  <a:srgbClr val="FF0000"/>
                </a:solidFill>
              </a:endParaRPr>
            </a:p>
          </p:txBody>
        </p:sp>
        <p:pic>
          <p:nvPicPr>
            <p:cNvPr id="16" name="Рисунок 15" descr="10662903-nzn-n-n--n--n---n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14678" y="2214554"/>
              <a:ext cx="4046892" cy="3055403"/>
            </a:xfrm>
            <a:prstGeom prst="rect">
              <a:avLst/>
            </a:prstGeom>
          </p:spPr>
        </p:pic>
        <p:pic>
          <p:nvPicPr>
            <p:cNvPr id="17" name="Рисунок 16" descr="comma.gif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1098622">
              <a:off x="5954648" y="2800673"/>
              <a:ext cx="362968" cy="599621"/>
            </a:xfrm>
            <a:prstGeom prst="rect">
              <a:avLst/>
            </a:prstGeom>
          </p:spPr>
        </p:pic>
        <p:pic>
          <p:nvPicPr>
            <p:cNvPr id="18" name="Рисунок 17" descr="sol.jp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215074" y="2214554"/>
              <a:ext cx="2461289" cy="2928934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858016" y="1857364"/>
              <a:ext cx="122341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5400" b="1" dirty="0" smtClean="0">
                  <a:solidFill>
                    <a:srgbClr val="FF0000"/>
                  </a:solidFill>
                </a:rPr>
                <a:t>1, 3</a:t>
              </a:r>
              <a:endParaRPr lang="ru-RU" sz="5400" b="1" dirty="0">
                <a:solidFill>
                  <a:srgbClr val="FF0000"/>
                </a:solidFill>
              </a:endParaRPr>
            </a:p>
          </p:txBody>
        </p:sp>
        <p:pic>
          <p:nvPicPr>
            <p:cNvPr id="21" name="Рисунок 20" descr="й.jpg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415530">
              <a:off x="7224407" y="4081143"/>
              <a:ext cx="1863008" cy="1863008"/>
            </a:xfrm>
            <a:prstGeom prst="rect">
              <a:avLst/>
            </a:prstGeom>
          </p:spPr>
        </p:pic>
        <p:pic>
          <p:nvPicPr>
            <p:cNvPr id="20" name="Рисунок 19" descr="ы.jpg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000760" y="4429132"/>
              <a:ext cx="1857388" cy="1857388"/>
            </a:xfrm>
            <a:prstGeom prst="rect">
              <a:avLst/>
            </a:prstGeom>
          </p:spPr>
        </p:pic>
        <p:pic>
          <p:nvPicPr>
            <p:cNvPr id="15" name="Рисунок 14" descr="е.png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71670" y="3429000"/>
              <a:ext cx="1856315" cy="1865644"/>
            </a:xfrm>
            <a:prstGeom prst="rect">
              <a:avLst/>
            </a:prstGeom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1057</TotalTime>
  <Words>1019</Words>
  <Application>Microsoft Office PowerPoint</Application>
  <PresentationFormat>Экран (4:3)</PresentationFormat>
  <Paragraphs>361</Paragraphs>
  <Slides>24</Slides>
  <Notes>0</Notes>
  <HiddenSlides>3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Егор</cp:lastModifiedBy>
  <cp:revision>111</cp:revision>
  <dcterms:created xsi:type="dcterms:W3CDTF">2013-08-23T08:38:35Z</dcterms:created>
  <dcterms:modified xsi:type="dcterms:W3CDTF">2025-03-20T16:48:06Z</dcterms:modified>
</cp:coreProperties>
</file>