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582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classtools.net/Q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16.stc.yc.kpcdn.net/share/i/12/9221386/wr-960.webp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present5.com/presentation/4e029482416a51c2d8d499b5dbed1870/image-15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de-online.ru/tests/" TargetMode="External"/><Relationship Id="rId5" Type="http://schemas.openxmlformats.org/officeDocument/2006/relationships/hyperlink" Target="http://qrcoder.ru/?t=1/" TargetMode="External"/><Relationship Id="rId10" Type="http://schemas.openxmlformats.org/officeDocument/2006/relationships/hyperlink" Target="https://ro.today/uploads/posts/2021-11/og_og_1587683122261081173.jpg" TargetMode="External"/><Relationship Id="rId4" Type="http://schemas.openxmlformats.org/officeDocument/2006/relationships/hyperlink" Target="https://trends.rbc.ru/trends/industry/6189517c9a79475deb5dbf9a" TargetMode="External"/><Relationship Id="rId9" Type="http://schemas.openxmlformats.org/officeDocument/2006/relationships/hyperlink" Target="https://i.ytimg.com/vi/7P4wOIsjUdc/hqdefaul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93441" y="334175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600"/>
              </a:lnSpc>
            </a:pPr>
            <a:r>
              <a:rPr lang="ru-RU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Использование QR – кодов на уроках иностранного языка как средство повышения мотивации к изучению предмета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4704398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Смышляева Наталья Александровна, учитель английского языка               КОГОБУ СШ с.Лаж Лебяжского района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58309" y="5641538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                             </a:t>
            </a:r>
            <a:r>
              <a:rPr lang="en-US" sz="1700" b="1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</a:t>
            </a:r>
            <a:r>
              <a:rPr lang="ru-RU" sz="1700" b="1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227421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QR – код: ключ к новой образовательной среде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419433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Преимущества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767143"/>
            <a:ext cx="62925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QR-коды предоставляют быстрый доступ к дополнительным ресурсам, делая обучение более интересным.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7139" y="419433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Принцип работы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7139" y="4767143"/>
            <a:ext cx="62925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QR-коды, разработанные в 1994 году, хранят информацию и обеспечивают мгновенный доступ к ней.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891677"/>
            <a:ext cx="969514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Применение QR-кодов на уроках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17302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41427" y="5245656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462326" y="51730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Говорение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462326" y="5659160"/>
            <a:ext cx="3522821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Зашифруйте лексические единицы и речевые обороты, помогая обучающимся строить свои высказывания.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201722" y="517302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349597" y="5245656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05738" y="51730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Чтение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05738" y="5659160"/>
            <a:ext cx="3522821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Зашифруйте ответы на вопросы по тексту для последующего контроля.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9645134" y="517302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9796463" y="5245656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49151" y="51730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Аудирование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49151" y="5659160"/>
            <a:ext cx="3522821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Создайте QR-коды со ссылками на аудиофайлы, необходимые обучающимся.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73" y="487680"/>
            <a:ext cx="7902654" cy="1166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QR-коды: ключ к увлекательному обучению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3" y="1920478"/>
            <a:ext cx="443389" cy="4433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673" y="2541151"/>
            <a:ext cx="2333744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Страноведение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20673" y="2939177"/>
            <a:ext cx="7902654" cy="567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Зашифруйте ссылки на статьи, видео и аудио файлы, которые отражают историю, достопримечательности и культуру страны.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73" y="4038957"/>
            <a:ext cx="443389" cy="44338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0673" y="4659630"/>
            <a:ext cx="3741420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Дополнительная информация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620673" y="5057656"/>
            <a:ext cx="7902654" cy="567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Зашифруйте задания к текстам в учебнике, делая работу с материалами более интересной.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73" y="6157436"/>
            <a:ext cx="443389" cy="4433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0673" y="6778109"/>
            <a:ext cx="2333744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Игровые приемы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20673" y="7176135"/>
            <a:ext cx="7902654" cy="567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Используйте QR-коды для организации квестов, викторин и игр, чтобы сделать обучение более увлекательным.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249216"/>
            <a:ext cx="570773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Создание QR-кодов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4286845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Создать QR-код с необходимой информацией легко, используя специальные приложения или сайты-генераторы.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96785"/>
            <a:ext cx="598705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QR-</a:t>
            </a:r>
            <a:r>
              <a:rPr lang="en-US" sz="4450" b="1" dirty="0" err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коды</a:t>
            </a: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4450" b="1" dirty="0" smtClean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</a:t>
            </a:r>
            <a:r>
              <a:rPr lang="ru-RU" sz="4450" b="1" dirty="0" smtClean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действии</a:t>
            </a:r>
            <a:endParaRPr lang="en-US" sz="4450" dirty="0"/>
          </a:p>
        </p:txBody>
      </p:sp>
      <p:pic>
        <p:nvPicPr>
          <p:cNvPr id="7" name="Picture 2" descr="http://qrcoder.ru/code/?https%3A%2F%2Fwww.classtools.net%2FQR%2Fcreate.php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4424" y="368886"/>
            <a:ext cx="2670587" cy="26705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917973" y="3039473"/>
            <a:ext cx="371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/>
              </a:rPr>
              <a:t>ресурс QR </a:t>
            </a:r>
            <a:r>
              <a:rPr lang="en-US" u="sng" dirty="0" smtClean="0">
                <a:hlinkClick r:id="rId4"/>
              </a:rPr>
              <a:t>Treasure Hunt Generation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1633" t="21220" r="23678" b="3977"/>
          <a:stretch>
            <a:fillRect/>
          </a:stretch>
        </p:blipFill>
        <p:spPr bwMode="auto">
          <a:xfrm>
            <a:off x="2159415" y="2275500"/>
            <a:ext cx="7115695" cy="54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4731" y="885111"/>
            <a:ext cx="7734538" cy="132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Игровые приемы с использованием QR-кодов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31" y="2511742"/>
            <a:ext cx="1006793" cy="16109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13466" y="2713077"/>
            <a:ext cx="3834170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Игра «В поисках сокровищ»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013466" y="3164919"/>
            <a:ext cx="6425803" cy="64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Участники сканируют QR-коды, размещенные в разных местах, и отвечают на вопросы.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31" y="4122658"/>
            <a:ext cx="1006793" cy="16109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13466" y="4323993"/>
            <a:ext cx="2649617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Групповая работа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013466" y="4775835"/>
            <a:ext cx="6425803" cy="64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Данная игра может быть рассчитана как на индивидуальных, так и на групповых участников.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31" y="5733574"/>
            <a:ext cx="1006793" cy="16109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13466" y="5934908"/>
            <a:ext cx="2649617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Награждение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013466" y="6386751"/>
            <a:ext cx="6425803" cy="64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Выигрывает та команда/участник, которые быстрее и правильнее ответили на вопросы.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968579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006209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Использование QR-кодов на уроках иностранного языка позволяет сделать обучение более увлекательным и эффективным. QR-коды – это современный и доступный инструмент, который позволяет расширить возможности образовательного процесса.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57815" y="997527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ru-RU" sz="4450" b="1" dirty="0" smtClean="0">
                <a:solidFill>
                  <a:srgbClr val="7068F4"/>
                </a:solidFill>
                <a:ea typeface="Barlow Bold" pitchFamily="34" charset="-122"/>
              </a:rPr>
              <a:t>Используемые источники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766780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8309" y="2277687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/>
              <a:t>Живрин</a:t>
            </a:r>
            <a:r>
              <a:rPr lang="ru-RU" dirty="0" smtClean="0"/>
              <a:t> Я.Э. </a:t>
            </a:r>
            <a:r>
              <a:rPr lang="ru-RU" dirty="0" err="1" smtClean="0"/>
              <a:t>Алкзир</a:t>
            </a:r>
            <a:r>
              <a:rPr lang="ru-RU" dirty="0" smtClean="0"/>
              <a:t> Н.Б. Методы определения объектов на изображении // Молодой учёный – 2018.</a:t>
            </a:r>
          </a:p>
          <a:p>
            <a:pPr lvl="0"/>
            <a:r>
              <a:rPr lang="ru-RU" dirty="0" smtClean="0"/>
              <a:t>Ковалёв А.И. </a:t>
            </a:r>
            <a:r>
              <a:rPr lang="en-US" dirty="0" smtClean="0"/>
              <a:t>QR</a:t>
            </a:r>
            <a:r>
              <a:rPr lang="ru-RU" dirty="0" smtClean="0"/>
              <a:t> – коды, их свойства и применение //Молодой  учёный – 2016 - № 10. С. 56 – 59.</a:t>
            </a:r>
          </a:p>
          <a:p>
            <a:pPr lvl="0"/>
            <a:r>
              <a:rPr lang="ru-RU" u="sng" dirty="0" smtClean="0">
                <a:hlinkClick r:id="rId4"/>
              </a:rPr>
              <a:t>https://trends.rbc.ru/trends/industry/6189517c9a79475deb5dbf9a</a:t>
            </a:r>
            <a:r>
              <a:rPr lang="ru-RU" dirty="0" smtClean="0"/>
              <a:t>. </a:t>
            </a:r>
          </a:p>
          <a:p>
            <a:pPr lvl="0"/>
            <a:r>
              <a:rPr lang="ru-RU" u="sng" dirty="0" smtClean="0">
                <a:hlinkClick r:id="rId5"/>
              </a:rPr>
              <a:t>http://qrcoder.ru/?t=1/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https://www.de-online.ru/tests/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https://present5.com/presentation/4e029482416a51c2d8d499b5dbed1870/image-15.jpg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https://s16.stc.yc.kpcdn.net/share/i/12/9221386/wr-960.webp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https://i.ytimg.com/vi/7P4wOIsjUdc/hqdefault.jpg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https://ro.today/uploads/posts/2021-11/og_og_1587683122261081173.jpg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362</Words>
  <Application>Microsoft Office PowerPoint</Application>
  <PresentationFormat>Произвольный</PresentationFormat>
  <Paragraphs>57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Montserrat</vt:lpstr>
      <vt:lpstr>Barlow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Пивоваров Александр Анатольевич</cp:lastModifiedBy>
  <cp:revision>5</cp:revision>
  <dcterms:created xsi:type="dcterms:W3CDTF">2024-12-11T17:12:47Z</dcterms:created>
  <dcterms:modified xsi:type="dcterms:W3CDTF">2025-04-01T05:37:45Z</dcterms:modified>
</cp:coreProperties>
</file>