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46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mpressum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mma.app/" TargetMode="External"/><Relationship Id="rId4" Type="http://schemas.openxmlformats.org/officeDocument/2006/relationships/hyperlink" Target="https://skillbox.ru/media/education/kak-ispolzovat-learningapps-servis-dlya-sozdaniya-interaktivnykh-uprazhneni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ru-RU" sz="24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Ветошкина</a:t>
            </a:r>
            <a:r>
              <a:rPr lang="ru-RU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Елена Анатольевна,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учитель немецкого языка </a:t>
            </a:r>
          </a:p>
          <a:p>
            <a:pPr marL="0" indent="0" algn="r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КОГОБУ СШ с. Лаж </a:t>
            </a:r>
            <a:r>
              <a:rPr lang="ru-RU" sz="2400" dirty="0" err="1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Лебяжского</a:t>
            </a:r>
            <a:r>
              <a:rPr lang="ru-RU" sz="240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района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Прямоугольник 6"/>
          <p:cNvSpPr/>
          <p:nvPr/>
        </p:nvSpPr>
        <p:spPr>
          <a:xfrm>
            <a:off x="793789" y="512107"/>
            <a:ext cx="7556421" cy="3648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</a:t>
            </a:r>
            <a:r>
              <a:rPr lang="ru-RU" sz="4400" dirty="0" err="1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спользование</a:t>
            </a:r>
            <a:r>
              <a:rPr lang="ru-RU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и</a:t>
            </a:r>
            <a:r>
              <a:rPr lang="en-US" sz="4400" dirty="0" err="1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нтерактивно</a:t>
            </a:r>
            <a:r>
              <a:rPr lang="ru-RU" sz="4400" dirty="0" err="1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го</a:t>
            </a:r>
            <a:r>
              <a:rPr lang="en-US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ru-RU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приложения </a:t>
            </a:r>
            <a:r>
              <a:rPr lang="en-US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LearningApps.org</a:t>
            </a:r>
            <a:r>
              <a:rPr lang="ru-RU" sz="4400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на уроках иностранного языка</a:t>
            </a:r>
            <a:endParaRPr lang="en-US" sz="4400" dirty="0"/>
          </a:p>
        </p:txBody>
      </p:sp>
      <p:pic>
        <p:nvPicPr>
          <p:cNvPr id="10" name="Рисунок 9" descr="0011-на-уроке-в-классе"/>
          <p:cNvPicPr/>
          <p:nvPr/>
        </p:nvPicPr>
        <p:blipFill>
          <a:blip r:embed="rId3"/>
          <a:srcRect r="3523" b="16448"/>
          <a:stretch>
            <a:fillRect/>
          </a:stretch>
        </p:blipFill>
        <p:spPr bwMode="auto">
          <a:xfrm>
            <a:off x="8601222" y="0"/>
            <a:ext cx="6029178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829753"/>
            <a:ext cx="11200986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 smtClean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Источники информации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ru-RU" sz="175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3132" y="3065264"/>
            <a:ext cx="137697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Бим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Бад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,  Б.М. Педагогический энциклопедический словарь – М., 2002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2. Сысоев, П.В. Информационные и коммуникационные технологии в лингвистическом образовании – М.: Книжный дом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Либроком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»,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3.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https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learningapps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org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impressum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3"/>
              </a:rPr>
              <a:t>php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charset="0"/>
              <a:ea typeface="Open Sans" charset="0"/>
              <a:cs typeface="Open Sans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  <a:hlinkClick r:id="rId4"/>
              </a:rPr>
              <a:t>4. https://skillbox.ru/media/education/kak-ispolzovat-learningapps-servis-dlya-sozdaniya-interaktivnykh-uprazhneniy/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5. </a:t>
            </a:r>
            <a:r>
              <a:rPr lang="en-US" sz="2400" dirty="0" smtClean="0">
                <a:latin typeface="Open Sans" charset="0"/>
                <a:ea typeface="Open Sans" charset="0"/>
                <a:cs typeface="Open Sans" charset="0"/>
                <a:hlinkClick r:id="rId5"/>
              </a:rPr>
              <a:t>https://gamma.app/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Интерактивное обучение с LearningApps.org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наше время информационные технологии стали неотъемлемой частью обучения. LearningApps.org - это онлайн-платформа, предлагающая интерактивные упражнения, которые делают уроки иностранного языка более интересными и эффективными.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07443" y="731520"/>
            <a:ext cx="7701915" cy="1287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Преимущества LearningApps.org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7443" y="2559725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58771" y="2636877"/>
            <a:ext cx="16073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6931" y="2559725"/>
            <a:ext cx="3078480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Вовлечение учеников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6931" y="3326963"/>
            <a:ext cx="3078480" cy="1647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Упражнения и игры делают занятия более увлекательными и стимулируют участие учеников.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389" y="2559725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64140" y="2636877"/>
            <a:ext cx="25800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30878" y="2559725"/>
            <a:ext cx="3078480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навыков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30878" y="3326963"/>
            <a:ext cx="3078480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Платформа предлагает задания для тренировки чтения, письма, аудирования и говорения.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7443" y="5412462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09479" y="5489615"/>
            <a:ext cx="25931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6931" y="5412462"/>
            <a:ext cx="3078480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Адаптация к уровню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6931" y="6179701"/>
            <a:ext cx="3078480" cy="988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Учителя могут использовать готовые или создавать собственные упражнения.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161389" y="5412462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60092" y="5489615"/>
            <a:ext cx="266105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0830878" y="5412462"/>
            <a:ext cx="3078480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Улучшение усвоения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830878" y="6179701"/>
            <a:ext cx="3078480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Интерактивный характер приложения способствует лучшему запоминанию материала.</a:t>
            </a:r>
            <a:endParaRPr lang="en-US" sz="1600" dirty="0"/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 l="4820" t="4651" r="1417" b="26890"/>
          <a:stretch>
            <a:fillRect/>
          </a:stretch>
        </p:blipFill>
        <p:spPr bwMode="auto">
          <a:xfrm>
            <a:off x="-1" y="1672899"/>
            <a:ext cx="6207443" cy="582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680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LearningApps.org в действии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8839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Готовые упражнения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Платформа содержит обширную коллекцию упражнений, которые можно использовать в готовом виде.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60157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Создание собственных заданий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Учителя могут создавать собственные задания, используя различные шаблоны упражнений.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1255" y="754618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Разнообразие шаблонов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1255" y="2403991"/>
            <a:ext cx="3720822" cy="1922383"/>
          </a:xfrm>
          <a:prstGeom prst="roundRect">
            <a:avLst>
              <a:gd name="adj" fmla="val 465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51640" y="2624376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Найти пару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451640" y="3084433"/>
            <a:ext cx="328005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Упражнение на поиск соответствий между словами, картинками или звуками.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4842" y="2403991"/>
            <a:ext cx="3720822" cy="1922383"/>
          </a:xfrm>
          <a:prstGeom prst="roundRect">
            <a:avLst>
              <a:gd name="adj" fmla="val 465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5227" y="2624376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Викторина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0385227" y="3084433"/>
            <a:ext cx="328005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Игровое задание с выбором правильного ответа из нескольких вариантов.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1255" y="4539139"/>
            <a:ext cx="3720822" cy="2935843"/>
          </a:xfrm>
          <a:prstGeom prst="roundRect">
            <a:avLst>
              <a:gd name="adj" fmla="val 304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51640" y="4759523"/>
            <a:ext cx="3280053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Заполнить пропуски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451640" y="5552003"/>
            <a:ext cx="328005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Упражнение на ввод текста для заполнения пропущенных слов в предложениях.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164842" y="4539139"/>
            <a:ext cx="3720822" cy="2935843"/>
          </a:xfrm>
          <a:prstGeom prst="roundRect">
            <a:avLst>
              <a:gd name="adj" fmla="val 304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85227" y="4759523"/>
            <a:ext cx="3280053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Аудио/видео-контент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0385227" y="5552003"/>
            <a:ext cx="3280053" cy="170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Использование аудио или видео материалов для проверки понимания и развития навыков аудирования.</a:t>
            </a:r>
            <a:endParaRPr lang="en-US" sz="1650" dirty="0"/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 l="4961" t="4441" r="1768" b="5935"/>
          <a:stretch>
            <a:fillRect/>
          </a:stretch>
        </p:blipFill>
        <p:spPr bwMode="auto">
          <a:xfrm>
            <a:off x="-1" y="931339"/>
            <a:ext cx="6231255" cy="70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494" y="1045250"/>
            <a:ext cx="771501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Пример упражнения: "Найти пару"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94" y="2627233"/>
            <a:ext cx="510302" cy="5103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4494" y="334160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Текст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14494" y="3782854"/>
            <a:ext cx="3704392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Вводим текст или фразу для поиска соответствия.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995" y="2627233"/>
            <a:ext cx="510302" cy="5103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4995" y="334160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Изображение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24995" y="3782854"/>
            <a:ext cx="370451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Загружаем картинку, соответствующую заданному тексту.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94" y="5048607"/>
            <a:ext cx="510302" cy="5103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4494" y="576298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Аудио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14494" y="6204228"/>
            <a:ext cx="3704392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Загружаем аудиозапись, которая соответствует тексту или изображению.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95" y="5048607"/>
            <a:ext cx="510302" cy="51030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24995" y="576298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Видео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24995" y="6204228"/>
            <a:ext cx="3704511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Загружаем видеоролик, соответствующий тексту, изображению или аудиозаписи.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4245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Создание индивидуальных упражнений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96" y="2491978"/>
            <a:ext cx="2152531" cy="16667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021" y="3314938"/>
            <a:ext cx="147161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6265" y="2899410"/>
            <a:ext cx="2984302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Выбор шаблона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6265" y="3388876"/>
            <a:ext cx="6751796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Выбирайте подходящий шаблон для вашей учебной задачи.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6482" y="4171712"/>
            <a:ext cx="8595003" cy="15240"/>
          </a:xfrm>
          <a:prstGeom prst="roundRect">
            <a:avLst>
              <a:gd name="adj" fmla="val 623958"/>
            </a:avLst>
          </a:prstGeom>
          <a:solidFill>
            <a:srgbClr val="BCDB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90" y="4215289"/>
            <a:ext cx="4305062" cy="16667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492" y="4822269"/>
            <a:ext cx="236220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2590" y="4622721"/>
            <a:ext cx="319278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Составление пар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2590" y="5112187"/>
            <a:ext cx="6844070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Создайте пары элементов, которые должны быть соединены.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2807" y="5895023"/>
            <a:ext cx="7518678" cy="15240"/>
          </a:xfrm>
          <a:prstGeom prst="roundRect">
            <a:avLst>
              <a:gd name="adj" fmla="val 623958"/>
            </a:avLst>
          </a:prstGeom>
          <a:solidFill>
            <a:srgbClr val="BCDB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5" y="5938599"/>
            <a:ext cx="6457593" cy="166675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4897" y="6545580"/>
            <a:ext cx="237411" cy="452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8796" y="6164937"/>
            <a:ext cx="4017169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Просмотр результата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8796" y="6654403"/>
            <a:ext cx="6102906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Просмотрите, как работает ваше упражнение, и внесите коррективы.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3393" y="606147"/>
            <a:ext cx="7730014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Результаты использования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193393" y="2272665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6193393" y="3191708"/>
            <a:ext cx="3713440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Повышение мотивации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193393" y="3944183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Ученики становятся более заинтересованы в обучении.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0209848" y="2272665"/>
            <a:ext cx="3713559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10209848" y="3191708"/>
            <a:ext cx="3713559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Улучшение запоминания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209848" y="3944183"/>
            <a:ext cx="371355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Интерактивные задания помогают лучше запомнить новый материал.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193393" y="5297686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6533317" y="6216729"/>
            <a:ext cx="3033593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навыков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193393" y="6653570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Ученики развивают навыки поиска информации и решения проблем.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10209848" y="5297686"/>
            <a:ext cx="3713559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5200" dirty="0"/>
          </a:p>
        </p:txBody>
      </p:sp>
      <p:sp>
        <p:nvSpPr>
          <p:cNvPr id="14" name="Text 11"/>
          <p:cNvSpPr/>
          <p:nvPr/>
        </p:nvSpPr>
        <p:spPr>
          <a:xfrm>
            <a:off x="10350222" y="6216729"/>
            <a:ext cx="3432810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Объективная оценка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0209848" y="6653570"/>
            <a:ext cx="3713559" cy="969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Платформа позволяет быстро и объективно оценить знания учеников.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LearningApps.org - это ценный инструмент для учителей иностранного языка. Он позволяет сделать уроки более интересными, эффективными и интерактивными. Используйте эту платформу, чтобы вовлечь учеников в процесс обучения и помочь им лучше усвоить языковой материал.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445</Words>
  <Application>Microsoft Office PowerPoint</Application>
  <PresentationFormat>Произвольный</PresentationFormat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Open Sans</vt:lpstr>
      <vt:lpstr>Unbounded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Пивоваров Александр Анатольевич</cp:lastModifiedBy>
  <cp:revision>9</cp:revision>
  <dcterms:created xsi:type="dcterms:W3CDTF">2024-12-11T09:50:21Z</dcterms:created>
  <dcterms:modified xsi:type="dcterms:W3CDTF">2025-04-01T05:30:53Z</dcterms:modified>
</cp:coreProperties>
</file>