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73" r:id="rId5"/>
    <p:sldId id="275" r:id="rId6"/>
    <p:sldId id="258" r:id="rId7"/>
    <p:sldId id="265" r:id="rId8"/>
    <p:sldId id="264" r:id="rId9"/>
    <p:sldId id="267" r:id="rId10"/>
    <p:sldId id="268" r:id="rId11"/>
    <p:sldId id="269" r:id="rId12"/>
    <p:sldId id="270" r:id="rId13"/>
    <p:sldId id="272" r:id="rId14"/>
    <p:sldId id="279" r:id="rId15"/>
    <p:sldId id="271" r:id="rId16"/>
    <p:sldId id="274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1948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8079" y="2492896"/>
            <a:ext cx="917207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Неделя предметов естественно-научного цикла в школе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показатель творчества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одна из форм повышения мотивации обучающихся </a:t>
            </a:r>
          </a:p>
          <a:p>
            <a:pPr algn="ctr"/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423" y="5724436"/>
            <a:ext cx="3381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Дреко Елена Владимировна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 и математики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«СОШ №26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6" y="5157192"/>
            <a:ext cx="2464962" cy="155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96" y="4136717"/>
            <a:ext cx="3061423" cy="1020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641" y="1311205"/>
            <a:ext cx="1524132" cy="10496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121" y="4668925"/>
            <a:ext cx="2054577" cy="21110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816647"/>
            <a:ext cx="1872336" cy="18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4098" name="Picture 2" descr="https://sun9-18.userapi.com/impg/N5QpqSnbfnxpUOB-t3CrWQ_5q-b2GeKA8reIxw/tG7YXAYcTJQ.jpg?size=810x1080&amp;quality=95&amp;sign=f2f9b2ef55131ff5d8a8fe64d817c4b4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1983" y="18881"/>
            <a:ext cx="3100352" cy="261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2.userapi.com/impg/UhTsNmjPLHapjCKFqz03t3P-n4M_fg9jdd6zFw/Yjp98YNIqDI.jpg?size=810x1080&amp;quality=95&amp;sign=568449530bafe4038bfe5773f4dd61eb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3804803"/>
            <a:ext cx="3383497" cy="30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79.userapi.com/impg/uU61bWr6BQZF6tbJRnB0LrCN2seVi4DiEm6RvQ/2DjkHb6tcdY.jpg?size=1280x720&amp;quality=95&amp;sign=f93ee4a80f70103d33446f7fbe21c311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79" y="2204864"/>
            <a:ext cx="3815780" cy="21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28" y="-68713"/>
            <a:ext cx="3169087" cy="43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050" name="Picture 2" descr="https://sun9-30.userapi.com/impg/UUjNA57prRE8RkEl_6Z_43KUCObCnkcPTP2TRw/Lk2mPB9Htwc.jpg?size=1280x591&amp;quality=95&amp;sign=62428d0bcabe3181360368487b8748d6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582" y="10117"/>
            <a:ext cx="3030105" cy="27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1.userapi.com/impg/EZT0geOWKaeNt5cLmkps9Z66M27gZePlOlPwOA/EP7_bLhhwmU.jpg?size=498x1080&amp;quality=95&amp;sign=4fa1a25ac60e3667da9bd2de6b1c92ef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635" y="2856474"/>
            <a:ext cx="2641804" cy="39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93" y="10117"/>
            <a:ext cx="3473297" cy="48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5122" name="Picture 2" descr="https://sun9-51.userapi.com/impg/gTY7re0NGrMOjeKiGPax9BnwBaMDhR7Ow5mFaQ/zoZ9R4nmfi0.jpg?size=1280x960&amp;quality=95&amp;sign=8c0bad487d408c08a475ebde66ba3d1b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3289002"/>
            <a:ext cx="3010599" cy="3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3.userapi.com/impg/lyU8n5LU3mnchbwFnWPbjcaLFGu3iyRMy7o2JQ/5cmTAQE19cM.jpg?size=813x1080&amp;quality=95&amp;sign=c50d10d092d38182a3ccbfe38dc61ca8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16631"/>
            <a:ext cx="3629262" cy="29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355" y="-1"/>
            <a:ext cx="3605645" cy="50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1026" name="Picture 2" descr="https://sun9-56.userapi.com/impg/vrQXUcEKBUG8Q-2GpFewfYnkmA14t1X0pyc2Ww/7j8c6il-sCw.jpg?size=813x1080&amp;quality=95&amp;sign=c52d631881133f50681dadb484a207e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419129"/>
            <a:ext cx="2430176" cy="32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.userapi.com/impg/LlPgBzrnYrfwq8nPnEflC-CTke-xAjY6wlSjsg/uIhzZ6VkpCk.jpg?size=813x1080&amp;quality=95&amp;sign=7d1c68736fdb886bdfb353cb238d6c44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859" y="116632"/>
            <a:ext cx="23850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0"/>
            <a:ext cx="3563888" cy="49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" y="0"/>
            <a:ext cx="910418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</a:t>
            </a: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поисках 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мудрости</a:t>
            </a:r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5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141" y="3645024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Изучая науки, мы постигаем мудрость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М.В.Ломоносов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0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36" y="0"/>
            <a:ext cx="2927646" cy="2195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34" y="-5377"/>
            <a:ext cx="3360766" cy="4662265"/>
          </a:xfrm>
          <a:prstGeom prst="rect">
            <a:avLst/>
          </a:prstGeom>
        </p:spPr>
      </p:pic>
      <p:pic>
        <p:nvPicPr>
          <p:cNvPr id="6146" name="Picture 2" descr="https://sun9-14.userapi.com/impg/l-CKkA90t-KJaWAlEhQjeA0E2XPvVA5wIvpFRw/GQdB7hLfPyQ.jpg?size=1280x960&amp;quality=95&amp;sign=66ba03ab6618a7d545c25187bfc6a481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" y="36111"/>
            <a:ext cx="2912746" cy="218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0.userapi.com/impg/pbNS8DoFCicZL6qvANjrmrwUTG7E-8MFeecdDw/5Qm5OW2JElU.jpg?size=1280x960&amp;quality=95&amp;sign=23f505bbd2b420008953361d7bfdd646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905673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3.userapi.com/impg/sJQUOTpkh_PB1wcipjT1j9q8JF8FcewwrCfoWw/CQME1jGnF1w.jpg?size=1280x960&amp;quality=95&amp;sign=862ac363050859fc1a914576b6911d5f&amp;type=albu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" y="182562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9.userapi.com/impg/HF8iqh2zY3mv37casesKZwJiuwyUijyY8aIkyw/iaQ3gzuIoso.jpg?size=1280x960&amp;quality=95&amp;sign=c25f9792ea13c3b150ad3026bb34d9d6&amp;type=albu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770" y="186094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79" y="0"/>
            <a:ext cx="9143999" cy="6907861"/>
          </a:xfrm>
        </p:spPr>
      </p:pic>
      <p:sp>
        <p:nvSpPr>
          <p:cNvPr id="3" name="TextBox 2"/>
          <p:cNvSpPr txBox="1"/>
          <p:nvPr/>
        </p:nvSpPr>
        <p:spPr>
          <a:xfrm>
            <a:off x="899592" y="68960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32656"/>
            <a:ext cx="3716895" cy="283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sun9-69.userapi.com/impg/T32uaVHgj4GHY0WPv_4R8-DsG6UQEeVk5Um09w/qV2rMN3seww.jpg?size=1280x720&amp;quality=95&amp;sign=e5bc1611e01a3a1c8f624d2d3f71bf7f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456" y="2636912"/>
            <a:ext cx="3113529" cy="32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.userapi.com/impg/Er-PCSIkvyT1pK_ivhi6897VZRYxzyMbmF6BcA/P_9clVLvU6s.jpg?size=1280x720&amp;quality=95&amp;sign=109b50c61a6be1e1f834822dc3876ddc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923" y="4477820"/>
            <a:ext cx="3246060" cy="23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7024493"/>
          </a:xfrm>
        </p:spPr>
      </p:pic>
      <p:sp>
        <p:nvSpPr>
          <p:cNvPr id="3" name="TextBox 2"/>
          <p:cNvSpPr txBox="1"/>
          <p:nvPr/>
        </p:nvSpPr>
        <p:spPr>
          <a:xfrm>
            <a:off x="3932730" y="120298"/>
            <a:ext cx="507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Освещение мероприятия в группе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sun9-22.userapi.com/impg/jXDehzHFiEYq6v3jGpbywVMjp8m7y4oyNdvhBw/pgfac50C1CI.jpg?size=498x1080&amp;quality=95&amp;sign=2263054157f832d24974267d230d9c96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81"/>
            <a:ext cx="2902618" cy="52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0.userapi.com/impg/_AKw5Uio-P-KqqM3qX-PhGpC-_t9CmXvqJcPJg/M4BYvcrg558.jpg?size=498x1080&amp;quality=95&amp;sign=39584c155f33105095a991eb56573462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0070" y="908720"/>
            <a:ext cx="3094028" cy="47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0.userapi.com/impg/AzH9tw6SEYgCGMrg-JLMiQFoPWk7qAZKu9O15Q/2I_aZbZiP8A.jpg?size=498x1080&amp;quality=95&amp;sign=e2bd818bdd021bec0eff9c0e14c3998d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4969" y="1268760"/>
            <a:ext cx="3160436" cy="49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0.userapi.com/impg/hmvoz0h2xLd9c4S2nWZUNPsk7C7yopZB1Vo-_Q/bdJ3bjDEJAA.jpg?size=498x1080&amp;quality=95&amp;sign=41c463e7d2f95cf072670b216896f0f4&amp;type=album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2138603"/>
            <a:ext cx="3060825" cy="48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7024493"/>
          </a:xfrm>
        </p:spPr>
      </p:pic>
      <p:sp>
        <p:nvSpPr>
          <p:cNvPr id="3" name="TextBox 2"/>
          <p:cNvSpPr txBox="1"/>
          <p:nvPr/>
        </p:nvSpPr>
        <p:spPr>
          <a:xfrm>
            <a:off x="1835696" y="180762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22728"/>
            <a:ext cx="9113695" cy="6835272"/>
          </a:xfrm>
        </p:spPr>
      </p:pic>
      <p:sp>
        <p:nvSpPr>
          <p:cNvPr id="8" name="Прямоугольник 7"/>
          <p:cNvSpPr/>
          <p:nvPr/>
        </p:nvSpPr>
        <p:spPr>
          <a:xfrm>
            <a:off x="1547664" y="1196752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Цель проведения недели естественных наук в школе: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познавательного интереса к химии, биологии,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географии, физике, математике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через внеурочные формы работы;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научных знаний, развитие у школьников интереса к познанию мира, к сущности процессов и явлений;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у учащихся умения самостоятельно, творчески мыслить и использовать знания и умения на практике;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необходимых условий для поддержки одарённых детей.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систематизировать знания по естественно-гуманитарным предметам;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творческую деятельность;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смекалку, воображение, умение работать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группе, коммуникативные навыки.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868" y="0"/>
            <a:ext cx="5760132" cy="3894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5" y="3884904"/>
            <a:ext cx="6780245" cy="2944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780" y="3318934"/>
            <a:ext cx="6396203" cy="3510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8" y="5007"/>
            <a:ext cx="4875052" cy="4238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058392"/>
            <a:ext cx="5912554" cy="4015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277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стенгазет в кабинетах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755576" y="13442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Фотоинтервью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учителями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«Учитель – друг, наставник, ученый»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18" y="116632"/>
            <a:ext cx="2979865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795" y="2326568"/>
            <a:ext cx="2859646" cy="4077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1" y="908720"/>
            <a:ext cx="2970817" cy="4235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19" y="2308882"/>
            <a:ext cx="2664075" cy="37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22728"/>
            <a:ext cx="9113695" cy="683527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36806"/>
              </p:ext>
            </p:extLst>
          </p:nvPr>
        </p:nvGraphicFramePr>
        <p:xfrm>
          <a:off x="596285" y="1052736"/>
          <a:ext cx="8440211" cy="33863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3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96">
                <a:tc rowSpan="3"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06.03 - 10.03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интервью с учителями и оформление стенда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 Учитель – друг, наставник, ученый»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Ученики 9 классов,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руководители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классов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303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со старшеклассниками занимательных уроков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ЕН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25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стенгазет в 5, 6 классах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ЕН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10.03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выставки лучших стенгазет в коридорах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ЕН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93036" y="116632"/>
            <a:ext cx="57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32656"/>
            <a:ext cx="8409655" cy="61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5" y="47750"/>
            <a:ext cx="9113695" cy="68352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197" y="1237243"/>
            <a:ext cx="6228184" cy="5645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0287" y="116632"/>
            <a:ext cx="262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Анонс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-1"/>
            <a:ext cx="2791822" cy="3717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72" y="3447391"/>
            <a:ext cx="2690164" cy="34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" y="22728"/>
            <a:ext cx="9113695" cy="6835272"/>
          </a:xfrm>
        </p:spPr>
      </p:pic>
      <p:sp>
        <p:nvSpPr>
          <p:cNvPr id="3" name="TextBox 2"/>
          <p:cNvSpPr txBox="1"/>
          <p:nvPr/>
        </p:nvSpPr>
        <p:spPr>
          <a:xfrm>
            <a:off x="2793036" y="116632"/>
            <a:ext cx="444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проведения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54606"/>
              </p:ext>
            </p:extLst>
          </p:nvPr>
        </p:nvGraphicFramePr>
        <p:xfrm>
          <a:off x="323528" y="701407"/>
          <a:ext cx="8568953" cy="5930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5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(понедельник)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5,6 классы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недели ЕН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занимательной биологии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МО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биологии, 11а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(вторник)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5,6 классы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«Физика для пятиклассников»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физики,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11б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(среда)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5,6 классы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«Загадки химии»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химии,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11а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 марта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(четверг)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5,6 классы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«Неизвестные географические факты»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географии,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9а,в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марта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(пятница)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15.00 8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16.00 7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 естественным наукам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 поисках мудрости…»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ЕН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марта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(понедельник)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5,6 классы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«Математика, которой вы не знали»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недели, подведение итогов.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математики, 10 класс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ЕН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" y="0"/>
            <a:ext cx="9143999" cy="6858000"/>
          </a:xfrm>
        </p:spPr>
      </p:pic>
      <p:pic>
        <p:nvPicPr>
          <p:cNvPr id="3074" name="Picture 2" descr="https://sun9-8.userapi.com/impg/8h42L8Cvk2N4P1Qz1OEtq28KOT1kBVo-_WGHmQ/fxpoD3FWrZg.jpg?size=1280x960&amp;quality=95&amp;sign=0457696475f3dee9c7571512bbd243ff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76672"/>
            <a:ext cx="4416490" cy="26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2.userapi.com/impg/bG57opPcFVXrPdf4DuisPZnoKrD3np1Oo1C77w/6DVAKeKubW0.jpg?size=1280x960&amp;quality=95&amp;sign=fb6ec9e5e7da7976d49bdd341928efea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723701"/>
            <a:ext cx="4056450" cy="28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18" y="-9871"/>
            <a:ext cx="2603782" cy="36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273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Горев Максим Игоревич</cp:lastModifiedBy>
  <cp:revision>27</cp:revision>
  <dcterms:created xsi:type="dcterms:W3CDTF">2023-03-23T20:24:52Z</dcterms:created>
  <dcterms:modified xsi:type="dcterms:W3CDTF">2025-04-24T09:25:24Z</dcterms:modified>
</cp:coreProperties>
</file>