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12.xml.rels" ContentType="application/vnd.openxmlformats-package.relationships+xml"/>
  <Override PartName="/ppt/slideMasters/_rels/slideMaster13.xml.rels" ContentType="application/vnd.openxmlformats-package.relationships+xml"/>
  <Override PartName="/ppt/slideMasters/_rels/slideMaster14.xml.rels" ContentType="application/vnd.openxmlformats-package.relationships+xml"/>
  <Override PartName="/ppt/slideMasters/_rels/slideMaster15.xml.rels" ContentType="application/vnd.openxmlformats-package.relationships+xml"/>
  <Override PartName="/ppt/slideMasters/_rels/slideMaster16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_rels/notesSlide23.xml.rels" ContentType="application/vnd.openxmlformats-package.relationships+xml"/>
  <Override PartName="/ppt/notesSlides/_rels/notesSlide24.xml.rels" ContentType="application/vnd.openxmlformats-package.relationships+xml"/>
  <Override PartName="/ppt/notesSlides/_rels/notesSlide25.xml.rels" ContentType="application/vnd.openxmlformats-package.relationship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slideLayouts/slideLayout31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_rels/slideLayout35.xml.rels" ContentType="application/vnd.openxmlformats-package.relationships+xml"/>
  <Override PartName="/ppt/slideLayouts/_rels/slideLayout119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37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38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39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11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08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09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128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129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148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149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158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159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168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169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85.xml.rels" ContentType="application/vnd.openxmlformats-package.relationships+xml"/>
  <Override PartName="/ppt/slideLayouts/_rels/slideLayout86.xml.rels" ContentType="application/vnd.openxmlformats-package.relationships+xml"/>
  <Override PartName="/ppt/slideLayouts/_rels/slideLayout87.xml.rels" ContentType="application/vnd.openxmlformats-package.relationships+xml"/>
  <Override PartName="/ppt/slideLayouts/_rels/slideLayout88.xml.rels" ContentType="application/vnd.openxmlformats-package.relationships+xml"/>
  <Override PartName="/ppt/slideLayouts/_rels/slideLayout89.xml.rels" ContentType="application/vnd.openxmlformats-package.relationships+xml"/>
  <Override PartName="/ppt/slideLayouts/_rels/slideLayout178.xml.rels" ContentType="application/vnd.openxmlformats-package.relationships+xml"/>
  <Override PartName="/ppt/slideLayouts/_rels/slideLayout90.xml.rels" ContentType="application/vnd.openxmlformats-package.relationships+xml"/>
  <Override PartName="/ppt/slideLayouts/_rels/slideLayout179.xml.rels" ContentType="application/vnd.openxmlformats-package.relationships+xml"/>
  <Override PartName="/ppt/slideLayouts/_rels/slideLayout91.xml.rels" ContentType="application/vnd.openxmlformats-package.relationships+xml"/>
  <Override PartName="/ppt/slideLayouts/_rels/slideLayout92.xml.rels" ContentType="application/vnd.openxmlformats-package.relationships+xml"/>
  <Override PartName="/ppt/slideLayouts/_rels/slideLayout93.xml.rels" ContentType="application/vnd.openxmlformats-package.relationships+xml"/>
  <Override PartName="/ppt/slideLayouts/_rels/slideLayout94.xml.rels" ContentType="application/vnd.openxmlformats-package.relationships+xml"/>
  <Override PartName="/ppt/slideLayouts/_rels/slideLayout95.xml.rels" ContentType="application/vnd.openxmlformats-package.relationships+xml"/>
  <Override PartName="/ppt/slideLayouts/_rels/slideLayout96.xml.rels" ContentType="application/vnd.openxmlformats-package.relationships+xml"/>
  <Override PartName="/ppt/slideLayouts/_rels/slideLayout97.xml.rels" ContentType="application/vnd.openxmlformats-package.relationships+xml"/>
  <Override PartName="/ppt/slideLayouts/_rels/slideLayout98.xml.rels" ContentType="application/vnd.openxmlformats-package.relationships+xml"/>
  <Override PartName="/ppt/slideLayouts/_rels/slideLayout99.xml.rels" ContentType="application/vnd.openxmlformats-package.relationships+xml"/>
  <Override PartName="/ppt/slideLayouts/_rels/slideLayout100.xml.rels" ContentType="application/vnd.openxmlformats-package.relationships+xml"/>
  <Override PartName="/ppt/slideLayouts/_rels/slideLayout101.xml.rels" ContentType="application/vnd.openxmlformats-package.relationships+xml"/>
  <Override PartName="/ppt/slideLayouts/_rels/slideLayout102.xml.rels" ContentType="application/vnd.openxmlformats-package.relationships+xml"/>
  <Override PartName="/ppt/slideLayouts/_rels/slideLayout103.xml.rels" ContentType="application/vnd.openxmlformats-package.relationships+xml"/>
  <Override PartName="/ppt/slideLayouts/_rels/slideLayout104.xml.rels" ContentType="application/vnd.openxmlformats-package.relationships+xml"/>
  <Override PartName="/ppt/slideLayouts/_rels/slideLayout105.xml.rels" ContentType="application/vnd.openxmlformats-package.relationships+xml"/>
  <Override PartName="/ppt/slideLayouts/_rels/slideLayout106.xml.rels" ContentType="application/vnd.openxmlformats-package.relationships+xml"/>
  <Override PartName="/ppt/slideLayouts/_rels/slideLayout107.xml.rels" ContentType="application/vnd.openxmlformats-package.relationships+xml"/>
  <Override PartName="/ppt/slideLayouts/_rels/slideLayout110.xml.rels" ContentType="application/vnd.openxmlformats-package.relationships+xml"/>
  <Override PartName="/ppt/slideLayouts/_rels/slideLayout111.xml.rels" ContentType="application/vnd.openxmlformats-package.relationships+xml"/>
  <Override PartName="/ppt/slideLayouts/_rels/slideLayout112.xml.rels" ContentType="application/vnd.openxmlformats-package.relationships+xml"/>
  <Override PartName="/ppt/slideLayouts/_rels/slideLayout113.xml.rels" ContentType="application/vnd.openxmlformats-package.relationships+xml"/>
  <Override PartName="/ppt/slideLayouts/_rels/slideLayout114.xml.rels" ContentType="application/vnd.openxmlformats-package.relationships+xml"/>
  <Override PartName="/ppt/slideLayouts/_rels/slideLayout115.xml.rels" ContentType="application/vnd.openxmlformats-package.relationships+xml"/>
  <Override PartName="/ppt/slideLayouts/_rels/slideLayout116.xml.rels" ContentType="application/vnd.openxmlformats-package.relationships+xml"/>
  <Override PartName="/ppt/slideLayouts/_rels/slideLayout117.xml.rels" ContentType="application/vnd.openxmlformats-package.relationships+xml"/>
  <Override PartName="/ppt/slideLayouts/_rels/slideLayout120.xml.rels" ContentType="application/vnd.openxmlformats-package.relationships+xml"/>
  <Override PartName="/ppt/slideLayouts/_rels/slideLayout121.xml.rels" ContentType="application/vnd.openxmlformats-package.relationships+xml"/>
  <Override PartName="/ppt/slideLayouts/_rels/slideLayout122.xml.rels" ContentType="application/vnd.openxmlformats-package.relationships+xml"/>
  <Override PartName="/ppt/slideLayouts/_rels/slideLayout123.xml.rels" ContentType="application/vnd.openxmlformats-package.relationships+xml"/>
  <Override PartName="/ppt/slideLayouts/_rels/slideLayout124.xml.rels" ContentType="application/vnd.openxmlformats-package.relationships+xml"/>
  <Override PartName="/ppt/slideLayouts/_rels/slideLayout125.xml.rels" ContentType="application/vnd.openxmlformats-package.relationships+xml"/>
  <Override PartName="/ppt/slideLayouts/_rels/slideLayout126.xml.rels" ContentType="application/vnd.openxmlformats-package.relationships+xml"/>
  <Override PartName="/ppt/slideLayouts/_rels/slideLayout127.xml.rels" ContentType="application/vnd.openxmlformats-package.relationships+xml"/>
  <Override PartName="/ppt/slideLayouts/_rels/slideLayout130.xml.rels" ContentType="application/vnd.openxmlformats-package.relationships+xml"/>
  <Override PartName="/ppt/slideLayouts/_rels/slideLayout131.xml.rels" ContentType="application/vnd.openxmlformats-package.relationships+xml"/>
  <Override PartName="/ppt/slideLayouts/_rels/slideLayout132.xml.rels" ContentType="application/vnd.openxmlformats-package.relationships+xml"/>
  <Override PartName="/ppt/slideLayouts/_rels/slideLayout133.xml.rels" ContentType="application/vnd.openxmlformats-package.relationships+xml"/>
  <Override PartName="/ppt/slideLayouts/_rels/slideLayout134.xml.rels" ContentType="application/vnd.openxmlformats-package.relationships+xml"/>
  <Override PartName="/ppt/slideLayouts/_rels/slideLayout135.xml.rels" ContentType="application/vnd.openxmlformats-package.relationships+xml"/>
  <Override PartName="/ppt/slideLayouts/_rels/slideLayout136.xml.rels" ContentType="application/vnd.openxmlformats-package.relationships+xml"/>
  <Override PartName="/ppt/slideLayouts/_rels/slideLayout140.xml.rels" ContentType="application/vnd.openxmlformats-package.relationships+xml"/>
  <Override PartName="/ppt/slideLayouts/_rels/slideLayout141.xml.rels" ContentType="application/vnd.openxmlformats-package.relationships+xml"/>
  <Override PartName="/ppt/slideLayouts/_rels/slideLayout142.xml.rels" ContentType="application/vnd.openxmlformats-package.relationships+xml"/>
  <Override PartName="/ppt/slideLayouts/_rels/slideLayout143.xml.rels" ContentType="application/vnd.openxmlformats-package.relationships+xml"/>
  <Override PartName="/ppt/slideLayouts/_rels/slideLayout144.xml.rels" ContentType="application/vnd.openxmlformats-package.relationships+xml"/>
  <Override PartName="/ppt/slideLayouts/_rels/slideLayout145.xml.rels" ContentType="application/vnd.openxmlformats-package.relationships+xml"/>
  <Override PartName="/ppt/slideLayouts/_rels/slideLayout146.xml.rels" ContentType="application/vnd.openxmlformats-package.relationships+xml"/>
  <Override PartName="/ppt/slideLayouts/_rels/slideLayout147.xml.rels" ContentType="application/vnd.openxmlformats-package.relationships+xml"/>
  <Override PartName="/ppt/slideLayouts/_rels/slideLayout150.xml.rels" ContentType="application/vnd.openxmlformats-package.relationships+xml"/>
  <Override PartName="/ppt/slideLayouts/_rels/slideLayout151.xml.rels" ContentType="application/vnd.openxmlformats-package.relationships+xml"/>
  <Override PartName="/ppt/slideLayouts/_rels/slideLayout152.xml.rels" ContentType="application/vnd.openxmlformats-package.relationships+xml"/>
  <Override PartName="/ppt/slideLayouts/_rels/slideLayout153.xml.rels" ContentType="application/vnd.openxmlformats-package.relationships+xml"/>
  <Override PartName="/ppt/slideLayouts/_rels/slideLayout154.xml.rels" ContentType="application/vnd.openxmlformats-package.relationships+xml"/>
  <Override PartName="/ppt/slideLayouts/_rels/slideLayout155.xml.rels" ContentType="application/vnd.openxmlformats-package.relationships+xml"/>
  <Override PartName="/ppt/slideLayouts/_rels/slideLayout156.xml.rels" ContentType="application/vnd.openxmlformats-package.relationships+xml"/>
  <Override PartName="/ppt/slideLayouts/_rels/slideLayout157.xml.rels" ContentType="application/vnd.openxmlformats-package.relationships+xml"/>
  <Override PartName="/ppt/slideLayouts/_rels/slideLayout160.xml.rels" ContentType="application/vnd.openxmlformats-package.relationships+xml"/>
  <Override PartName="/ppt/slideLayouts/_rels/slideLayout161.xml.rels" ContentType="application/vnd.openxmlformats-package.relationships+xml"/>
  <Override PartName="/ppt/slideLayouts/_rels/slideLayout162.xml.rels" ContentType="application/vnd.openxmlformats-package.relationships+xml"/>
  <Override PartName="/ppt/slideLayouts/_rels/slideLayout163.xml.rels" ContentType="application/vnd.openxmlformats-package.relationships+xml"/>
  <Override PartName="/ppt/slideLayouts/_rels/slideLayout164.xml.rels" ContentType="application/vnd.openxmlformats-package.relationships+xml"/>
  <Override PartName="/ppt/slideLayouts/_rels/slideLayout165.xml.rels" ContentType="application/vnd.openxmlformats-package.relationships+xml"/>
  <Override PartName="/ppt/slideLayouts/_rels/slideLayout166.xml.rels" ContentType="application/vnd.openxmlformats-package.relationships+xml"/>
  <Override PartName="/ppt/slideLayouts/_rels/slideLayout167.xml.rels" ContentType="application/vnd.openxmlformats-package.relationships+xml"/>
  <Override PartName="/ppt/slideLayouts/_rels/slideLayout170.xml.rels" ContentType="application/vnd.openxmlformats-package.relationships+xml"/>
  <Override PartName="/ppt/slideLayouts/_rels/slideLayout171.xml.rels" ContentType="application/vnd.openxmlformats-package.relationships+xml"/>
  <Override PartName="/ppt/slideLayouts/_rels/slideLayout172.xml.rels" ContentType="application/vnd.openxmlformats-package.relationships+xml"/>
  <Override PartName="/ppt/slideLayouts/_rels/slideLayout173.xml.rels" ContentType="application/vnd.openxmlformats-package.relationships+xml"/>
  <Override PartName="/ppt/slideLayouts/_rels/slideLayout174.xml.rels" ContentType="application/vnd.openxmlformats-package.relationships+xml"/>
  <Override PartName="/ppt/slideLayouts/_rels/slideLayout175.xml.rels" ContentType="application/vnd.openxmlformats-package.relationships+xml"/>
  <Override PartName="/ppt/slideLayouts/_rels/slideLayout176.xml.rels" ContentType="application/vnd.openxmlformats-package.relationships+xml"/>
  <Override PartName="/ppt/slideLayouts/_rels/slideLayout177.xml.rels" ContentType="application/vnd.openxmlformats-package.relationships+xml"/>
  <Override PartName="/ppt/slideLayouts/_rels/slideLayout180.xml.rels" ContentType="application/vnd.openxmlformats-package.relationships+xml"/>
  <Override PartName="/ppt/slideLayouts/_rels/slideLayout181.xml.rels" ContentType="application/vnd.openxmlformats-package.relationships+xml"/>
  <Override PartName="/ppt/slideLayouts/_rels/slideLayout182.xml.rels" ContentType="application/vnd.openxmlformats-package.relationships+xml"/>
  <Override PartName="/ppt/slideLayouts/_rels/slideLayout183.xml.rels" ContentType="application/vnd.openxmlformats-package.relationships+xml"/>
  <Override PartName="/ppt/slideLayouts/_rels/slideLayout184.xml.rels" ContentType="application/vnd.openxmlformats-package.relationships+xml"/>
  <Override PartName="/ppt/slideLayouts/_rels/slideLayout185.xml.rels" ContentType="application/vnd.openxmlformats-package.relationships+xml"/>
  <Override PartName="/ppt/slideLayouts/_rels/slideLayout186.xml.rels" ContentType="application/vnd.openxmlformats-package.relationships+xml"/>
  <Override PartName="/ppt/slideLayouts/_rels/slideLayout187.xml.rels" ContentType="application/vnd.openxmlformats-package.relationships+xml"/>
  <Override PartName="/ppt/slideLayouts/_rels/slideLayout188.xml.rels" ContentType="application/vnd.openxmlformats-package.relationships+xml"/>
  <Override PartName="/ppt/slideLayouts/_rels/slideLayout189.xml.rels" ContentType="application/vnd.openxmlformats-package.relationships+xml"/>
  <Override PartName="/ppt/slideLayouts/_rels/slideLayout190.xml.rels" ContentType="application/vnd.openxmlformats-package.relationships+xml"/>
  <Override PartName="/ppt/slideLayouts/_rels/slideLayout191.xml.rels" ContentType="application/vnd.openxmlformats-package.relationships+xml"/>
  <Override PartName="/ppt/slideLayouts/_rels/slideLayout192.xml.rels" ContentType="application/vnd.openxmlformats-package.relationships+xml"/>
  <Override PartName="/ppt/slideLayouts/slideLayout61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s/slide26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24.xml.rels" ContentType="application/vnd.openxmlformats-package.relationships+xml"/>
  <Override PartName="/ppt/slides/_rels/slide7.xml.rels" ContentType="application/vnd.openxmlformats-package.relationships+xml"/>
  <Override PartName="/ppt/slides/_rels/slide25.xml.rels" ContentType="application/vnd.openxmlformats-package.relationships+xml"/>
  <Override PartName="/ppt/slides/_rels/slide8.xml.rels" ContentType="application/vnd.openxmlformats-package.relationships+xml"/>
  <Override PartName="/ppt/slides/_rels/slide26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media/image1.png" ContentType="image/png"/>
  <Override PartName="/ppt/media/image7.jpeg" ContentType="image/jpeg"/>
  <Override PartName="/ppt/media/image2.png" ContentType="image/png"/>
  <Override PartName="/ppt/media/image3.jpeg" ContentType="image/jpeg"/>
  <Override PartName="/ppt/media/image45.jpeg" ContentType="image/jpeg"/>
  <Override PartName="/ppt/media/image4.png" ContentType="image/png"/>
  <Override PartName="/ppt/media/image6.jpeg" ContentType="image/jpeg"/>
  <Override PartName="/ppt/media/image5.jpeg" ContentType="image/jpeg"/>
  <Override PartName="/ppt/media/image8.jpeg" ContentType="image/jpeg"/>
  <Override PartName="/ppt/media/image41.png" ContentType="image/png"/>
  <Override PartName="/ppt/media/image9.png" ContentType="image/png"/>
  <Override PartName="/ppt/media/image10.png" ContentType="image/pn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29.png" ContentType="image/png"/>
  <Override PartName="/ppt/media/image15.jpeg" ContentType="image/jpeg"/>
  <Override PartName="/ppt/media/image16.jpeg" ContentType="image/jpeg"/>
  <Override PartName="/ppt/media/image17.jpeg" ContentType="image/jpeg"/>
  <Override PartName="/ppt/media/image18.png" ContentType="image/png"/>
  <Override PartName="/ppt/media/image19.jpeg" ContentType="image/jpeg"/>
  <Override PartName="/ppt/media/image22.png" ContentType="image/png"/>
  <Override PartName="/ppt/media/image20.png" ContentType="image/png"/>
  <Override PartName="/ppt/media/image40.jpeg" ContentType="image/jpeg"/>
  <Override PartName="/ppt/media/image21.jpeg" ContentType="image/jpeg"/>
  <Override PartName="/ppt/media/image23.png" ContentType="image/png"/>
  <Override PartName="/ppt/media/image24.png" ContentType="image/png"/>
  <Override PartName="/ppt/media/image25.jpeg" ContentType="image/jpeg"/>
  <Override PartName="/ppt/media/image27.png" ContentType="image/png"/>
  <Override PartName="/ppt/media/image26.png" ContentType="image/png"/>
  <Override PartName="/ppt/media/image28.png" ContentType="image/png"/>
  <Override PartName="/ppt/media/image30.png" ContentType="image/png"/>
  <Override PartName="/ppt/media/image31.jpeg" ContentType="image/jpeg"/>
  <Override PartName="/ppt/media/image32.jpeg" ContentType="image/jpeg"/>
  <Override PartName="/ppt/media/image33.jpeg" ContentType="image/jpeg"/>
  <Override PartName="/ppt/media/image34.png" ContentType="image/png"/>
  <Override PartName="/ppt/media/image35.png" ContentType="image/png"/>
  <Override PartName="/ppt/media/image37.jpeg" ContentType="image/jpeg"/>
  <Override PartName="/ppt/media/image36.png" ContentType="image/png"/>
  <Override PartName="/ppt/media/image38.jpeg" ContentType="image/jpeg"/>
  <Override PartName="/ppt/media/image39.jpeg" ContentType="image/jpeg"/>
  <Override PartName="/ppt/media/image42.jpeg" ContentType="image/jpeg"/>
  <Override PartName="/ppt/media/image43.jpeg" ContentType="image/jpeg"/>
  <Override PartName="/ppt/media/image44.jpeg" ContentType="image/jpeg"/>
  <Override PartName="/ppt/media/image46.png" ContentType="image/png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  <p:sldMasterId id="2147483752" r:id="rId10"/>
    <p:sldMasterId id="2147483765" r:id="rId11"/>
    <p:sldMasterId id="2147483778" r:id="rId12"/>
    <p:sldMasterId id="2147483791" r:id="rId13"/>
    <p:sldMasterId id="2147483804" r:id="rId14"/>
    <p:sldMasterId id="2147483817" r:id="rId15"/>
    <p:sldMasterId id="2147483830" r:id="rId16"/>
    <p:sldMasterId id="2147483843" r:id="rId17"/>
  </p:sldMasterIdLst>
  <p:notesMasterIdLst>
    <p:notesMasterId r:id="rId18"/>
  </p:notesMasterIdLst>
  <p:sldIdLst>
    <p:sldId id="256" r:id="rId19"/>
    <p:sldId id="257" r:id="rId20"/>
    <p:sldId id="258" r:id="rId21"/>
    <p:sldId id="259" r:id="rId22"/>
    <p:sldId id="260" r:id="rId23"/>
    <p:sldId id="261" r:id="rId24"/>
    <p:sldId id="262" r:id="rId25"/>
    <p:sldId id="263" r:id="rId26"/>
    <p:sldId id="264" r:id="rId27"/>
    <p:sldId id="265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78" r:id="rId41"/>
    <p:sldId id="279" r:id="rId42"/>
    <p:sldId id="280" r:id="rId43"/>
    <p:sldId id="281" r:id="rId44"/>
    <p:sldId id="282" r:id="rId45"/>
    <p:sldId id="283" r:id="rId46"/>
    <p:sldId id="284" r:id="rId47"/>
    <p:sldId id="285" r:id="rId48"/>
    <p:sldId id="286" r:id="rId49"/>
    <p:sldId id="287" r:id="rId50"/>
  </p:sldIdLst>
  <p:sldSz cx="12192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Master" Target="slideMasters/slideMaster14.xml"/><Relationship Id="rId16" Type="http://schemas.openxmlformats.org/officeDocument/2006/relationships/slideMaster" Target="slideMasters/slideMaster15.xml"/><Relationship Id="rId17" Type="http://schemas.openxmlformats.org/officeDocument/2006/relationships/slideMaster" Target="slideMasters/slideMaster16.xml"/><Relationship Id="rId18" Type="http://schemas.openxmlformats.org/officeDocument/2006/relationships/notesMaster" Target="notesMasters/notesMaster1.xml"/><Relationship Id="rId19" Type="http://schemas.openxmlformats.org/officeDocument/2006/relationships/slide" Target="slides/slide1.xml"/><Relationship Id="rId20" Type="http://schemas.openxmlformats.org/officeDocument/2006/relationships/slide" Target="slides/slide2.xml"/><Relationship Id="rId21" Type="http://schemas.openxmlformats.org/officeDocument/2006/relationships/slide" Target="slides/slide3.xml"/><Relationship Id="rId22" Type="http://schemas.openxmlformats.org/officeDocument/2006/relationships/slide" Target="slides/slide4.xml"/><Relationship Id="rId23" Type="http://schemas.openxmlformats.org/officeDocument/2006/relationships/slide" Target="slides/slide5.xml"/><Relationship Id="rId24" Type="http://schemas.openxmlformats.org/officeDocument/2006/relationships/slide" Target="slides/slide6.xml"/><Relationship Id="rId25" Type="http://schemas.openxmlformats.org/officeDocument/2006/relationships/slide" Target="slides/slide7.xml"/><Relationship Id="rId26" Type="http://schemas.openxmlformats.org/officeDocument/2006/relationships/slide" Target="slides/slide8.xml"/><Relationship Id="rId27" Type="http://schemas.openxmlformats.org/officeDocument/2006/relationships/slide" Target="slides/slide9.xml"/><Relationship Id="rId28" Type="http://schemas.openxmlformats.org/officeDocument/2006/relationships/slide" Target="slides/slide10.xml"/><Relationship Id="rId29" Type="http://schemas.openxmlformats.org/officeDocument/2006/relationships/slide" Target="slides/slide11.xml"/><Relationship Id="rId30" Type="http://schemas.openxmlformats.org/officeDocument/2006/relationships/slide" Target="slides/slide12.xml"/><Relationship Id="rId31" Type="http://schemas.openxmlformats.org/officeDocument/2006/relationships/slide" Target="slides/slide13.xml"/><Relationship Id="rId32" Type="http://schemas.openxmlformats.org/officeDocument/2006/relationships/slide" Target="slides/slide14.xml"/><Relationship Id="rId33" Type="http://schemas.openxmlformats.org/officeDocument/2006/relationships/slide" Target="slides/slide15.xml"/><Relationship Id="rId34" Type="http://schemas.openxmlformats.org/officeDocument/2006/relationships/slide" Target="slides/slide16.xml"/><Relationship Id="rId35" Type="http://schemas.openxmlformats.org/officeDocument/2006/relationships/slide" Target="slides/slide17.xml"/><Relationship Id="rId36" Type="http://schemas.openxmlformats.org/officeDocument/2006/relationships/slide" Target="slides/slide18.xml"/><Relationship Id="rId37" Type="http://schemas.openxmlformats.org/officeDocument/2006/relationships/slide" Target="slides/slide19.xml"/><Relationship Id="rId38" Type="http://schemas.openxmlformats.org/officeDocument/2006/relationships/slide" Target="slides/slide20.xml"/><Relationship Id="rId39" Type="http://schemas.openxmlformats.org/officeDocument/2006/relationships/slide" Target="slides/slide21.xml"/><Relationship Id="rId40" Type="http://schemas.openxmlformats.org/officeDocument/2006/relationships/slide" Target="slides/slide22.xml"/><Relationship Id="rId41" Type="http://schemas.openxmlformats.org/officeDocument/2006/relationships/slide" Target="slides/slide23.xml"/><Relationship Id="rId42" Type="http://schemas.openxmlformats.org/officeDocument/2006/relationships/slide" Target="slides/slide24.xml"/><Relationship Id="rId43" Type="http://schemas.openxmlformats.org/officeDocument/2006/relationships/slide" Target="slides/slide25.xml"/><Relationship Id="rId44" Type="http://schemas.openxmlformats.org/officeDocument/2006/relationships/slide" Target="slides/slide26.xml"/><Relationship Id="rId45" Type="http://schemas.openxmlformats.org/officeDocument/2006/relationships/slide" Target="slides/slide27.xml"/><Relationship Id="rId46" Type="http://schemas.openxmlformats.org/officeDocument/2006/relationships/slide" Target="slides/slide28.xml"/><Relationship Id="rId47" Type="http://schemas.openxmlformats.org/officeDocument/2006/relationships/slide" Target="slides/slide29.xml"/><Relationship Id="rId48" Type="http://schemas.openxmlformats.org/officeDocument/2006/relationships/slide" Target="slides/slide30.xml"/><Relationship Id="rId49" Type="http://schemas.openxmlformats.org/officeDocument/2006/relationships/slide" Target="slides/slide31.xml"/><Relationship Id="rId50" Type="http://schemas.openxmlformats.org/officeDocument/2006/relationships/slide" Target="slides/slide32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17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перемещения страницы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8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XO Oriel"/>
              </a:rPr>
              <a:t>Для правки формата примечаний щёлкните мышью</a:t>
            </a:r>
            <a:endParaRPr b="0" lang="ru-RU" sz="2000" spc="-1" strike="noStrike">
              <a:latin typeface="XO Oriel"/>
            </a:endParaRPr>
          </a:p>
        </p:txBody>
      </p:sp>
      <p:sp>
        <p:nvSpPr>
          <p:cNvPr id="659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660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661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662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5D1BE076-A319-4C59-BBF0-5E6E7537E706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23.xml.rels><?xml version="1.0" encoding="UTF-8"?>
<Relationships xmlns="http://schemas.openxmlformats.org/package/2006/relationships"><Relationship Id="rId1" Type="http://schemas.openxmlformats.org/officeDocument/2006/relationships/slide" Target="../slides/slide23.xml"/><Relationship Id="rId2" Type="http://schemas.openxmlformats.org/officeDocument/2006/relationships/notesMaster" Target="../notesMasters/notesMaster1.xml"/>
</Relationships>
</file>

<file path=ppt/notesSlides/_rels/notesSlide24.xml.rels><?xml version="1.0" encoding="UTF-8"?>
<Relationships xmlns="http://schemas.openxmlformats.org/package/2006/relationships"><Relationship Id="rId1" Type="http://schemas.openxmlformats.org/officeDocument/2006/relationships/slide" Target="../slides/slide24.xml"/><Relationship Id="rId2" Type="http://schemas.openxmlformats.org/officeDocument/2006/relationships/notesMaster" Target="../notesMasters/notesMaster1.xml"/>
</Relationships>
</file>

<file path=ppt/notesSlides/_rels/notesSlide25.xml.rels><?xml version="1.0" encoding="UTF-8"?>
<Relationships xmlns="http://schemas.openxmlformats.org/package/2006/relationships"><Relationship Id="rId1" Type="http://schemas.openxmlformats.org/officeDocument/2006/relationships/slide" Target="../slides/slide25.xml"/><Relationship Id="rId2" Type="http://schemas.openxmlformats.org/officeDocument/2006/relationships/notesMaster" Target="../notesMasters/notesMaster1.xml"/>
</Relationships>
</file>

<file path=ppt/notesSlides/notesSlide2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PlaceHolder 1"/>
          <p:cNvSpPr>
            <a:spLocks noGrp="1"/>
          </p:cNvSpPr>
          <p:nvPr>
            <p:ph type="sldImg"/>
          </p:nvPr>
        </p:nvSpPr>
        <p:spPr>
          <a:xfrm>
            <a:off x="380880" y="685800"/>
            <a:ext cx="6095520" cy="3428640"/>
          </a:xfrm>
          <a:prstGeom prst="rect">
            <a:avLst/>
          </a:prstGeom>
        </p:spPr>
      </p:sp>
      <p:sp>
        <p:nvSpPr>
          <p:cNvPr id="75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p>
            <a:endParaRPr b="0" lang="ru-RU" sz="2000" spc="-1" strike="noStrike">
              <a:latin typeface="XO Oriel"/>
            </a:endParaRPr>
          </a:p>
        </p:txBody>
      </p:sp>
      <p:sp>
        <p:nvSpPr>
          <p:cNvPr id="760" name="Номер слайда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00E707BC-4E8A-4E3B-B8F4-5DE813B54FEB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2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PlaceHolder 1"/>
          <p:cNvSpPr>
            <a:spLocks noGrp="1"/>
          </p:cNvSpPr>
          <p:nvPr>
            <p:ph type="sldImg"/>
          </p:nvPr>
        </p:nvSpPr>
        <p:spPr>
          <a:xfrm>
            <a:off x="380880" y="685800"/>
            <a:ext cx="6095520" cy="3428640"/>
          </a:xfrm>
          <a:prstGeom prst="rect">
            <a:avLst/>
          </a:prstGeom>
        </p:spPr>
      </p:sp>
      <p:sp>
        <p:nvSpPr>
          <p:cNvPr id="76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p>
            <a:endParaRPr b="0" lang="ru-RU" sz="2000" spc="-1" strike="noStrike">
              <a:latin typeface="XO Oriel"/>
            </a:endParaRPr>
          </a:p>
        </p:txBody>
      </p:sp>
      <p:sp>
        <p:nvSpPr>
          <p:cNvPr id="763" name="Номер слайда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F41146FE-9BB3-4997-817C-7ADBD631BA31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2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PlaceHolder 1"/>
          <p:cNvSpPr>
            <a:spLocks noGrp="1"/>
          </p:cNvSpPr>
          <p:nvPr>
            <p:ph type="sldImg"/>
          </p:nvPr>
        </p:nvSpPr>
        <p:spPr>
          <a:xfrm>
            <a:off x="380880" y="685800"/>
            <a:ext cx="6095520" cy="3428640"/>
          </a:xfrm>
          <a:prstGeom prst="rect">
            <a:avLst/>
          </a:prstGeom>
        </p:spPr>
      </p:sp>
      <p:sp>
        <p:nvSpPr>
          <p:cNvPr id="76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p>
            <a:endParaRPr b="0" lang="ru-RU" sz="2000" spc="-1" strike="noStrike">
              <a:latin typeface="XO Oriel"/>
            </a:endParaRPr>
          </a:p>
        </p:txBody>
      </p:sp>
      <p:sp>
        <p:nvSpPr>
          <p:cNvPr id="766" name="Номер слайда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0D86C3DC-2126-4889-B121-8EB3B40C458D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0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0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0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0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0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0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0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0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1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0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4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5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7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8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0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2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5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6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7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8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9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3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6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7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9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0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5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8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9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1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2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0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2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7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0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1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3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4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9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2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3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5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6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6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1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2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2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7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3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4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9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2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3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5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6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9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9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4.xml"/><Relationship Id="rId8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19.xml"/><Relationship Id="rId13" Type="http://schemas.openxmlformats.org/officeDocument/2006/relationships/slideLayout" Target="../slideLayouts/slideLayout12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6.xml"/><Relationship Id="rId8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1.xml"/><Relationship Id="rId13" Type="http://schemas.openxmlformats.org/officeDocument/2006/relationships/slideLayout" Target="../slideLayouts/slideLayout132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38.xml"/><Relationship Id="rId8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2.xml"/><Relationship Id="rId12" Type="http://schemas.openxmlformats.org/officeDocument/2006/relationships/slideLayout" Target="../slideLayouts/slideLayout143.xml"/><Relationship Id="rId13" Type="http://schemas.openxmlformats.org/officeDocument/2006/relationships/slideLayout" Target="../slideLayouts/slideLayout144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slideLayout" Target="../slideLayouts/slideLayout145.xml"/><Relationship Id="rId3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0.xml"/><Relationship Id="rId8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4.xml"/><Relationship Id="rId12" Type="http://schemas.openxmlformats.org/officeDocument/2006/relationships/slideLayout" Target="../slideLayouts/slideLayout155.xml"/><Relationship Id="rId13" Type="http://schemas.openxmlformats.org/officeDocument/2006/relationships/slideLayout" Target="../slideLayouts/slideLayout156.xml"/>
</Relationships>
</file>

<file path=ppt/slideMasters/_rels/slideMaster14.xml.rels><?xml version="1.0" encoding="UTF-8"?>
<Relationships xmlns="http://schemas.openxmlformats.org/package/2006/relationships"><Relationship Id="rId1" Type="http://schemas.openxmlformats.org/officeDocument/2006/relationships/theme" Target="../theme/theme14.xml"/><Relationship Id="rId2" Type="http://schemas.openxmlformats.org/officeDocument/2006/relationships/slideLayout" Target="../slideLayouts/slideLayout157.xml"/><Relationship Id="rId3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60.xml"/><Relationship Id="rId6" Type="http://schemas.openxmlformats.org/officeDocument/2006/relationships/slideLayout" Target="../slideLayouts/slideLayout161.xml"/><Relationship Id="rId7" Type="http://schemas.openxmlformats.org/officeDocument/2006/relationships/slideLayout" Target="../slideLayouts/slideLayout162.xml"/><Relationship Id="rId8" Type="http://schemas.openxmlformats.org/officeDocument/2006/relationships/slideLayout" Target="../slideLayouts/slideLayout163.xml"/><Relationship Id="rId9" Type="http://schemas.openxmlformats.org/officeDocument/2006/relationships/slideLayout" Target="../slideLayouts/slideLayout164.xml"/><Relationship Id="rId10" Type="http://schemas.openxmlformats.org/officeDocument/2006/relationships/slideLayout" Target="../slideLayouts/slideLayout165.xml"/><Relationship Id="rId11" Type="http://schemas.openxmlformats.org/officeDocument/2006/relationships/slideLayout" Target="../slideLayouts/slideLayout166.xml"/><Relationship Id="rId12" Type="http://schemas.openxmlformats.org/officeDocument/2006/relationships/slideLayout" Target="../slideLayouts/slideLayout167.xml"/><Relationship Id="rId13" Type="http://schemas.openxmlformats.org/officeDocument/2006/relationships/slideLayout" Target="../slideLayouts/slideLayout168.xml"/>
</Relationships>
</file>

<file path=ppt/slideMasters/_rels/slideMaster15.xml.rels><?xml version="1.0" encoding="UTF-8"?>
<Relationships xmlns="http://schemas.openxmlformats.org/package/2006/relationships"><Relationship Id="rId1" Type="http://schemas.openxmlformats.org/officeDocument/2006/relationships/theme" Target="../theme/theme15.xml"/><Relationship Id="rId2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3.xml"/><Relationship Id="rId7" Type="http://schemas.openxmlformats.org/officeDocument/2006/relationships/slideLayout" Target="../slideLayouts/slideLayout174.xml"/><Relationship Id="rId8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77.xml"/><Relationship Id="rId11" Type="http://schemas.openxmlformats.org/officeDocument/2006/relationships/slideLayout" Target="../slideLayouts/slideLayout178.xml"/><Relationship Id="rId12" Type="http://schemas.openxmlformats.org/officeDocument/2006/relationships/slideLayout" Target="../slideLayouts/slideLayout179.xml"/><Relationship Id="rId13" Type="http://schemas.openxmlformats.org/officeDocument/2006/relationships/slideLayout" Target="../slideLayouts/slideLayout180.xml"/>
</Relationships>
</file>

<file path=ppt/slideMasters/_rels/slideMaster16.xml.rels><?xml version="1.0" encoding="UTF-8"?>
<Relationships xmlns="http://schemas.openxmlformats.org/package/2006/relationships"><Relationship Id="rId1" Type="http://schemas.openxmlformats.org/officeDocument/2006/relationships/theme" Target="../theme/theme16.xml"/><Relationship Id="rId2" Type="http://schemas.openxmlformats.org/officeDocument/2006/relationships/slideLayout" Target="../slideLayouts/slideLayout181.xml"/><Relationship Id="rId3" Type="http://schemas.openxmlformats.org/officeDocument/2006/relationships/slideLayout" Target="../slideLayouts/slideLayout182.xml"/><Relationship Id="rId4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84.xml"/><Relationship Id="rId6" Type="http://schemas.openxmlformats.org/officeDocument/2006/relationships/slideLayout" Target="../slideLayouts/slideLayout185.xml"/><Relationship Id="rId7" Type="http://schemas.openxmlformats.org/officeDocument/2006/relationships/slideLayout" Target="../slideLayouts/slideLayout186.xml"/><Relationship Id="rId8" Type="http://schemas.openxmlformats.org/officeDocument/2006/relationships/slideLayout" Target="../slideLayouts/slideLayout187.xml"/><Relationship Id="rId9" Type="http://schemas.openxmlformats.org/officeDocument/2006/relationships/slideLayout" Target="../slideLayouts/slideLayout188.xml"/><Relationship Id="rId10" Type="http://schemas.openxmlformats.org/officeDocument/2006/relationships/slideLayout" Target="../slideLayouts/slideLayout189.xml"/><Relationship Id="rId11" Type="http://schemas.openxmlformats.org/officeDocument/2006/relationships/slideLayout" Target="../slideLayouts/slideLayout190.xml"/><Relationship Id="rId12" Type="http://schemas.openxmlformats.org/officeDocument/2006/relationships/slideLayout" Target="../slideLayouts/slideLayout191.xml"/><Relationship Id="rId13" Type="http://schemas.openxmlformats.org/officeDocument/2006/relationships/slideLayout" Target="../slideLayouts/slideLayout19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4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8.xml"/><Relationship Id="rId6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0.xml"/><Relationship Id="rId8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96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9.xml"/><Relationship Id="rId5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2.xml"/><Relationship Id="rId8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0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1DEA816F-73C2-46A3-A555-F57D4F533E8F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11.3.25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28E1C2DB-A8FA-4DFA-85D3-026DCFEDA65A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547A7749-4ACD-4135-8DB2-A451C46A7856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11.3.25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370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71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67748F91-0A4D-4B4E-8B3B-FC61B3CBF365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372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3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AFBDC212-7436-4B8F-9767-BFC698861BA0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11.3.25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11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12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B156131B-1555-4D6A-8968-241AE7748941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13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94517DAB-A07B-4517-816C-8370090BC698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11.3.25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52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53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1D41BA72-4D2C-43F4-B9E6-011DB8ACDE22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54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5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  <p:sldLayoutId id="2147483803" r:id="rId13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PlaceHolder 1"/>
          <p:cNvSpPr>
            <a:spLocks noGrp="1"/>
          </p:cNvSpPr>
          <p:nvPr>
            <p:ph type="dt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9BEFFE40-9D94-4AB4-8A5A-8F4301B4091D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11.3.25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93" name="PlaceHolder 2"/>
          <p:cNvSpPr>
            <a:spLocks noGrp="1"/>
          </p:cNvSpPr>
          <p:nvPr>
            <p:ph type="ftr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94" name="PlaceHolder 3"/>
          <p:cNvSpPr>
            <a:spLocks noGrp="1"/>
          </p:cNvSpPr>
          <p:nvPr>
            <p:ph type="sldNum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E7595C48-D401-43B0-A086-7B818A89A42C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95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6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</p:sldLayoutIdLst>
</p:sldMaster>
</file>

<file path=ppt/slideMasters/slideMaster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4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84520" cy="452556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5" name="PlaceHolder 3"/>
          <p:cNvSpPr>
            <a:spLocks noGrp="1"/>
          </p:cNvSpPr>
          <p:nvPr>
            <p:ph type="body"/>
          </p:nvPr>
        </p:nvSpPr>
        <p:spPr>
          <a:xfrm>
            <a:off x="6197760" y="1600200"/>
            <a:ext cx="5384520" cy="452556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6" name="PlaceHolder 4"/>
          <p:cNvSpPr>
            <a:spLocks noGrp="1"/>
          </p:cNvSpPr>
          <p:nvPr>
            <p:ph type="dt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E8FADBFA-ABF6-426B-8527-279A3DC31775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11.3.25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537" name="PlaceHolder 5"/>
          <p:cNvSpPr>
            <a:spLocks noGrp="1"/>
          </p:cNvSpPr>
          <p:nvPr>
            <p:ph type="ftr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538" name="PlaceHolder 6"/>
          <p:cNvSpPr>
            <a:spLocks noGrp="1"/>
          </p:cNvSpPr>
          <p:nvPr>
            <p:ph type="sldNum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18607586-2496-4DD9-8F68-D50420F7DBD2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</p:sldLayoutIdLst>
</p:sldMaster>
</file>

<file path=ppt/slideMasters/slideMaster1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PlaceHolder 1"/>
          <p:cNvSpPr>
            <a:spLocks noGrp="1"/>
          </p:cNvSpPr>
          <p:nvPr>
            <p:ph type="dt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96268999-6906-4EAA-AAC6-FBE919026670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11.3.25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576" name="PlaceHolder 2"/>
          <p:cNvSpPr>
            <a:spLocks noGrp="1"/>
          </p:cNvSpPr>
          <p:nvPr>
            <p:ph type="ftr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577" name="PlaceHolder 3"/>
          <p:cNvSpPr>
            <a:spLocks noGrp="1"/>
          </p:cNvSpPr>
          <p:nvPr>
            <p:ph type="sldNum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16CCC30D-29AF-4541-93A6-F1ED6FEE1FC1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578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9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</p:sldLayoutIdLst>
</p:sldMaster>
</file>

<file path=ppt/slideMasters/slideMaster1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7" name="PlaceHolder 2"/>
          <p:cNvSpPr>
            <a:spLocks noGrp="1"/>
          </p:cNvSpPr>
          <p:nvPr>
            <p:ph type="dt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009EB5CD-7FB1-43B9-B690-3FC3A1AE6BFF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11.3.25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618" name="PlaceHolder 3"/>
          <p:cNvSpPr>
            <a:spLocks noGrp="1"/>
          </p:cNvSpPr>
          <p:nvPr>
            <p:ph type="ftr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619" name="PlaceHolder 4"/>
          <p:cNvSpPr>
            <a:spLocks noGrp="1"/>
          </p:cNvSpPr>
          <p:nvPr>
            <p:ph type="sldNum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DA9980CE-472F-494D-82AF-C63BEB073EFE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620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  <p:sldLayoutId id="2147483855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4FC08621-ED25-4A31-925A-17788508931B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11.3.25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74396AB6-8910-4290-A1EA-BE59D7A4A564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3632E518-3EEE-4478-B051-151094982CFB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11.3.25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BDC15E54-C420-47F9-8395-306367EC189F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74E098A7-F029-417E-96E8-043D861CB12F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11.3.25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950F8C48-69CA-4BDE-ADFC-4BA40AA22D23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7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67768285-316F-45B1-B019-504971350BCD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11.3.25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66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83E1CB2A-87A3-4559-94E1-1D887136DE99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67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8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A435CDF4-52D1-4E68-9596-3CD815CAF115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11.3.25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07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69CC2070-3D95-4A6F-9B2D-3CBFD3B53E62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208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9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278A70B7-998A-409A-AFE5-0BBEF84F82AA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11.3.25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247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48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8B872BED-8AE9-4CDE-A67B-0EAA4AC9CF58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249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0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2328F88F-BFFE-45AF-AC94-C225F7C2D060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11.3.25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288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89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439FFB67-CD8A-48E0-BA5B-24478D57B756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290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1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B2F0DF4D-6E4D-4419-A77A-0965F164E3A9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11.3.25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329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30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21C963AE-FB67-4A02-AF84-3912E0E6834B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331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2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image" Target="../media/image13.jpeg"/><Relationship Id="rId3" Type="http://schemas.openxmlformats.org/officeDocument/2006/relationships/slideLayout" Target="../slideLayouts/slideLayout8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jpeg"/><Relationship Id="rId3" Type="http://schemas.openxmlformats.org/officeDocument/2006/relationships/image" Target="../media/image16.jpeg"/><Relationship Id="rId4" Type="http://schemas.openxmlformats.org/officeDocument/2006/relationships/slideLayout" Target="../slideLayouts/slideLayout97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png"/><Relationship Id="rId3" Type="http://schemas.openxmlformats.org/officeDocument/2006/relationships/image" Target="../media/image19.jpeg"/><Relationship Id="rId4" Type="http://schemas.openxmlformats.org/officeDocument/2006/relationships/image" Target="../media/image20.png"/><Relationship Id="rId5" Type="http://schemas.openxmlformats.org/officeDocument/2006/relationships/slideLayout" Target="../slideLayouts/slideLayout109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29.png"/><Relationship Id="rId3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jpeg"/><Relationship Id="rId3" Type="http://schemas.openxmlformats.org/officeDocument/2006/relationships/image" Target="../media/image32.jpe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image" Target="../media/image34.png"/><Relationship Id="rId3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image" Target="../media/image36.png"/><Relationship Id="rId3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5.xml"/><Relationship Id="rId2" Type="http://schemas.openxmlformats.org/officeDocument/2006/relationships/notesSlide" Target="../notesSlides/notesSlide2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45.xml"/><Relationship Id="rId3" Type="http://schemas.openxmlformats.org/officeDocument/2006/relationships/notesSlide" Target="../notesSlides/notesSlide24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slideLayout" Target="../slideLayouts/slideLayout145.xml"/><Relationship Id="rId3" Type="http://schemas.openxmlformats.org/officeDocument/2006/relationships/notesSlide" Target="../notesSlides/notesSlide2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image" Target="../media/image40.jpeg"/><Relationship Id="rId3" Type="http://schemas.openxmlformats.org/officeDocument/2006/relationships/slideLayout" Target="../slideLayouts/slideLayout160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9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169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image" Target="../media/image43.jpeg"/><Relationship Id="rId3" Type="http://schemas.openxmlformats.org/officeDocument/2006/relationships/slideLayout" Target="../slideLayouts/slideLayout18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44.jpeg"/><Relationship Id="rId2" Type="http://schemas.openxmlformats.org/officeDocument/2006/relationships/image" Target="../media/image45.jpeg"/><Relationship Id="rId3" Type="http://schemas.openxmlformats.org/officeDocument/2006/relationships/slideLayout" Target="../slideLayouts/slideLayout169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slideLayout" Target="../slideLayouts/slideLayout169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6.jpeg"/><Relationship Id="rId3" Type="http://schemas.openxmlformats.org/officeDocument/2006/relationships/slideLayout" Target="../slideLayouts/slideLayout3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slideLayout" Target="../slideLayouts/slideLayout49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6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jpeg"/><Relationship Id="rId3" Type="http://schemas.openxmlformats.org/officeDocument/2006/relationships/slideLayout" Target="../slideLayouts/slideLayout7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8cba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Прямоугольник 1"/>
          <p:cNvSpPr/>
          <p:nvPr/>
        </p:nvSpPr>
        <p:spPr>
          <a:xfrm>
            <a:off x="2466000" y="619200"/>
            <a:ext cx="184320" cy="70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64" name="Прямоугольник 2"/>
          <p:cNvSpPr/>
          <p:nvPr/>
        </p:nvSpPr>
        <p:spPr>
          <a:xfrm>
            <a:off x="3124080" y="1793880"/>
            <a:ext cx="6095520" cy="584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65" name="Прямоугольник 3"/>
          <p:cNvSpPr/>
          <p:nvPr/>
        </p:nvSpPr>
        <p:spPr>
          <a:xfrm>
            <a:off x="692640" y="1163880"/>
            <a:ext cx="10542960" cy="2101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latin typeface="Calibri"/>
              </a:rPr>
              <a:t>Включение активных методов обучения </a:t>
            </a:r>
            <a:endParaRPr b="0" lang="ru-RU" sz="44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latin typeface="Calibri"/>
              </a:rPr>
              <a:t>в цикл внеурочных занятий «Разговоры о важном» при работе с детьми с ОВЗ </a:t>
            </a:r>
            <a:endParaRPr b="0" lang="ru-RU" sz="44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7" name="Picture 4" descr="https://sun9-83.userapi.com/impg/oK15vso0Ko_1waLWLU2-dO-CoVfsiOKKVeGC7g/sXtfy_rWcbY.jpg?size=813x1080&amp;quality=95&amp;sign=9effa44797b0ec918f89ec4b8267f3fc&amp;type=album"/>
          <p:cNvPicPr/>
          <p:nvPr/>
        </p:nvPicPr>
        <p:blipFill>
          <a:blip r:embed="rId1"/>
          <a:stretch/>
        </p:blipFill>
        <p:spPr>
          <a:xfrm>
            <a:off x="0" y="-2068920"/>
            <a:ext cx="7743600" cy="10286640"/>
          </a:xfrm>
          <a:prstGeom prst="rect">
            <a:avLst/>
          </a:prstGeom>
          <a:ln w="0">
            <a:noFill/>
          </a:ln>
        </p:spPr>
      </p:pic>
      <p:pic>
        <p:nvPicPr>
          <p:cNvPr id="688" name="Picture 2" descr="https://sun9-7.userapi.com/impg/7siecuEdOG0pPGsn_ED4pWIcbXruVM2AivfnOg/3tsYfmfhsGU.jpg?size=813x1080&amp;quality=95&amp;sign=a05d196a7470285b96a7a9274be3d0c4&amp;type=album"/>
          <p:cNvPicPr/>
          <p:nvPr/>
        </p:nvPicPr>
        <p:blipFill>
          <a:blip r:embed="rId2"/>
          <a:stretch/>
        </p:blipFill>
        <p:spPr>
          <a:xfrm>
            <a:off x="6814080" y="0"/>
            <a:ext cx="5377680" cy="6857640"/>
          </a:xfrm>
          <a:prstGeom prst="rect">
            <a:avLst/>
          </a:prstGeom>
          <a:ln w="0">
            <a:noFill/>
          </a:ln>
        </p:spPr>
      </p:pic>
      <p:sp>
        <p:nvSpPr>
          <p:cNvPr id="689" name="Прямоугольник 1"/>
          <p:cNvSpPr/>
          <p:nvPr/>
        </p:nvSpPr>
        <p:spPr>
          <a:xfrm>
            <a:off x="2877120" y="168480"/>
            <a:ext cx="35172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latin typeface="Verdana"/>
                <a:ea typeface="Verdana"/>
              </a:rPr>
              <a:t>МАРАКАСЫ</a:t>
            </a:r>
            <a:endParaRPr b="0" lang="ru-RU" sz="4000" spc="-1" strike="noStrike">
              <a:latin typeface="XO Oriel"/>
            </a:endParaRPr>
          </a:p>
        </p:txBody>
      </p:sp>
      <p:sp>
        <p:nvSpPr>
          <p:cNvPr id="690" name="Прямоугольник 2"/>
          <p:cNvSpPr/>
          <p:nvPr/>
        </p:nvSpPr>
        <p:spPr>
          <a:xfrm>
            <a:off x="8766720" y="4173840"/>
            <a:ext cx="57909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latin typeface="Verdana"/>
                <a:ea typeface="Verdana"/>
              </a:rPr>
              <a:t>ПИАНИНО</a:t>
            </a:r>
            <a:endParaRPr b="0" lang="ru-RU" sz="40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bdd7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1" name="Picture 2" descr="https://sun9-47.userapi.com/impg/NX3G9MIHiiY7KwBoPepWR3oUBFSPgG4L_e-KMQ/hJXkL9VDKY4.jpg?size=813x1080&amp;quality=95&amp;sign=7f6d24fd7fd57e44cebd4b0c02bd61d1&amp;type=album"/>
          <p:cNvPicPr/>
          <p:nvPr/>
        </p:nvPicPr>
        <p:blipFill>
          <a:blip r:embed="rId1"/>
          <a:srcRect l="18242" t="20658" r="-897" b="-941"/>
          <a:stretch/>
        </p:blipFill>
        <p:spPr>
          <a:xfrm>
            <a:off x="6064200" y="-526320"/>
            <a:ext cx="6400440" cy="8259120"/>
          </a:xfrm>
          <a:prstGeom prst="rect">
            <a:avLst/>
          </a:prstGeom>
          <a:ln w="0">
            <a:noFill/>
          </a:ln>
        </p:spPr>
      </p:pic>
      <p:pic>
        <p:nvPicPr>
          <p:cNvPr id="692" name="Picture 4" descr="https://sun9-66.userapi.com/impg/xVb_yIyOc38o-JuEXMeOy7j2-fSSTX_9Zf3RWQ/E0R4b_4R7Uo.jpg?size=499x1080&amp;quality=95&amp;sign=7cb70e4bebc2a7c62e83916393900c4e&amp;type=album"/>
          <p:cNvPicPr/>
          <p:nvPr/>
        </p:nvPicPr>
        <p:blipFill>
          <a:blip r:embed="rId2"/>
          <a:stretch/>
        </p:blipFill>
        <p:spPr>
          <a:xfrm>
            <a:off x="-497880" y="-2731680"/>
            <a:ext cx="4752720" cy="10286640"/>
          </a:xfrm>
          <a:prstGeom prst="rect">
            <a:avLst/>
          </a:prstGeom>
          <a:ln w="0">
            <a:noFill/>
          </a:ln>
        </p:spPr>
      </p:pic>
      <p:pic>
        <p:nvPicPr>
          <p:cNvPr id="693" name="Picture 8" descr="https://sun9-6.userapi.com/impg/7v_gAto4GvhP8RPyppqyFd0tG6Floz0BGQGhLw/XmLr60WU9q4.jpg?size=1280x591&amp;quality=95&amp;sign=b04efccf063f5255ea218ba762979555&amp;type=album"/>
          <p:cNvPicPr/>
          <p:nvPr/>
        </p:nvPicPr>
        <p:blipFill>
          <a:blip r:embed="rId3"/>
          <a:srcRect l="20501" t="10661" r="29583" b="14977"/>
          <a:stretch/>
        </p:blipFill>
        <p:spPr>
          <a:xfrm>
            <a:off x="3679560" y="2776320"/>
            <a:ext cx="6086160" cy="4185720"/>
          </a:xfrm>
          <a:prstGeom prst="rect">
            <a:avLst/>
          </a:prstGeom>
          <a:ln w="0">
            <a:noFill/>
          </a:ln>
        </p:spPr>
      </p:pic>
      <p:sp>
        <p:nvSpPr>
          <p:cNvPr id="694" name="Прямоугольник 1"/>
          <p:cNvSpPr/>
          <p:nvPr/>
        </p:nvSpPr>
        <p:spPr>
          <a:xfrm>
            <a:off x="243360" y="5079960"/>
            <a:ext cx="23832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latin typeface="Verdana"/>
                <a:ea typeface="Verdana"/>
              </a:rPr>
              <a:t>БАРАБАН</a:t>
            </a:r>
            <a:endParaRPr b="0" lang="ru-RU" sz="3200" spc="-1" strike="noStrike">
              <a:latin typeface="XO Oriel"/>
            </a:endParaRPr>
          </a:p>
        </p:txBody>
      </p:sp>
      <p:sp>
        <p:nvSpPr>
          <p:cNvPr id="695" name="Прямоугольник 3"/>
          <p:cNvSpPr/>
          <p:nvPr/>
        </p:nvSpPr>
        <p:spPr>
          <a:xfrm>
            <a:off x="3679560" y="280440"/>
            <a:ext cx="332028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latin typeface="Verdana"/>
                <a:ea typeface="Verdana"/>
              </a:rPr>
              <a:t>ТРЕЩЕТКИ</a:t>
            </a:r>
            <a:endParaRPr b="0" lang="ru-RU" sz="3600" spc="-1" strike="noStrike">
              <a:latin typeface="XO Oriel"/>
            </a:endParaRPr>
          </a:p>
        </p:txBody>
      </p:sp>
      <p:sp>
        <p:nvSpPr>
          <p:cNvPr id="696" name="Прямоугольник 2"/>
          <p:cNvSpPr/>
          <p:nvPr/>
        </p:nvSpPr>
        <p:spPr>
          <a:xfrm>
            <a:off x="7390080" y="5072400"/>
            <a:ext cx="416628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latin typeface="Verdana"/>
                <a:ea typeface="Verdana"/>
              </a:rPr>
              <a:t>КОЛОКОЛЬЧИКИ</a:t>
            </a:r>
            <a:endParaRPr b="0" lang="ru-RU" sz="32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7" name="Рисунок 4" descr=""/>
          <p:cNvPicPr/>
          <p:nvPr/>
        </p:nvPicPr>
        <p:blipFill>
          <a:blip r:embed="rId1"/>
          <a:stretch/>
        </p:blipFill>
        <p:spPr>
          <a:xfrm>
            <a:off x="7301160" y="0"/>
            <a:ext cx="4890600" cy="3157200"/>
          </a:xfrm>
          <a:prstGeom prst="rect">
            <a:avLst/>
          </a:prstGeom>
          <a:ln w="0">
            <a:noFill/>
          </a:ln>
        </p:spPr>
      </p:pic>
      <p:pic>
        <p:nvPicPr>
          <p:cNvPr id="698" name="Рисунок 2" descr=""/>
          <p:cNvPicPr/>
          <p:nvPr/>
        </p:nvPicPr>
        <p:blipFill>
          <a:blip r:embed="rId2"/>
          <a:stretch/>
        </p:blipFill>
        <p:spPr>
          <a:xfrm rot="549000">
            <a:off x="4622400" y="2223360"/>
            <a:ext cx="7383240" cy="4753080"/>
          </a:xfrm>
          <a:prstGeom prst="rect">
            <a:avLst/>
          </a:prstGeom>
          <a:ln w="0">
            <a:noFill/>
          </a:ln>
        </p:spPr>
      </p:pic>
      <p:pic>
        <p:nvPicPr>
          <p:cNvPr id="699" name="Picture 2" descr="https://sun9-78.userapi.com/impg/sE83TnOEOM6L-ur-mZsAp-i-PMKZH4Gcgh3LYA/-8yHZfeyP_4.jpg?size=813x1080&amp;quality=95&amp;sign=9963a8bd77678c08f6b38f075a32e4ee&amp;type=album"/>
          <p:cNvPicPr/>
          <p:nvPr/>
        </p:nvPicPr>
        <p:blipFill>
          <a:blip r:embed="rId3"/>
          <a:stretch/>
        </p:blipFill>
        <p:spPr>
          <a:xfrm>
            <a:off x="19800" y="-100080"/>
            <a:ext cx="5398560" cy="6957720"/>
          </a:xfrm>
          <a:prstGeom prst="rect">
            <a:avLst/>
          </a:prstGeom>
          <a:ln w="0">
            <a:noFill/>
          </a:ln>
        </p:spPr>
      </p:pic>
      <p:pic>
        <p:nvPicPr>
          <p:cNvPr id="700" name="Рисунок 1" descr=""/>
          <p:cNvPicPr/>
          <p:nvPr/>
        </p:nvPicPr>
        <p:blipFill>
          <a:blip r:embed="rId4"/>
          <a:srcRect l="15071" t="20323" r="13701" b="31433"/>
          <a:stretch/>
        </p:blipFill>
        <p:spPr>
          <a:xfrm rot="20656200">
            <a:off x="4037760" y="55080"/>
            <a:ext cx="3601800" cy="2105640"/>
          </a:xfrm>
          <a:prstGeom prst="rect">
            <a:avLst/>
          </a:prstGeom>
          <a:ln w="0">
            <a:noFill/>
          </a:ln>
        </p:spPr>
      </p:pic>
      <p:sp>
        <p:nvSpPr>
          <p:cNvPr id="701" name="Прямоугольник 3"/>
          <p:cNvSpPr/>
          <p:nvPr/>
        </p:nvSpPr>
        <p:spPr>
          <a:xfrm>
            <a:off x="493920" y="4600080"/>
            <a:ext cx="7153560" cy="1919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0000"/>
                </a:solidFill>
                <a:latin typeface="Verdana"/>
                <a:ea typeface="Verdana"/>
              </a:rPr>
              <a:t>  </a:t>
            </a:r>
            <a:r>
              <a:rPr b="1" lang="ru-RU" sz="2400" spc="-1" strike="noStrike">
                <a:solidFill>
                  <a:srgbClr val="ff0000"/>
                </a:solidFill>
                <a:latin typeface="Verdana"/>
                <a:ea typeface="Verdana"/>
              </a:rPr>
              <a:t>На остановках дети знакомились с историей музыкальных инструментов, могли потрогать и поиграть на них, отгадывали загадки, вспоминали стихи и песенки…</a:t>
            </a:r>
            <a:endParaRPr b="0" lang="ru-RU" sz="24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8cba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Прямоугольник 2"/>
          <p:cNvSpPr/>
          <p:nvPr/>
        </p:nvSpPr>
        <p:spPr>
          <a:xfrm>
            <a:off x="879840" y="395280"/>
            <a:ext cx="10944720" cy="5270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Verdana"/>
                <a:ea typeface="Verdana"/>
              </a:rPr>
              <a:t>Таким образом, можно выделить следующие преимущества использования метода «Автобусная остановка » в работе с детьми с ОВЗ:</a:t>
            </a:r>
            <a:endParaRPr b="0" lang="ru-RU" sz="2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  </a:t>
            </a: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- повышение интереса к заданию и как следствие, </a:t>
            </a:r>
            <a:endParaRPr b="0" lang="ru-RU" sz="2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   </a:t>
            </a: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- повышение концентрации внимания,</a:t>
            </a:r>
            <a:endParaRPr b="0" lang="ru-RU" sz="2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   </a:t>
            </a: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- расширение запаса знаний об окружающем мире,</a:t>
            </a:r>
            <a:endParaRPr b="0" lang="ru-RU" sz="2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   </a:t>
            </a: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- развитие коммуникативных навыков,</a:t>
            </a:r>
            <a:endParaRPr b="0" lang="ru-RU" sz="2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   </a:t>
            </a: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- развитие речи,</a:t>
            </a:r>
            <a:endParaRPr b="0" lang="ru-RU" sz="2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   </a:t>
            </a: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- сенсорное развитие,</a:t>
            </a:r>
            <a:endParaRPr b="0" lang="ru-RU" sz="2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latin typeface="Verdana"/>
                <a:ea typeface="Verdana"/>
              </a:rPr>
              <a:t>  </a:t>
            </a:r>
            <a:r>
              <a:rPr b="1" lang="ru-RU" sz="3200" spc="-1" strike="noStrike">
                <a:solidFill>
                  <a:srgbClr val="ff0000"/>
                </a:solidFill>
                <a:latin typeface="Verdana"/>
                <a:ea typeface="Verdana"/>
              </a:rPr>
              <a:t>- </a:t>
            </a: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подвижность  и раскованность в действиях.</a:t>
            </a:r>
            <a:endParaRPr b="0" lang="ru-RU" sz="28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8cba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Прямоугольник 2"/>
          <p:cNvSpPr/>
          <p:nvPr/>
        </p:nvSpPr>
        <p:spPr>
          <a:xfrm>
            <a:off x="1656720" y="521640"/>
            <a:ext cx="768528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latin typeface="Verdana"/>
                <a:ea typeface="Verdana"/>
              </a:rPr>
              <a:t>  </a:t>
            </a:r>
            <a:r>
              <a:rPr b="1" lang="ru-RU" sz="4000" spc="-1" strike="noStrike">
                <a:solidFill>
                  <a:srgbClr val="ff0000"/>
                </a:solidFill>
                <a:latin typeface="Verdana"/>
                <a:ea typeface="Verdana"/>
              </a:rPr>
              <a:t>Метод «Кубик историй»</a:t>
            </a:r>
            <a:endParaRPr b="0" lang="ru-RU" sz="4000" spc="-1" strike="noStrike">
              <a:latin typeface="XO Oriel"/>
            </a:endParaRPr>
          </a:p>
        </p:txBody>
      </p:sp>
      <p:sp>
        <p:nvSpPr>
          <p:cNvPr id="704" name="Прямоугольник 3"/>
          <p:cNvSpPr/>
          <p:nvPr/>
        </p:nvSpPr>
        <p:spPr>
          <a:xfrm>
            <a:off x="2495520" y="1997280"/>
            <a:ext cx="6953040" cy="383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Verdana"/>
                <a:ea typeface="Verdana"/>
              </a:rPr>
              <a:t>«Разговоры о важном»</a:t>
            </a:r>
            <a:endParaRPr b="0" lang="ru-RU" sz="36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36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Verdana"/>
                <a:ea typeface="Verdana"/>
              </a:rPr>
              <a:t>     </a:t>
            </a:r>
            <a:r>
              <a:rPr b="1" lang="ru-RU" sz="3600" spc="-1" strike="noStrike">
                <a:solidFill>
                  <a:srgbClr val="000000"/>
                </a:solidFill>
                <a:latin typeface="Verdana"/>
                <a:ea typeface="Verdana"/>
              </a:rPr>
              <a:t>Тема: День отца</a:t>
            </a:r>
            <a:endParaRPr b="0" lang="ru-RU" sz="36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Verdana"/>
                <a:ea typeface="Verdana"/>
              </a:rPr>
              <a:t>      </a:t>
            </a:r>
            <a:endParaRPr b="0" lang="ru-RU" sz="36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36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36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0000"/>
                </a:solidFill>
                <a:latin typeface="Verdana"/>
                <a:ea typeface="Verdana"/>
              </a:rPr>
              <a:t>       </a:t>
            </a:r>
            <a:r>
              <a:rPr b="1" lang="ru-RU" sz="5400" spc="-1" strike="noStrike">
                <a:solidFill>
                  <a:srgbClr val="ff0000"/>
                </a:solidFill>
                <a:latin typeface="Verdana"/>
                <a:ea typeface="Verdana"/>
              </a:rPr>
              <a:t>             </a:t>
            </a:r>
            <a:endParaRPr b="0" lang="ru-RU" sz="54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a9d18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Прямоугольник 1"/>
          <p:cNvSpPr/>
          <p:nvPr/>
        </p:nvSpPr>
        <p:spPr>
          <a:xfrm>
            <a:off x="5808600" y="160200"/>
            <a:ext cx="5385600" cy="1919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0">
            <a:noFill/>
          </a:ln>
          <a:effectLst>
            <a:outerShdw algn="ctr" blurRad="57240" dir="5400000" dist="19080" rotWithShape="0">
              <a:srgbClr val="000000">
                <a:alpha val="63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0000"/>
                </a:solidFill>
                <a:latin typeface="Verdana"/>
                <a:ea typeface="Verdana"/>
              </a:rPr>
              <a:t>  </a:t>
            </a:r>
            <a:r>
              <a:rPr b="1" lang="ru-RU" sz="2400" spc="-1" strike="noStrike">
                <a:solidFill>
                  <a:srgbClr val="ff0000"/>
                </a:solidFill>
                <a:latin typeface="Verdana"/>
                <a:ea typeface="Verdana"/>
              </a:rPr>
              <a:t>КУБИКИ – незаменимая во все времена игрушка, позволяющая взрослому решать целый комплекс развивающих задач.</a:t>
            </a:r>
            <a:endParaRPr b="0" lang="ru-RU" sz="2400" spc="-1" strike="noStrike">
              <a:latin typeface="XO Oriel"/>
            </a:endParaRPr>
          </a:p>
        </p:txBody>
      </p:sp>
      <p:sp>
        <p:nvSpPr>
          <p:cNvPr id="706" name="AutoShape 4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07" name="AutoShape 6"/>
          <p:cNvSpPr/>
          <p:nvPr/>
        </p:nvSpPr>
        <p:spPr>
          <a:xfrm>
            <a:off x="307800" y="792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08" name="AutoShape 8"/>
          <p:cNvSpPr/>
          <p:nvPr/>
        </p:nvSpPr>
        <p:spPr>
          <a:xfrm>
            <a:off x="460440" y="16056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09" name="AutoShape 10"/>
          <p:cNvSpPr/>
          <p:nvPr/>
        </p:nvSpPr>
        <p:spPr>
          <a:xfrm>
            <a:off x="612720" y="31284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710" name="Picture 2" descr="https://sun9-40.userapi.com/impg/W-0-dfTHnigJ4a6-JmqmA6UnvLZjvzNfKZiOLw/_SVOTMBznkM.jpg?size=499x1080&amp;quality=95&amp;sign=f07bf4f241f63b3bfbf851c725e15fa0&amp;type=album"/>
          <p:cNvPicPr/>
          <p:nvPr/>
        </p:nvPicPr>
        <p:blipFill>
          <a:blip r:embed="rId1"/>
          <a:srcRect l="-3310" t="13907" r="3310" b="23041"/>
          <a:stretch/>
        </p:blipFill>
        <p:spPr>
          <a:xfrm>
            <a:off x="0" y="160560"/>
            <a:ext cx="4752720" cy="6486120"/>
          </a:xfrm>
          <a:prstGeom prst="rect">
            <a:avLst/>
          </a:prstGeom>
          <a:ln w="0">
            <a:noFill/>
          </a:ln>
        </p:spPr>
      </p:pic>
      <p:sp>
        <p:nvSpPr>
          <p:cNvPr id="711" name="Прямоугольник 12"/>
          <p:cNvSpPr/>
          <p:nvPr/>
        </p:nvSpPr>
        <p:spPr>
          <a:xfrm>
            <a:off x="5177160" y="2433960"/>
            <a:ext cx="4506840" cy="1919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0000"/>
                </a:solidFill>
                <a:latin typeface="Verdana"/>
                <a:ea typeface="Verdana"/>
              </a:rPr>
              <a:t>«КУБИК ИСТОРИЙ» – отличный способ     заинтересовать ребенка и поощрить его творческий потенциал.</a:t>
            </a:r>
            <a:endParaRPr b="0" lang="ru-RU" sz="2400" spc="-1" strike="noStrike">
              <a:latin typeface="XO Oriel"/>
            </a:endParaRPr>
          </a:p>
        </p:txBody>
      </p:sp>
      <p:sp>
        <p:nvSpPr>
          <p:cNvPr id="712" name="Прямоугольник 15"/>
          <p:cNvSpPr/>
          <p:nvPr/>
        </p:nvSpPr>
        <p:spPr>
          <a:xfrm>
            <a:off x="5808600" y="4707720"/>
            <a:ext cx="5551920" cy="1919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ed7d31">
                <a:lumMod val="75000"/>
              </a:srgb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0000"/>
                </a:solidFill>
                <a:latin typeface="Verdana"/>
                <a:ea typeface="Verdana"/>
              </a:rPr>
              <a:t>Это творческая игра для активизации пассивного словарного запаса, развития речи, визуальная опора для ребенка. </a:t>
            </a:r>
            <a:endParaRPr b="0" lang="ru-RU" sz="24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a9d18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Рисунок 1" descr=""/>
          <p:cNvPicPr/>
          <p:nvPr/>
        </p:nvPicPr>
        <p:blipFill>
          <a:blip r:embed="rId1"/>
          <a:stretch/>
        </p:blipFill>
        <p:spPr>
          <a:xfrm>
            <a:off x="0" y="-1091160"/>
            <a:ext cx="4752720" cy="10286640"/>
          </a:xfrm>
          <a:prstGeom prst="rect">
            <a:avLst/>
          </a:prstGeom>
          <a:ln w="0">
            <a:noFill/>
          </a:ln>
        </p:spPr>
      </p:pic>
      <p:pic>
        <p:nvPicPr>
          <p:cNvPr id="714" name="Рисунок 2" descr=""/>
          <p:cNvPicPr/>
          <p:nvPr/>
        </p:nvPicPr>
        <p:blipFill>
          <a:blip r:embed="rId2"/>
          <a:stretch/>
        </p:blipFill>
        <p:spPr>
          <a:xfrm>
            <a:off x="7439040" y="-1839240"/>
            <a:ext cx="4752720" cy="10286640"/>
          </a:xfrm>
          <a:prstGeom prst="rect">
            <a:avLst/>
          </a:prstGeom>
          <a:ln w="0">
            <a:noFill/>
          </a:ln>
        </p:spPr>
      </p:pic>
      <p:pic>
        <p:nvPicPr>
          <p:cNvPr id="715" name="Рисунок 4" descr=""/>
          <p:cNvPicPr/>
          <p:nvPr/>
        </p:nvPicPr>
        <p:blipFill>
          <a:blip r:embed="rId3"/>
          <a:srcRect l="6241" t="0" r="12149" b="0"/>
          <a:stretch/>
        </p:blipFill>
        <p:spPr>
          <a:xfrm>
            <a:off x="4753080" y="-1631520"/>
            <a:ext cx="3879000" cy="10286640"/>
          </a:xfrm>
          <a:prstGeom prst="rect">
            <a:avLst/>
          </a:prstGeom>
          <a:ln w="0">
            <a:noFill/>
          </a:ln>
        </p:spPr>
      </p:pic>
      <p:sp>
        <p:nvSpPr>
          <p:cNvPr id="716" name="Прямоугольник 3"/>
          <p:cNvSpPr/>
          <p:nvPr/>
        </p:nvSpPr>
        <p:spPr>
          <a:xfrm>
            <a:off x="2153520" y="5419800"/>
            <a:ext cx="8608680" cy="639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latin typeface="Verdana"/>
                <a:ea typeface="Verdana"/>
              </a:rPr>
              <a:t>Дети учатся выражать эмоции, </a:t>
            </a:r>
            <a:endParaRPr b="0" lang="ru-RU" sz="36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" name="Picture 2" descr="https://sun9-74.userapi.com/impg/G5uIPDkBkcrCmk_lV1AK9x75vIrpysgNujYmGw/uCiacu2pmtA.jpg?size=499x1080&amp;quality=95&amp;sign=5438dc0ef0eedee6d153d72cc4cf8d78&amp;type=album"/>
          <p:cNvPicPr/>
          <p:nvPr/>
        </p:nvPicPr>
        <p:blipFill>
          <a:blip r:embed="rId1"/>
          <a:stretch/>
        </p:blipFill>
        <p:spPr>
          <a:xfrm>
            <a:off x="3936960" y="-623520"/>
            <a:ext cx="4752720" cy="10286640"/>
          </a:xfrm>
          <a:prstGeom prst="rect">
            <a:avLst/>
          </a:prstGeom>
          <a:ln w="0">
            <a:noFill/>
          </a:ln>
        </p:spPr>
      </p:pic>
      <p:pic>
        <p:nvPicPr>
          <p:cNvPr id="718" name="Рисунок 3" descr=""/>
          <p:cNvPicPr/>
          <p:nvPr/>
        </p:nvPicPr>
        <p:blipFill>
          <a:blip r:embed="rId2"/>
          <a:stretch/>
        </p:blipFill>
        <p:spPr>
          <a:xfrm>
            <a:off x="-166320" y="-1257120"/>
            <a:ext cx="4752720" cy="10286640"/>
          </a:xfrm>
          <a:prstGeom prst="rect">
            <a:avLst/>
          </a:prstGeom>
          <a:ln w="0">
            <a:noFill/>
          </a:ln>
        </p:spPr>
      </p:pic>
      <p:pic>
        <p:nvPicPr>
          <p:cNvPr id="719" name="Рисунок 5" descr=""/>
          <p:cNvPicPr/>
          <p:nvPr/>
        </p:nvPicPr>
        <p:blipFill>
          <a:blip r:embed="rId3"/>
          <a:stretch/>
        </p:blipFill>
        <p:spPr>
          <a:xfrm>
            <a:off x="8039880" y="-1257120"/>
            <a:ext cx="4752720" cy="10286640"/>
          </a:xfrm>
          <a:prstGeom prst="rect">
            <a:avLst/>
          </a:prstGeom>
          <a:ln w="0">
            <a:noFill/>
          </a:ln>
        </p:spPr>
      </p:pic>
      <p:sp>
        <p:nvSpPr>
          <p:cNvPr id="720" name="Прямоугольник 1"/>
          <p:cNvSpPr/>
          <p:nvPr/>
        </p:nvSpPr>
        <p:spPr>
          <a:xfrm>
            <a:off x="1221840" y="4920840"/>
            <a:ext cx="10182600" cy="10652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latin typeface="Verdana"/>
                <a:ea typeface="Verdana"/>
              </a:rPr>
              <a:t>взаимодействовать друг с другом и в</a:t>
            </a:r>
            <a:endParaRPr b="0" lang="ru-RU" sz="32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latin typeface="Verdana"/>
                <a:ea typeface="Verdana"/>
              </a:rPr>
              <a:t>                            </a:t>
            </a:r>
            <a:r>
              <a:rPr b="1" lang="ru-RU" sz="3200" spc="-1" strike="noStrike">
                <a:solidFill>
                  <a:srgbClr val="ff0000"/>
                </a:solidFill>
                <a:latin typeface="Verdana"/>
                <a:ea typeface="Verdana"/>
              </a:rPr>
              <a:t>коллективе,</a:t>
            </a:r>
            <a:endParaRPr b="0" lang="ru-RU" sz="32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1" name="Рисунок 1" descr=""/>
          <p:cNvPicPr/>
          <p:nvPr/>
        </p:nvPicPr>
        <p:blipFill>
          <a:blip r:embed="rId1"/>
          <a:stretch/>
        </p:blipFill>
        <p:spPr>
          <a:xfrm>
            <a:off x="-163080" y="0"/>
            <a:ext cx="7743600" cy="10286640"/>
          </a:xfrm>
          <a:prstGeom prst="rect">
            <a:avLst/>
          </a:prstGeom>
          <a:ln w="0">
            <a:noFill/>
          </a:ln>
        </p:spPr>
      </p:pic>
      <p:pic>
        <p:nvPicPr>
          <p:cNvPr id="722" name="Рисунок 2" descr=""/>
          <p:cNvPicPr/>
          <p:nvPr/>
        </p:nvPicPr>
        <p:blipFill>
          <a:blip r:embed="rId2"/>
          <a:stretch/>
        </p:blipFill>
        <p:spPr>
          <a:xfrm>
            <a:off x="7480800" y="0"/>
            <a:ext cx="4752720" cy="10286640"/>
          </a:xfrm>
          <a:prstGeom prst="rect">
            <a:avLst/>
          </a:prstGeom>
          <a:ln w="0">
            <a:noFill/>
          </a:ln>
        </p:spPr>
      </p:pic>
      <p:sp>
        <p:nvSpPr>
          <p:cNvPr id="723" name="Прямоугольник 3"/>
          <p:cNvSpPr/>
          <p:nvPr/>
        </p:nvSpPr>
        <p:spPr>
          <a:xfrm>
            <a:off x="3563640" y="4987440"/>
            <a:ext cx="7166160" cy="943560"/>
          </a:xfrm>
          <a:prstGeom prst="rect">
            <a:avLst/>
          </a:prstGeom>
          <a:solidFill>
            <a:srgbClr val="ffffff"/>
          </a:solidFill>
          <a:ln>
            <a:solidFill>
              <a:srgbClr val="ed7d31">
                <a:lumMod val="50000"/>
              </a:srgb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Узнавать и различать папу на фотографии, называть имя папы</a:t>
            </a:r>
            <a:endParaRPr b="0" lang="ru-RU" sz="28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4" name="Рисунок 1" descr=""/>
          <p:cNvPicPr/>
          <p:nvPr/>
        </p:nvPicPr>
        <p:blipFill>
          <a:blip r:embed="rId1"/>
          <a:stretch/>
        </p:blipFill>
        <p:spPr>
          <a:xfrm>
            <a:off x="2376720" y="-1829880"/>
            <a:ext cx="7743600" cy="10286640"/>
          </a:xfrm>
          <a:prstGeom prst="rect">
            <a:avLst/>
          </a:prstGeom>
          <a:ln w="0">
            <a:noFill/>
          </a:ln>
        </p:spPr>
      </p:pic>
      <p:pic>
        <p:nvPicPr>
          <p:cNvPr id="725" name="Picture 2" descr="https://sun9-4.userapi.com/impg/dsVpCFqLBz9UJ0AFsYR-dsGUgQEv-9wp8jsQKw/M2O34VE0FkE.jpg?size=499x1080&amp;quality=95&amp;sign=d8f42280e345012d433d638b37b15822&amp;type=album"/>
          <p:cNvPicPr/>
          <p:nvPr/>
        </p:nvPicPr>
        <p:blipFill>
          <a:blip r:embed="rId2"/>
          <a:srcRect l="16602" t="0" r="0" b="0"/>
          <a:stretch/>
        </p:blipFill>
        <p:spPr>
          <a:xfrm>
            <a:off x="8118720" y="-1651320"/>
            <a:ext cx="3963600" cy="10286640"/>
          </a:xfrm>
          <a:prstGeom prst="rect">
            <a:avLst/>
          </a:prstGeom>
          <a:ln w="0">
            <a:noFill/>
          </a:ln>
        </p:spPr>
      </p:pic>
      <p:pic>
        <p:nvPicPr>
          <p:cNvPr id="726" name="Picture 4" descr="https://sun9-65.userapi.com/impg/hULNNnTDGB4zogLozyOFyujCGGxftI8xgZwcgg/I8keqjt-dBs.jpg?size=499x1080&amp;quality=95&amp;sign=f743f1618b7a3c3dd83e4d7034279d64&amp;type=album"/>
          <p:cNvPicPr/>
          <p:nvPr/>
        </p:nvPicPr>
        <p:blipFill>
          <a:blip r:embed="rId3"/>
          <a:stretch/>
        </p:blipFill>
        <p:spPr>
          <a:xfrm>
            <a:off x="0" y="-752040"/>
            <a:ext cx="4752720" cy="10286640"/>
          </a:xfrm>
          <a:prstGeom prst="rect">
            <a:avLst/>
          </a:prstGeom>
          <a:ln w="0">
            <a:noFill/>
          </a:ln>
        </p:spPr>
      </p:pic>
      <p:sp>
        <p:nvSpPr>
          <p:cNvPr id="727" name="Прямоугольник 2"/>
          <p:cNvSpPr/>
          <p:nvPr/>
        </p:nvSpPr>
        <p:spPr>
          <a:xfrm>
            <a:off x="3053880" y="5225760"/>
            <a:ext cx="6846120" cy="5169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Соотносить </a:t>
            </a:r>
            <a:r>
              <a:rPr b="1" i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МОЙ </a:t>
            </a: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и не </a:t>
            </a:r>
            <a:r>
              <a:rPr b="1" i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МОЙ </a:t>
            </a:r>
            <a:r>
              <a:rPr b="1" lang="ru-RU" sz="2800" spc="-1" strike="noStrike">
                <a:solidFill>
                  <a:srgbClr val="ff0000"/>
                </a:solidFill>
                <a:latin typeface="Verdana"/>
                <a:ea typeface="Verdana"/>
              </a:rPr>
              <a:t>папа</a:t>
            </a:r>
            <a:endParaRPr b="0" lang="ru-RU" sz="28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8cba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6" name="Picture 4" descr=""/>
          <p:cNvPicPr/>
          <p:nvPr/>
        </p:nvPicPr>
        <p:blipFill>
          <a:blip r:embed="rId1"/>
          <a:stretch/>
        </p:blipFill>
        <p:spPr>
          <a:xfrm>
            <a:off x="2078280" y="415800"/>
            <a:ext cx="7758360" cy="5818680"/>
          </a:xfrm>
          <a:prstGeom prst="rect">
            <a:avLst/>
          </a:prstGeom>
          <a:ln w="38100">
            <a:solidFill>
              <a:srgbClr val="ff0000"/>
            </a:solidFill>
            <a:miter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8" name="Picture 2" descr="https://sun9-23.userapi.com/impg/XIC0xRMtgmwDP6UXgGWt-a094kEEcHL2tvkIFw/0iUAqCKfKxg.jpg?size=499x1080&amp;quality=95&amp;sign=b6701afd1ccc6314ff370816c44f9d0f&amp;type=album"/>
          <p:cNvPicPr/>
          <p:nvPr/>
        </p:nvPicPr>
        <p:blipFill>
          <a:blip r:embed="rId1"/>
          <a:stretch/>
        </p:blipFill>
        <p:spPr>
          <a:xfrm>
            <a:off x="7439040" y="-434520"/>
            <a:ext cx="4752720" cy="10286640"/>
          </a:xfrm>
          <a:prstGeom prst="rect">
            <a:avLst/>
          </a:prstGeom>
          <a:ln w="0">
            <a:noFill/>
          </a:ln>
        </p:spPr>
      </p:pic>
      <p:pic>
        <p:nvPicPr>
          <p:cNvPr id="729" name="Рисунок 2" descr=""/>
          <p:cNvPicPr/>
          <p:nvPr/>
        </p:nvPicPr>
        <p:blipFill>
          <a:blip r:embed="rId2"/>
          <a:stretch/>
        </p:blipFill>
        <p:spPr>
          <a:xfrm>
            <a:off x="-304920" y="-813960"/>
            <a:ext cx="7743600" cy="10286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5e0b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0" name="Рисунок 1" descr=""/>
          <p:cNvPicPr/>
          <p:nvPr/>
        </p:nvPicPr>
        <p:blipFill>
          <a:blip r:embed="rId1"/>
          <a:stretch/>
        </p:blipFill>
        <p:spPr>
          <a:xfrm>
            <a:off x="6060600" y="-1769400"/>
            <a:ext cx="4752720" cy="10286640"/>
          </a:xfrm>
          <a:prstGeom prst="rect">
            <a:avLst/>
          </a:prstGeom>
          <a:ln w="0">
            <a:noFill/>
          </a:ln>
        </p:spPr>
      </p:pic>
      <p:pic>
        <p:nvPicPr>
          <p:cNvPr id="731" name="Рисунок 3" descr=""/>
          <p:cNvPicPr/>
          <p:nvPr/>
        </p:nvPicPr>
        <p:blipFill>
          <a:blip r:embed="rId2"/>
          <a:stretch/>
        </p:blipFill>
        <p:spPr>
          <a:xfrm>
            <a:off x="1307520" y="-1286640"/>
            <a:ext cx="4752720" cy="10286640"/>
          </a:xfrm>
          <a:prstGeom prst="rect">
            <a:avLst/>
          </a:prstGeom>
          <a:ln w="0">
            <a:noFill/>
          </a:ln>
        </p:spPr>
      </p:pic>
      <p:sp>
        <p:nvSpPr>
          <p:cNvPr id="732" name="Прямоугольник 5"/>
          <p:cNvSpPr/>
          <p:nvPr/>
        </p:nvSpPr>
        <p:spPr>
          <a:xfrm>
            <a:off x="3715560" y="5474880"/>
            <a:ext cx="5384160" cy="6998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latin typeface="Verdana"/>
                <a:ea typeface="Verdana"/>
              </a:rPr>
              <a:t>раскрепощаются.</a:t>
            </a:r>
            <a:endParaRPr b="0" lang="ru-RU" sz="40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8cba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Прямоугольник 2"/>
          <p:cNvSpPr/>
          <p:nvPr/>
        </p:nvSpPr>
        <p:spPr>
          <a:xfrm>
            <a:off x="879840" y="395280"/>
            <a:ext cx="10944720" cy="137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Verdana"/>
                <a:ea typeface="Verdana"/>
              </a:rPr>
              <a:t>Таким образом, можно выделить следующие преимущества использования метода «Кубик историй» в работе с детьми с ОВЗ:</a:t>
            </a:r>
            <a:endParaRPr b="0" lang="ru-RU" sz="2800" spc="-1" strike="noStrike">
              <a:latin typeface="XO Oriel"/>
            </a:endParaRPr>
          </a:p>
        </p:txBody>
      </p:sp>
      <p:sp>
        <p:nvSpPr>
          <p:cNvPr id="734" name="Прямоугольник 1"/>
          <p:cNvSpPr/>
          <p:nvPr/>
        </p:nvSpPr>
        <p:spPr>
          <a:xfrm>
            <a:off x="1053000" y="1967400"/>
            <a:ext cx="9780840" cy="307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Calibri"/>
              </a:rPr>
              <a:t>-Коррекция восприятия, внимания и наблюдательности, </a:t>
            </a:r>
            <a:endParaRPr b="0" lang="ru-RU" sz="2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Calibri"/>
              </a:rPr>
              <a:t>умения ориентироваться в пространстве, </a:t>
            </a:r>
            <a:endParaRPr b="0" lang="ru-RU" sz="2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Calibri"/>
              </a:rPr>
              <a:t>осуществлять анализ и сравнение ,</a:t>
            </a:r>
            <a:endParaRPr b="0" lang="ru-RU" sz="2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2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Calibri"/>
              </a:rPr>
              <a:t>- Он хорошо сочетается с рассказом учителя, позволяет заинтересовать учеников, вызвать положительные эмоции, что повышает эффективность обучения.</a:t>
            </a:r>
            <a:endParaRPr b="0" lang="ru-RU" sz="28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9bbb59">
            <a:alpha val="48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Прямоугольник 1"/>
          <p:cNvSpPr/>
          <p:nvPr/>
        </p:nvSpPr>
        <p:spPr>
          <a:xfrm>
            <a:off x="815400" y="476640"/>
            <a:ext cx="10464840" cy="1918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000000"/>
                </a:solidFill>
                <a:latin typeface="Calibri"/>
              </a:rPr>
              <a:t>             </a:t>
            </a:r>
            <a:r>
              <a:rPr b="1" lang="ru-RU" sz="4000" spc="-1" strike="noStrike">
                <a:solidFill>
                  <a:srgbClr val="000000"/>
                </a:solidFill>
                <a:latin typeface="Calibri"/>
              </a:rPr>
              <a:t>Метод </a:t>
            </a:r>
            <a:r>
              <a:rPr b="1" lang="ru-RU" sz="4000" spc="-1" strike="noStrike">
                <a:solidFill>
                  <a:srgbClr val="ff0000"/>
                </a:solidFill>
                <a:latin typeface="Calibri"/>
              </a:rPr>
              <a:t>«Ковер идей»</a:t>
            </a:r>
            <a:endParaRPr b="0" lang="ru-RU" sz="40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40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4000" spc="-1" strike="noStrike">
              <a:latin typeface="XO Oriel"/>
            </a:endParaRPr>
          </a:p>
        </p:txBody>
      </p:sp>
      <p:sp>
        <p:nvSpPr>
          <p:cNvPr id="736" name="Прямоугольник 2"/>
          <p:cNvSpPr/>
          <p:nvPr/>
        </p:nvSpPr>
        <p:spPr>
          <a:xfrm>
            <a:off x="166320" y="1773000"/>
            <a:ext cx="11928240" cy="252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latin typeface="Calibri"/>
              </a:rPr>
              <a:t>1.Педагог предлагает создать необычный ковёр, ковёр идей. Участникам  объявляется тема.</a:t>
            </a:r>
            <a:endParaRPr b="0" lang="ru-RU" sz="32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latin typeface="Calibri"/>
              </a:rPr>
              <a:t>2. Каждый ученик предлагает свои идеи, они записываются на ярких цветных листах бумаги. </a:t>
            </a:r>
            <a:endParaRPr b="0" lang="ru-RU" sz="32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latin typeface="Calibri"/>
              </a:rPr>
              <a:t>3. Из идей формируется ковёр.</a:t>
            </a:r>
            <a:endParaRPr b="0" lang="ru-RU" sz="32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9bbb59">
            <a:alpha val="64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Рисунок 1" descr=""/>
          <p:cNvPicPr/>
          <p:nvPr/>
        </p:nvPicPr>
        <p:blipFill>
          <a:blip r:embed="rId1"/>
          <a:stretch/>
        </p:blipFill>
        <p:spPr>
          <a:xfrm>
            <a:off x="180000" y="101520"/>
            <a:ext cx="11775960" cy="6624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9bbb59">
            <a:alpha val="48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Прямоугольник 1"/>
          <p:cNvSpPr/>
          <p:nvPr/>
        </p:nvSpPr>
        <p:spPr>
          <a:xfrm>
            <a:off x="815400" y="476640"/>
            <a:ext cx="1046484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000000"/>
                </a:solidFill>
                <a:latin typeface="Calibri"/>
              </a:rPr>
              <a:t>             </a:t>
            </a:r>
            <a:endParaRPr b="0" lang="ru-RU" sz="4000" spc="-1" strike="noStrike">
              <a:latin typeface="XO Oriel"/>
            </a:endParaRPr>
          </a:p>
        </p:txBody>
      </p:sp>
      <p:sp>
        <p:nvSpPr>
          <p:cNvPr id="739" name="Прямоугольник 2"/>
          <p:cNvSpPr/>
          <p:nvPr/>
        </p:nvSpPr>
        <p:spPr>
          <a:xfrm>
            <a:off x="166320" y="1773000"/>
            <a:ext cx="11928240" cy="584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740" name="Рисунок 4" descr=""/>
          <p:cNvPicPr/>
          <p:nvPr/>
        </p:nvPicPr>
        <p:blipFill>
          <a:blip r:embed="rId1"/>
          <a:stretch/>
        </p:blipFill>
        <p:spPr>
          <a:xfrm>
            <a:off x="1476000" y="0"/>
            <a:ext cx="9143640" cy="6857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9bbb59">
            <a:alpha val="52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Заголовок 1"/>
          <p:cNvSpPr txBox="1"/>
          <p:nvPr/>
        </p:nvSpPr>
        <p:spPr>
          <a:xfrm>
            <a:off x="0" y="4797000"/>
            <a:ext cx="10992240" cy="1430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f79646"/>
                </a:solidFill>
                <a:latin typeface="Times New Roman"/>
              </a:rPr>
              <a:t>        </a:t>
            </a:r>
            <a:r>
              <a:rPr b="1" lang="ru-RU" sz="2800" spc="-1" strike="noStrike">
                <a:solidFill>
                  <a:srgbClr val="ff0000"/>
                </a:solidFill>
                <a:latin typeface="Times New Roman"/>
              </a:rPr>
              <a:t>Метод</a:t>
            </a:r>
            <a:r>
              <a:rPr b="1" lang="ru-RU" sz="2800" spc="-1" strike="noStrike">
                <a:solidFill>
                  <a:srgbClr val="f79646"/>
                </a:solidFill>
                <a:latin typeface="Times New Roman"/>
              </a:rPr>
              <a:t> </a:t>
            </a:r>
            <a:r>
              <a:rPr b="1" lang="ru-RU" sz="2800" spc="-1" strike="noStrike">
                <a:solidFill>
                  <a:srgbClr val="000000"/>
                </a:solidFill>
                <a:latin typeface="Times New Roman"/>
              </a:rPr>
              <a:t>помогает увлечь учащегося  в процесс обсуждения темы легко и непринужденно. 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742" name="Объект 4" descr=""/>
          <p:cNvPicPr/>
          <p:nvPr/>
        </p:nvPicPr>
        <p:blipFill>
          <a:blip r:embed="rId1"/>
          <a:stretch/>
        </p:blipFill>
        <p:spPr>
          <a:xfrm>
            <a:off x="-720720" y="21600"/>
            <a:ext cx="6967080" cy="4487040"/>
          </a:xfrm>
          <a:prstGeom prst="rect">
            <a:avLst/>
          </a:prstGeom>
          <a:ln w="0">
            <a:noFill/>
          </a:ln>
        </p:spPr>
      </p:pic>
      <p:pic>
        <p:nvPicPr>
          <p:cNvPr id="743" name="Объект 5" descr=""/>
          <p:cNvPicPr/>
          <p:nvPr/>
        </p:nvPicPr>
        <p:blipFill>
          <a:blip r:embed="rId2"/>
          <a:stretch/>
        </p:blipFill>
        <p:spPr>
          <a:xfrm>
            <a:off x="6480000" y="0"/>
            <a:ext cx="7727760" cy="4508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9bbb59">
            <a:alpha val="45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Прямоугольник 1"/>
          <p:cNvSpPr/>
          <p:nvPr/>
        </p:nvSpPr>
        <p:spPr>
          <a:xfrm>
            <a:off x="96840" y="332640"/>
            <a:ext cx="11663280" cy="1918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latin typeface="Times New Roman"/>
              </a:rPr>
              <a:t>Таким образом, можно выделить следующие преимущества использования метода «Ковёр идей» в работе с детьми с ОВЗ:</a:t>
            </a:r>
            <a:endParaRPr b="0" lang="ru-RU" sz="32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Times New Roman"/>
              </a:rPr>
              <a:t>1. Занятие становится ещё более увлекательным и результативным;</a:t>
            </a:r>
            <a:endParaRPr b="0" lang="ru-RU" sz="2800" spc="-1" strike="noStrike">
              <a:latin typeface="XO Oriel"/>
            </a:endParaRPr>
          </a:p>
        </p:txBody>
      </p:sp>
      <p:sp>
        <p:nvSpPr>
          <p:cNvPr id="745" name="Прямоугольник 2"/>
          <p:cNvSpPr/>
          <p:nvPr/>
        </p:nvSpPr>
        <p:spPr>
          <a:xfrm>
            <a:off x="1038960" y="2954880"/>
            <a:ext cx="10913040" cy="264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</p:txBody>
      </p:sp>
      <p:sp>
        <p:nvSpPr>
          <p:cNvPr id="746" name="Прямоугольник 3"/>
          <p:cNvSpPr/>
          <p:nvPr/>
        </p:nvSpPr>
        <p:spPr>
          <a:xfrm>
            <a:off x="207720" y="2189160"/>
            <a:ext cx="11744640" cy="222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Times New Roman"/>
              </a:rPr>
              <a:t>2.Обеспечивает  эффективную организацию изучения и закрепления нового материала, вызывает положительные</a:t>
            </a:r>
            <a:endParaRPr b="0" lang="ru-RU" sz="2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1" lang="ru-RU" sz="2800" spc="-1" strike="noStrike">
                <a:solidFill>
                  <a:srgbClr val="000000"/>
                </a:solidFill>
                <a:latin typeface="Times New Roman"/>
              </a:rPr>
              <a:t>эмоции;</a:t>
            </a:r>
            <a:endParaRPr b="0" lang="ru-RU" sz="2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Times New Roman"/>
              </a:rPr>
              <a:t>3.Позволяет расширить возможности для развития и обогащения речи, воображения и коммуникативных навыков детей ;</a:t>
            </a:r>
            <a:endParaRPr b="0" lang="ru-RU" sz="2800" spc="-1" strike="noStrike">
              <a:latin typeface="XO Oriel"/>
            </a:endParaRPr>
          </a:p>
        </p:txBody>
      </p:sp>
    </p:spTree>
  </p:cSld>
  <mc:AlternateContent>
    <mc:Choice Requires="p14">
      <p:transition p14:dur="10"/>
    </mc:Choice>
    <mc:Fallback>
      <p:transition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79646">
            <a:alpha val="42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2" descr=""/>
          <p:cNvPicPr/>
          <p:nvPr/>
        </p:nvPicPr>
        <p:blipFill>
          <a:blip r:embed="rId1"/>
          <a:stretch/>
        </p:blipFill>
        <p:spPr>
          <a:xfrm>
            <a:off x="1680840" y="90000"/>
            <a:ext cx="8598600" cy="6449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79646">
            <a:alpha val="43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Заголовок 1"/>
          <p:cNvSpPr txBox="1"/>
          <p:nvPr/>
        </p:nvSpPr>
        <p:spPr>
          <a:xfrm>
            <a:off x="1007280" y="2133000"/>
            <a:ext cx="10362960" cy="1469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9" name="Подзаголовок 2"/>
          <p:cNvSpPr txBox="1"/>
          <p:nvPr/>
        </p:nvSpPr>
        <p:spPr>
          <a:xfrm>
            <a:off x="815400" y="3886200"/>
            <a:ext cx="10656720" cy="227880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marL="914400" indent="-914040" algn="just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r>
              <a:rPr b="1" lang="ru-RU" sz="2800" spc="-1" strike="noStrike">
                <a:solidFill>
                  <a:srgbClr val="ff0000"/>
                </a:solidFill>
                <a:latin typeface="Times New Roman"/>
              </a:rPr>
              <a:t>ИНФО-БУКЛЕТ</a:t>
            </a:r>
            <a:r>
              <a:rPr b="1" lang="ru-RU" sz="2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latin typeface="Times New Roman"/>
              </a:rPr>
              <a:t>готовится за несколько дней до урока, дома с родителями. Это помогает детям с РАС заранее изучить информацию, увидеть её в картинках и представить себе.</a:t>
            </a:r>
            <a:endParaRPr b="0" lang="ru-RU" sz="2800" spc="-1" strike="noStrike">
              <a:latin typeface="XO Oriel"/>
            </a:endParaRPr>
          </a:p>
        </p:txBody>
      </p:sp>
      <p:sp>
        <p:nvSpPr>
          <p:cNvPr id="750" name="Прямая соединительная линия 7"/>
          <p:cNvSpPr/>
          <p:nvPr/>
        </p:nvSpPr>
        <p:spPr>
          <a:xfrm>
            <a:off x="3407400" y="2132640"/>
            <a:ext cx="768240" cy="360"/>
          </a:xfrm>
          <a:prstGeom prst="line">
            <a:avLst/>
          </a:prstGeom>
          <a:ln>
            <a:solidFill>
              <a:srgbClr val="4a7eb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751" name="Picture 2" descr="C:\Users\Милая\Desktop\NVPQL-44NFY.jpg"/>
          <p:cNvPicPr/>
          <p:nvPr/>
        </p:nvPicPr>
        <p:blipFill>
          <a:blip r:embed="rId1"/>
          <a:stretch/>
        </p:blipFill>
        <p:spPr>
          <a:xfrm>
            <a:off x="5850360" y="476640"/>
            <a:ext cx="5623920" cy="3097440"/>
          </a:xfrm>
          <a:prstGeom prst="rect">
            <a:avLst/>
          </a:prstGeom>
          <a:ln w="0">
            <a:noFill/>
          </a:ln>
        </p:spPr>
      </p:pic>
      <p:pic>
        <p:nvPicPr>
          <p:cNvPr id="752" name="Picture 3" descr="C:\Users\Милая\Desktop\PJ2swFiW1wg.jpg"/>
          <p:cNvPicPr/>
          <p:nvPr/>
        </p:nvPicPr>
        <p:blipFill>
          <a:blip r:embed="rId2"/>
          <a:stretch/>
        </p:blipFill>
        <p:spPr>
          <a:xfrm>
            <a:off x="375480" y="476640"/>
            <a:ext cx="5623920" cy="30974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8cba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4" descr=""/>
          <p:cNvPicPr/>
          <p:nvPr/>
        </p:nvPicPr>
        <p:blipFill>
          <a:blip r:embed="rId1"/>
          <a:stretch/>
        </p:blipFill>
        <p:spPr>
          <a:xfrm>
            <a:off x="1898280" y="280800"/>
            <a:ext cx="7920000" cy="5939640"/>
          </a:xfrm>
          <a:prstGeom prst="rect">
            <a:avLst/>
          </a:prstGeom>
          <a:ln w="28575">
            <a:solidFill>
              <a:srgbClr val="ff0000"/>
            </a:solidFill>
            <a:miter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79646">
            <a:alpha val="46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3" name="Picture 2" descr="C:\Users\Милая\Desktop\r4wR5lXzU8Y.jpg"/>
          <p:cNvPicPr/>
          <p:nvPr/>
        </p:nvPicPr>
        <p:blipFill>
          <a:blip r:embed="rId1"/>
          <a:stretch/>
        </p:blipFill>
        <p:spPr>
          <a:xfrm>
            <a:off x="527400" y="332640"/>
            <a:ext cx="5568120" cy="3132000"/>
          </a:xfrm>
          <a:prstGeom prst="rect">
            <a:avLst/>
          </a:prstGeom>
          <a:ln w="0">
            <a:noFill/>
          </a:ln>
        </p:spPr>
      </p:pic>
      <p:pic>
        <p:nvPicPr>
          <p:cNvPr id="754" name="Picture 2" descr="C:\Users\Милая\Desktop\iUisTvaj2gk.jpg"/>
          <p:cNvPicPr/>
          <p:nvPr/>
        </p:nvPicPr>
        <p:blipFill>
          <a:blip r:embed="rId2"/>
          <a:stretch/>
        </p:blipFill>
        <p:spPr>
          <a:xfrm>
            <a:off x="6383880" y="332640"/>
            <a:ext cx="5504400" cy="3096000"/>
          </a:xfrm>
          <a:prstGeom prst="rect">
            <a:avLst/>
          </a:prstGeom>
          <a:ln w="0">
            <a:noFill/>
          </a:ln>
        </p:spPr>
      </p:pic>
      <p:sp>
        <p:nvSpPr>
          <p:cNvPr id="755" name="Прямоугольник 3"/>
          <p:cNvSpPr/>
          <p:nvPr/>
        </p:nvSpPr>
        <p:spPr>
          <a:xfrm>
            <a:off x="623520" y="4437000"/>
            <a:ext cx="11232720" cy="137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marL="914400" indent="-914040" algn="just">
              <a:lnSpc>
                <a:spcPct val="100000"/>
              </a:lnSpc>
              <a:tabLst>
                <a:tab algn="l" pos="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Times New Roman"/>
              </a:rPr>
              <a:t>Использование </a:t>
            </a:r>
            <a:r>
              <a:rPr b="1" lang="ru-RU" sz="2800" spc="-1" strike="noStrike">
                <a:solidFill>
                  <a:srgbClr val="ff0000"/>
                </a:solidFill>
                <a:latin typeface="Times New Roman"/>
              </a:rPr>
              <a:t>инфо-буклета</a:t>
            </a:r>
            <a:r>
              <a:rPr b="0" lang="ru-RU" sz="2800" spc="-1" strike="noStrike">
                <a:solidFill>
                  <a:srgbClr val="000000"/>
                </a:solidFill>
                <a:latin typeface="Times New Roman"/>
              </a:rPr>
              <a:t> позволяет включать детей с РАС в тему устного  урока, понять её, позволяет показать успешность ребёнка.  </a:t>
            </a:r>
            <a:endParaRPr b="0" lang="ru-RU" sz="28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79646">
            <a:alpha val="48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6" name="Picture 2" descr=""/>
          <p:cNvPicPr/>
          <p:nvPr/>
        </p:nvPicPr>
        <p:blipFill>
          <a:blip r:embed="rId1"/>
          <a:stretch/>
        </p:blipFill>
        <p:spPr>
          <a:xfrm>
            <a:off x="1523880" y="187200"/>
            <a:ext cx="8792640" cy="6407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79646">
            <a:alpha val="5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Прямоугольник 1"/>
          <p:cNvSpPr/>
          <p:nvPr/>
        </p:nvSpPr>
        <p:spPr>
          <a:xfrm>
            <a:off x="1510200" y="540360"/>
            <a:ext cx="8991360" cy="466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Результативность применения таких методов возможна при соблюдении следующих условий: </a:t>
            </a:r>
            <a:endParaRPr b="0" lang="ru-RU" sz="2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 </a:t>
            </a:r>
            <a:endParaRPr b="0" lang="ru-RU" sz="2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− </a:t>
            </a: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задания должны быть </a:t>
            </a:r>
            <a:r>
              <a:rPr b="1" lang="ru-RU" sz="2400" spc="-1" strike="noStrike">
                <a:solidFill>
                  <a:srgbClr val="ff0000"/>
                </a:solidFill>
                <a:latin typeface="Calibri"/>
              </a:rPr>
              <a:t>доступными </a:t>
            </a: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по сюжету, движениям и представлять интерес для обучающихся; </a:t>
            </a:r>
            <a:endParaRPr b="0" lang="ru-RU" sz="24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− </a:t>
            </a: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важно </a:t>
            </a:r>
            <a:r>
              <a:rPr b="1" lang="ru-RU" sz="2400" spc="-1" strike="noStrike">
                <a:solidFill>
                  <a:srgbClr val="ff0000"/>
                </a:solidFill>
                <a:latin typeface="Calibri"/>
              </a:rPr>
              <a:t>подбирать</a:t>
            </a: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 задания с учётом психофизических и возрастных особенностей школьников;</a:t>
            </a:r>
            <a:endParaRPr b="0" lang="ru-RU" sz="24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 − </a:t>
            </a: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необходима </a:t>
            </a:r>
            <a:r>
              <a:rPr b="1" lang="ru-RU" sz="2400" spc="-1" strike="noStrike">
                <a:solidFill>
                  <a:srgbClr val="ff0000"/>
                </a:solidFill>
                <a:latin typeface="Calibri"/>
              </a:rPr>
              <a:t>подготовка</a:t>
            </a: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 обучающихся к выполнению задания: объяснение правила, сюжетной линии, конечной цели; </a:t>
            </a:r>
            <a:endParaRPr b="0" lang="ru-RU" sz="24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− </a:t>
            </a: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учитель должен </a:t>
            </a:r>
            <a:r>
              <a:rPr b="1" lang="ru-RU" sz="2400" spc="-1" strike="noStrike">
                <a:solidFill>
                  <a:srgbClr val="ff0000"/>
                </a:solidFill>
                <a:latin typeface="Calibri"/>
              </a:rPr>
              <a:t>руководить </a:t>
            </a: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занятием, дифференцированно помогать ученикам, при необходимости вместе с ними исполнять игровые действия.</a:t>
            </a:r>
            <a:endParaRPr b="0" lang="ru-RU" sz="24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8cba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Прямоугольник 2"/>
          <p:cNvSpPr/>
          <p:nvPr/>
        </p:nvSpPr>
        <p:spPr>
          <a:xfrm>
            <a:off x="1668600" y="521640"/>
            <a:ext cx="957672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latin typeface="Verdana"/>
                <a:ea typeface="Verdana"/>
              </a:rPr>
              <a:t>Метод «Автобусная остановка»</a:t>
            </a:r>
            <a:endParaRPr b="0" lang="ru-RU" sz="4000" spc="-1" strike="noStrike">
              <a:latin typeface="XO Oriel"/>
            </a:endParaRPr>
          </a:p>
        </p:txBody>
      </p:sp>
      <p:sp>
        <p:nvSpPr>
          <p:cNvPr id="669" name="Прямоугольник 3"/>
          <p:cNvSpPr/>
          <p:nvPr/>
        </p:nvSpPr>
        <p:spPr>
          <a:xfrm>
            <a:off x="2495520" y="1997640"/>
            <a:ext cx="6953040" cy="438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Verdana"/>
                <a:ea typeface="Verdana"/>
              </a:rPr>
              <a:t>«Разговоры о важном»</a:t>
            </a:r>
            <a:endParaRPr b="0" lang="ru-RU" sz="36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36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Verdana"/>
                <a:ea typeface="Verdana"/>
              </a:rPr>
              <a:t>   </a:t>
            </a:r>
            <a:r>
              <a:rPr b="1" lang="ru-RU" sz="3600" spc="-1" strike="noStrike">
                <a:solidFill>
                  <a:srgbClr val="000000"/>
                </a:solidFill>
                <a:latin typeface="Verdana"/>
                <a:ea typeface="Verdana"/>
              </a:rPr>
              <a:t>Тема: День музыки</a:t>
            </a:r>
            <a:endParaRPr b="0" lang="ru-RU" sz="36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36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1f4e79"/>
                </a:solidFill>
                <a:latin typeface="Verdana"/>
                <a:ea typeface="Verdana"/>
              </a:rPr>
              <a:t>      </a:t>
            </a:r>
            <a:endParaRPr b="0" lang="ru-RU" sz="36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36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36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0000"/>
                </a:solidFill>
                <a:latin typeface="Verdana"/>
                <a:ea typeface="Verdana"/>
              </a:rPr>
              <a:t>       </a:t>
            </a:r>
            <a:r>
              <a:rPr b="1" lang="ru-RU" sz="5400" spc="-1" strike="noStrike">
                <a:solidFill>
                  <a:srgbClr val="ff0000"/>
                </a:solidFill>
                <a:latin typeface="Verdana"/>
                <a:ea typeface="Verdana"/>
              </a:rPr>
              <a:t>             </a:t>
            </a:r>
            <a:endParaRPr b="0" lang="ru-RU" sz="54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e6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AutoShape 2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71" name="Рисунок 1" descr=""/>
          <p:cNvPicPr/>
          <p:nvPr/>
        </p:nvPicPr>
        <p:blipFill>
          <a:blip r:embed="rId1"/>
          <a:stretch/>
        </p:blipFill>
        <p:spPr>
          <a:xfrm>
            <a:off x="6238800" y="2396880"/>
            <a:ext cx="5952600" cy="4438440"/>
          </a:xfrm>
          <a:prstGeom prst="rect">
            <a:avLst/>
          </a:prstGeom>
          <a:ln w="0">
            <a:noFill/>
          </a:ln>
        </p:spPr>
      </p:pic>
      <p:pic>
        <p:nvPicPr>
          <p:cNvPr id="672" name="Рисунок 3" descr=""/>
          <p:cNvPicPr/>
          <p:nvPr/>
        </p:nvPicPr>
        <p:blipFill>
          <a:blip r:embed="rId2"/>
          <a:stretch/>
        </p:blipFill>
        <p:spPr>
          <a:xfrm>
            <a:off x="0" y="0"/>
            <a:ext cx="7301160" cy="5060880"/>
          </a:xfrm>
          <a:prstGeom prst="rect">
            <a:avLst/>
          </a:prstGeom>
          <a:ln w="0">
            <a:noFill/>
          </a:ln>
        </p:spPr>
      </p:pic>
      <p:sp>
        <p:nvSpPr>
          <p:cNvPr id="673" name="Прямоугольник 5"/>
          <p:cNvSpPr/>
          <p:nvPr/>
        </p:nvSpPr>
        <p:spPr>
          <a:xfrm>
            <a:off x="7157520" y="321120"/>
            <a:ext cx="5178240" cy="173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50000"/>
              </a:lnSpc>
            </a:pPr>
            <a:r>
              <a:rPr b="1" lang="ru-RU" sz="2400" spc="-1" strike="noStrike">
                <a:solidFill>
                  <a:srgbClr val="ff0000"/>
                </a:solidFill>
                <a:latin typeface="Verdana"/>
                <a:ea typeface="Verdana"/>
              </a:rPr>
              <a:t>Мы решили использовать</a:t>
            </a:r>
            <a:endParaRPr b="0" lang="ru-RU" sz="2400" spc="-1" strike="noStrike">
              <a:latin typeface="XO Oriel"/>
            </a:endParaRPr>
          </a:p>
          <a:p>
            <a:pPr>
              <a:lnSpc>
                <a:spcPct val="150000"/>
              </a:lnSpc>
            </a:pPr>
            <a:r>
              <a:rPr b="1" lang="ru-RU" sz="2400" spc="-1" strike="noStrike">
                <a:solidFill>
                  <a:srgbClr val="ff0000"/>
                </a:solidFill>
                <a:latin typeface="Verdana"/>
                <a:ea typeface="Verdana"/>
              </a:rPr>
              <a:t>      </a:t>
            </a:r>
            <a:r>
              <a:rPr b="1" lang="ru-RU" sz="2400" spc="-1" strike="noStrike">
                <a:solidFill>
                  <a:srgbClr val="ff0000"/>
                </a:solidFill>
                <a:latin typeface="Verdana"/>
                <a:ea typeface="Verdana"/>
              </a:rPr>
              <a:t>не  АВТОБУС, а </a:t>
            </a:r>
            <a:endParaRPr b="0" lang="ru-RU" sz="2400" spc="-1" strike="noStrike">
              <a:latin typeface="XO Oriel"/>
            </a:endParaRPr>
          </a:p>
          <a:p>
            <a:pPr>
              <a:lnSpc>
                <a:spcPct val="150000"/>
              </a:lnSpc>
            </a:pPr>
            <a:r>
              <a:rPr b="1" lang="ru-RU" sz="2400" spc="-1" strike="noStrike">
                <a:solidFill>
                  <a:srgbClr val="ff0000"/>
                </a:solidFill>
                <a:latin typeface="Verdana"/>
                <a:ea typeface="Verdana"/>
              </a:rPr>
              <a:t>                                </a:t>
            </a:r>
            <a:r>
              <a:rPr b="1" lang="ru-RU" sz="2400" spc="-1" strike="noStrike">
                <a:solidFill>
                  <a:srgbClr val="ff0000"/>
                </a:solidFill>
                <a:latin typeface="Verdana"/>
                <a:ea typeface="Verdana"/>
              </a:rPr>
              <a:t>ПОЕЗД.</a:t>
            </a:r>
            <a:endParaRPr b="0" lang="ru-RU" sz="2400" spc="-1" strike="noStrike">
              <a:latin typeface="XO Oriel"/>
            </a:endParaRPr>
          </a:p>
        </p:txBody>
      </p:sp>
      <p:sp>
        <p:nvSpPr>
          <p:cNvPr id="674" name="Прямоугольник 6"/>
          <p:cNvSpPr/>
          <p:nvPr/>
        </p:nvSpPr>
        <p:spPr>
          <a:xfrm>
            <a:off x="789840" y="5061240"/>
            <a:ext cx="625356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50000"/>
              </a:lnSpc>
            </a:pPr>
            <a:r>
              <a:rPr b="1" lang="ru-RU" sz="2400" spc="-1" strike="noStrike">
                <a:solidFill>
                  <a:srgbClr val="ff0000"/>
                </a:solidFill>
                <a:latin typeface="Verdana"/>
                <a:ea typeface="Verdana"/>
              </a:rPr>
              <a:t>И отправились в музыкальное  </a:t>
            </a:r>
            <a:endParaRPr b="0" lang="ru-RU" sz="2400" spc="-1" strike="noStrike">
              <a:latin typeface="XO Oriel"/>
            </a:endParaRPr>
          </a:p>
          <a:p>
            <a:pPr>
              <a:lnSpc>
                <a:spcPct val="150000"/>
              </a:lnSpc>
            </a:pPr>
            <a:r>
              <a:rPr b="1" lang="ru-RU" sz="2400" spc="-1" strike="noStrike">
                <a:solidFill>
                  <a:srgbClr val="ff0000"/>
                </a:solidFill>
                <a:latin typeface="Verdana"/>
                <a:ea typeface="Verdana"/>
              </a:rPr>
              <a:t>               </a:t>
            </a:r>
            <a:r>
              <a:rPr b="1" lang="ru-RU" sz="2400" spc="-1" strike="noStrike">
                <a:solidFill>
                  <a:srgbClr val="ff0000"/>
                </a:solidFill>
                <a:latin typeface="Verdana"/>
                <a:ea typeface="Verdana"/>
              </a:rPr>
              <a:t>ПУТЕШЕСТВИЕ!         </a:t>
            </a:r>
            <a:endParaRPr b="0" lang="ru-RU" sz="24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e6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" name="Рисунок 2" descr=""/>
          <p:cNvPicPr/>
          <p:nvPr/>
        </p:nvPicPr>
        <p:blipFill>
          <a:blip r:embed="rId1"/>
          <a:stretch/>
        </p:blipFill>
        <p:spPr>
          <a:xfrm>
            <a:off x="0" y="911160"/>
            <a:ext cx="12191760" cy="5361480"/>
          </a:xfrm>
          <a:prstGeom prst="rect">
            <a:avLst/>
          </a:prstGeom>
          <a:ln w="0">
            <a:noFill/>
          </a:ln>
        </p:spPr>
      </p:pic>
      <p:sp>
        <p:nvSpPr>
          <p:cNvPr id="676" name="Прямоугольник 3"/>
          <p:cNvSpPr/>
          <p:nvPr/>
        </p:nvSpPr>
        <p:spPr>
          <a:xfrm>
            <a:off x="1006560" y="201240"/>
            <a:ext cx="1009944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latin typeface="Verdana"/>
                <a:ea typeface="Verdana"/>
              </a:rPr>
              <a:t>В Страну МУЗЫКАЛЬНЫХ ИНСТРУМЕНТОВ</a:t>
            </a:r>
            <a:endParaRPr b="0" lang="ru-RU" sz="3200" spc="-1" strike="noStrike">
              <a:latin typeface="XO Oriel"/>
            </a:endParaRPr>
          </a:p>
        </p:txBody>
      </p:sp>
      <p:pic>
        <p:nvPicPr>
          <p:cNvPr id="677" name="Picture 2" descr="https://sun9-3.userapi.com/impg/A_n7JggokcTOaW35gT7Gv3li9tTwbTWAv437Xw/5nPGTPGoNTQ.jpg?size=498x1080&amp;quality=95&amp;sign=792f750eea78db0638d9747b51d76523&amp;type=album"/>
          <p:cNvPicPr/>
          <p:nvPr/>
        </p:nvPicPr>
        <p:blipFill>
          <a:blip r:embed="rId2"/>
          <a:srcRect l="1169" t="27748" r="-1169" b="42268"/>
          <a:stretch/>
        </p:blipFill>
        <p:spPr>
          <a:xfrm rot="20646000">
            <a:off x="2234880" y="2917440"/>
            <a:ext cx="4743000" cy="3084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8" name="Picture 4" descr="https://sun9-12.userapi.com/impg/n60lw44T_Kn_F5ZtSBGLg_rB--Ystu8vkEpkpg/-CupGHhzJWk.jpg?size=813x1080&amp;quality=95&amp;sign=299f7602218ccf21346bc570f8ef3e87&amp;type=album"/>
          <p:cNvPicPr/>
          <p:nvPr/>
        </p:nvPicPr>
        <p:blipFill>
          <a:blip r:embed="rId1"/>
          <a:stretch/>
        </p:blipFill>
        <p:spPr>
          <a:xfrm>
            <a:off x="6289920" y="0"/>
            <a:ext cx="5901840" cy="7176240"/>
          </a:xfrm>
          <a:prstGeom prst="rect">
            <a:avLst/>
          </a:prstGeom>
          <a:ln w="0">
            <a:noFill/>
          </a:ln>
        </p:spPr>
      </p:pic>
      <p:pic>
        <p:nvPicPr>
          <p:cNvPr id="679" name="Picture 2" descr="https://sun9-61.userapi.com/impg/R2RC4wvoXCwpiEOY3ZXpao3qaH45UioxtBbSDw/LPTGUgBuFkc.jpg?size=813x1080&amp;quality=95&amp;sign=c18b26a412ae0b3637a33159238fdfea&amp;type=album"/>
          <p:cNvPicPr/>
          <p:nvPr/>
        </p:nvPicPr>
        <p:blipFill>
          <a:blip r:embed="rId2"/>
          <a:stretch/>
        </p:blipFill>
        <p:spPr>
          <a:xfrm>
            <a:off x="0" y="0"/>
            <a:ext cx="7743600" cy="10286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0" name="Рисунок 1" descr=""/>
          <p:cNvPicPr/>
          <p:nvPr/>
        </p:nvPicPr>
        <p:blipFill>
          <a:blip r:embed="rId1"/>
          <a:stretch/>
        </p:blipFill>
        <p:spPr>
          <a:xfrm>
            <a:off x="-360" y="-360"/>
            <a:ext cx="12192840" cy="6858360"/>
          </a:xfrm>
          <a:prstGeom prst="rect">
            <a:avLst/>
          </a:prstGeom>
          <a:ln w="0">
            <a:noFill/>
          </a:ln>
        </p:spPr>
      </p:pic>
      <p:sp>
        <p:nvSpPr>
          <p:cNvPr id="681" name="Прямоугольник 2"/>
          <p:cNvSpPr/>
          <p:nvPr/>
        </p:nvSpPr>
        <p:spPr>
          <a:xfrm>
            <a:off x="437040" y="1720440"/>
            <a:ext cx="458388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5400" spc="-1" strike="noStrike">
                <a:solidFill>
                  <a:srgbClr val="ff0000"/>
                </a:solidFill>
                <a:latin typeface="Verdana"/>
                <a:ea typeface="Verdana"/>
              </a:rPr>
              <a:t>Остановка </a:t>
            </a:r>
            <a:endParaRPr b="0" lang="ru-RU" sz="54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2" name="Рисунок 1" descr=""/>
          <p:cNvPicPr/>
          <p:nvPr/>
        </p:nvPicPr>
        <p:blipFill>
          <a:blip r:embed="rId1"/>
          <a:stretch/>
        </p:blipFill>
        <p:spPr>
          <a:xfrm>
            <a:off x="-879120" y="-1557720"/>
            <a:ext cx="7743600" cy="10286640"/>
          </a:xfrm>
          <a:prstGeom prst="rect">
            <a:avLst/>
          </a:prstGeom>
          <a:ln w="0">
            <a:noFill/>
          </a:ln>
        </p:spPr>
      </p:pic>
      <p:pic>
        <p:nvPicPr>
          <p:cNvPr id="683" name="Picture 2" descr="https://sun9-24.userapi.com/impg/FCwlTeFoiOyCrsQybCrtzgW3ccPGpaOh64js2g/4dAUSQoZhBI.jpg?size=813x1080&amp;quality=95&amp;sign=bd0112f3434edeecb5eff4512864191d&amp;type=album"/>
          <p:cNvPicPr/>
          <p:nvPr/>
        </p:nvPicPr>
        <p:blipFill>
          <a:blip r:embed="rId2"/>
          <a:srcRect l="13495" t="0" r="0" b="0"/>
          <a:stretch/>
        </p:blipFill>
        <p:spPr>
          <a:xfrm>
            <a:off x="6878520" y="-271440"/>
            <a:ext cx="5312880" cy="8721360"/>
          </a:xfrm>
          <a:prstGeom prst="rect">
            <a:avLst/>
          </a:prstGeom>
          <a:ln w="0">
            <a:noFill/>
          </a:ln>
        </p:spPr>
      </p:pic>
      <p:sp>
        <p:nvSpPr>
          <p:cNvPr id="684" name="Прямоугольник 2"/>
          <p:cNvSpPr/>
          <p:nvPr/>
        </p:nvSpPr>
        <p:spPr>
          <a:xfrm>
            <a:off x="986400" y="0"/>
            <a:ext cx="55332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latin typeface="Verdana"/>
                <a:ea typeface="Verdana"/>
              </a:rPr>
              <a:t>А еще были остановки</a:t>
            </a:r>
            <a:endParaRPr b="0" lang="ru-RU" sz="3200" spc="-1" strike="noStrike">
              <a:latin typeface="XO Oriel"/>
            </a:endParaRPr>
          </a:p>
        </p:txBody>
      </p:sp>
      <p:sp>
        <p:nvSpPr>
          <p:cNvPr id="685" name="Прямоугольник 4"/>
          <p:cNvSpPr/>
          <p:nvPr/>
        </p:nvSpPr>
        <p:spPr>
          <a:xfrm>
            <a:off x="1837800" y="5294880"/>
            <a:ext cx="190476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latin typeface="Verdana"/>
                <a:ea typeface="Verdana"/>
              </a:rPr>
              <a:t>БУБЕН</a:t>
            </a:r>
            <a:endParaRPr b="0" lang="ru-RU" sz="3600" spc="-1" strike="noStrike">
              <a:latin typeface="XO Oriel"/>
            </a:endParaRPr>
          </a:p>
        </p:txBody>
      </p:sp>
      <p:sp>
        <p:nvSpPr>
          <p:cNvPr id="686" name="Прямоугольник 5"/>
          <p:cNvSpPr/>
          <p:nvPr/>
        </p:nvSpPr>
        <p:spPr>
          <a:xfrm>
            <a:off x="7480440" y="153360"/>
            <a:ext cx="242748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latin typeface="Verdana"/>
                <a:ea typeface="Verdana"/>
              </a:rPr>
              <a:t>ЛОЖКИ</a:t>
            </a:r>
            <a:endParaRPr b="0" lang="ru-RU" sz="40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818</TotalTime>
  <Application>Редактор_презентаций/2022.01.0.0$Windows_x86 LibreOffice_project/8540b22890a8058cf39e456f7b05fd56fffd7d2f</Application>
  <AppVersion>15.0000</AppVersion>
  <Words>500</Words>
  <Paragraphs>85</Paragraphs>
  <Company>SPecialiST RePack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2022-10-29T16:06:14Z</dcterms:created>
  <dc:creator>User</dc:creator>
  <dc:description/>
  <dc:language>ru-RU</dc:language>
  <cp:lastModifiedBy/>
  <dcterms:modified xsi:type="dcterms:W3CDTF">2025-03-11T09:55:00Z</dcterms:modified>
  <cp:revision>47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3</vt:i4>
  </property>
  <property fmtid="{D5CDD505-2E9C-101B-9397-08002B2CF9AE}" pid="3" name="PresentationFormat">
    <vt:lpwstr>Произвольный</vt:lpwstr>
  </property>
  <property fmtid="{D5CDD505-2E9C-101B-9397-08002B2CF9AE}" pid="4" name="Slides">
    <vt:i4>32</vt:i4>
  </property>
</Properties>
</file>