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7888E4-7EB4-4F41-829D-998873C8A3A4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27B3AB-9178-4CED-86EC-3AE639B56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93518fad1a458759c2033db5a33a6cd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672414" cy="37147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Интеллектуальные географические игры как </a:t>
            </a:r>
            <a:r>
              <a:rPr lang="ru-RU" sz="4400" dirty="0"/>
              <a:t>средство                   профориентации </a:t>
            </a:r>
            <a:r>
              <a:rPr lang="ru-RU" sz="4400" dirty="0" smtClean="0"/>
              <a:t>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714752"/>
            <a:ext cx="6815158" cy="10965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географии МБОУ СОШ с УИОП №74 г. Кирова</a:t>
            </a:r>
          </a:p>
          <a:p>
            <a:r>
              <a:rPr lang="ru-RU" dirty="0" smtClean="0"/>
              <a:t>Краева В. А.</a:t>
            </a:r>
          </a:p>
          <a:p>
            <a:r>
              <a:rPr lang="ru-RU" dirty="0" smtClean="0"/>
              <a:t>2025г.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8 тур – Разгадайте  кроссворд и найдите ключевое слово, расположенное по вертикали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6286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Специалист по изучению вод суши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Специалист по наблюдению за погодными </a:t>
            </a:r>
            <a:r>
              <a:rPr lang="ru-RU" dirty="0" smtClean="0"/>
              <a:t>явлениями для составления прогноза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Специалист по управлению хозяйством предприятий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Разведчик </a:t>
            </a:r>
            <a:r>
              <a:rPr lang="ru-RU" dirty="0"/>
              <a:t>полезных ископаемых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Специалист, изучающий  особенности населения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Составитель планов местности и карт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Ученый, занимающийся изучением состава и строения Земли физическими методами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Специалист по изучению многолетнего режима погоды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Изучение ледников суши – его профессия </a:t>
            </a:r>
          </a:p>
        </p:txBody>
      </p:sp>
      <p:pic>
        <p:nvPicPr>
          <p:cNvPr id="5123" name="Picture 3" descr="C:\Users\Валентина\Desktop\Гляциол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65776"/>
            <a:ext cx="2692908" cy="1792224"/>
          </a:xfrm>
          <a:prstGeom prst="rect">
            <a:avLst/>
          </a:prstGeom>
          <a:noFill/>
        </p:spPr>
      </p:pic>
      <p:pic>
        <p:nvPicPr>
          <p:cNvPr id="5125" name="Picture 5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917" y="1500174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14744" y="0"/>
            <a:ext cx="160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Бланк ответов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500042"/>
          <a:ext cx="6786610" cy="1571636"/>
        </p:xfrm>
        <a:graphic>
          <a:graphicData uri="http://schemas.openxmlformats.org/drawingml/2006/table">
            <a:tbl>
              <a:tblPr/>
              <a:tblGrid>
                <a:gridCol w="579319"/>
                <a:gridCol w="6207291"/>
              </a:tblGrid>
              <a:tr h="4702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Название команды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Тур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8926" y="2285992"/>
            <a:ext cx="3207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Итоговая таблица результатов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6" y="2786058"/>
          <a:ext cx="7715300" cy="3000398"/>
        </p:xfrm>
        <a:graphic>
          <a:graphicData uri="http://schemas.openxmlformats.org/drawingml/2006/table">
            <a:tbl>
              <a:tblPr/>
              <a:tblGrid>
                <a:gridCol w="1974383"/>
                <a:gridCol w="633038"/>
                <a:gridCol w="633038"/>
                <a:gridCol w="633038"/>
                <a:gridCol w="633038"/>
                <a:gridCol w="633038"/>
                <a:gridCol w="633038"/>
                <a:gridCol w="633830"/>
                <a:gridCol w="633830"/>
                <a:gridCol w="675029"/>
              </a:tblGrid>
              <a:tr h="3931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Название команды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Количество очков за тур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15" marR="6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5" marR="6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00726"/>
          </a:xfrm>
        </p:spPr>
        <p:txBody>
          <a:bodyPr>
            <a:normAutofit fontScale="40000" lnSpcReduction="20000"/>
          </a:bodyPr>
          <a:lstStyle/>
          <a:p>
            <a:pPr lvl="0"/>
            <a:endParaRPr lang="ru-RU" dirty="0" smtClean="0"/>
          </a:p>
          <a:p>
            <a:r>
              <a:rPr lang="ru-RU" sz="3400" b="1" dirty="0" smtClean="0"/>
              <a:t>1 тур</a:t>
            </a:r>
            <a:endParaRPr lang="ru-RU" sz="3400" dirty="0" smtClean="0"/>
          </a:p>
          <a:p>
            <a:r>
              <a:rPr lang="ru-RU" sz="3400" dirty="0" smtClean="0"/>
              <a:t>1</a:t>
            </a:r>
            <a:r>
              <a:rPr lang="ru-RU" sz="3400" b="1" dirty="0" smtClean="0"/>
              <a:t>.</a:t>
            </a:r>
            <a:r>
              <a:rPr lang="ru-RU" sz="3400" dirty="0" smtClean="0"/>
              <a:t> В магазине за прилавком </a:t>
            </a:r>
            <a:r>
              <a:rPr lang="ru-RU" sz="3400" b="1" dirty="0" smtClean="0"/>
              <a:t>продавец</a:t>
            </a:r>
            <a:endParaRPr lang="ru-RU" sz="3400" dirty="0" smtClean="0"/>
          </a:p>
          <a:p>
            <a:r>
              <a:rPr lang="ru-RU" sz="3400" dirty="0" smtClean="0"/>
              <a:t>2.Преподаёт в школе</a:t>
            </a:r>
            <a:r>
              <a:rPr lang="ru-RU" sz="3400" b="1" dirty="0" smtClean="0"/>
              <a:t> учитель</a:t>
            </a:r>
            <a:endParaRPr lang="ru-RU" sz="3400" dirty="0" smtClean="0"/>
          </a:p>
          <a:p>
            <a:r>
              <a:rPr lang="ru-RU" sz="3400" dirty="0" smtClean="0"/>
              <a:t>3.Занимается с дошкольниками в детском саду </a:t>
            </a:r>
            <a:r>
              <a:rPr lang="ru-RU" sz="3400" b="1" dirty="0" smtClean="0"/>
              <a:t>воспитатель</a:t>
            </a:r>
            <a:endParaRPr lang="ru-RU" sz="3400" dirty="0" smtClean="0"/>
          </a:p>
          <a:p>
            <a:r>
              <a:rPr lang="ru-RU" sz="3400" dirty="0" smtClean="0"/>
              <a:t>4.Варит сталь </a:t>
            </a:r>
            <a:r>
              <a:rPr lang="ru-RU" sz="3400" b="1" dirty="0" smtClean="0"/>
              <a:t>металлург (сталевар)</a:t>
            </a:r>
            <a:endParaRPr lang="ru-RU" sz="3400" dirty="0" smtClean="0"/>
          </a:p>
          <a:p>
            <a:r>
              <a:rPr lang="ru-RU" sz="3400" dirty="0" smtClean="0"/>
              <a:t>5.Варит обеды в столовой </a:t>
            </a:r>
            <a:r>
              <a:rPr lang="ru-RU" sz="3400" b="1" dirty="0" smtClean="0"/>
              <a:t>повар</a:t>
            </a:r>
            <a:endParaRPr lang="ru-RU" sz="3400" dirty="0" smtClean="0"/>
          </a:p>
          <a:p>
            <a:r>
              <a:rPr lang="ru-RU" sz="3400" dirty="0" smtClean="0"/>
              <a:t>6.Ищет полезные ископаемые </a:t>
            </a:r>
            <a:r>
              <a:rPr lang="ru-RU" sz="3400" b="1" dirty="0" smtClean="0"/>
              <a:t>геолог</a:t>
            </a:r>
            <a:endParaRPr lang="ru-RU" sz="3400" dirty="0" smtClean="0"/>
          </a:p>
          <a:p>
            <a:r>
              <a:rPr lang="ru-RU" sz="3400" dirty="0" smtClean="0"/>
              <a:t>7.Составляет прогноз погоды </a:t>
            </a:r>
            <a:r>
              <a:rPr lang="ru-RU" sz="3400" b="1" dirty="0" smtClean="0"/>
              <a:t>синоптик</a:t>
            </a:r>
            <a:endParaRPr lang="ru-RU" sz="3400" dirty="0" smtClean="0"/>
          </a:p>
          <a:p>
            <a:r>
              <a:rPr lang="ru-RU" sz="3400" dirty="0" smtClean="0"/>
              <a:t>8.Охраняет диких животных от браконьеров </a:t>
            </a:r>
            <a:r>
              <a:rPr lang="ru-RU" sz="3400" b="1" dirty="0" smtClean="0"/>
              <a:t>егерь</a:t>
            </a:r>
            <a:endParaRPr lang="ru-RU" sz="3400" dirty="0" smtClean="0"/>
          </a:p>
          <a:p>
            <a:r>
              <a:rPr lang="ru-RU" sz="3400" dirty="0" smtClean="0"/>
              <a:t>9.Взбирается высоко в горы </a:t>
            </a:r>
            <a:r>
              <a:rPr lang="ru-RU" sz="3400" b="1" dirty="0" smtClean="0"/>
              <a:t>альпинист</a:t>
            </a:r>
            <a:endParaRPr lang="ru-RU" sz="3400" dirty="0" smtClean="0"/>
          </a:p>
          <a:p>
            <a:r>
              <a:rPr lang="ru-RU" sz="3400" dirty="0" smtClean="0"/>
              <a:t>10.Лечит животных </a:t>
            </a:r>
            <a:r>
              <a:rPr lang="ru-RU" sz="3400" b="1" dirty="0" smtClean="0"/>
              <a:t>ветеринар</a:t>
            </a:r>
            <a:endParaRPr lang="ru-RU" sz="3400" dirty="0" smtClean="0"/>
          </a:p>
          <a:p>
            <a:r>
              <a:rPr lang="ru-RU" sz="3400" b="1" dirty="0" smtClean="0"/>
              <a:t>            2 тур - геологи</a:t>
            </a:r>
            <a:endParaRPr lang="ru-RU" sz="3400" dirty="0" smtClean="0"/>
          </a:p>
          <a:p>
            <a:r>
              <a:rPr lang="ru-RU" sz="3400" b="1" dirty="0" smtClean="0"/>
              <a:t>           3 тур </a:t>
            </a:r>
            <a:r>
              <a:rPr lang="ru-RU" sz="3400" b="1" smtClean="0"/>
              <a:t>– 1.метеоролог; 2.геолог; 3.учитель; 4.врач </a:t>
            </a:r>
            <a:r>
              <a:rPr lang="ru-RU" sz="3400" b="1" dirty="0" smtClean="0"/>
              <a:t>( медик</a:t>
            </a:r>
            <a:r>
              <a:rPr lang="ru-RU" sz="3400" b="1" smtClean="0"/>
              <a:t>), 5.юрист </a:t>
            </a:r>
            <a:r>
              <a:rPr lang="ru-RU" sz="3400" b="1" dirty="0" smtClean="0"/>
              <a:t>(судья)</a:t>
            </a:r>
            <a:endParaRPr lang="ru-RU" sz="3400" dirty="0" smtClean="0"/>
          </a:p>
          <a:p>
            <a:r>
              <a:rPr lang="ru-RU" sz="3400" b="1" dirty="0" smtClean="0"/>
              <a:t>	4 тур : 17 – психолог; 2 – зоолог: 15 – учитель</a:t>
            </a:r>
            <a:endParaRPr lang="ru-RU" sz="3400" dirty="0" smtClean="0"/>
          </a:p>
          <a:p>
            <a:r>
              <a:rPr lang="ru-RU" sz="3400" b="1" dirty="0" smtClean="0"/>
              <a:t>           5 тур: пантомима</a:t>
            </a:r>
            <a:endParaRPr lang="ru-RU" sz="3400" dirty="0" smtClean="0"/>
          </a:p>
          <a:p>
            <a:r>
              <a:rPr lang="ru-RU" sz="3400" b="1" dirty="0" smtClean="0"/>
              <a:t>           6. 1 – шерсть – шесть; 2 – семь – семья</a:t>
            </a:r>
            <a:endParaRPr lang="ru-RU" sz="3400" dirty="0" smtClean="0"/>
          </a:p>
          <a:p>
            <a:r>
              <a:rPr lang="ru-RU" sz="3400" b="1" dirty="0" smtClean="0"/>
              <a:t>           7. </a:t>
            </a:r>
            <a:endParaRPr lang="ru-RU" sz="3400" dirty="0" smtClean="0"/>
          </a:p>
          <a:p>
            <a:r>
              <a:rPr lang="ru-RU" sz="3400" b="1" dirty="0" smtClean="0"/>
              <a:t>Человек – Человек – 1,</a:t>
            </a:r>
            <a:r>
              <a:rPr lang="ru-RU" sz="3400" dirty="0" smtClean="0"/>
              <a:t> </a:t>
            </a:r>
            <a:r>
              <a:rPr lang="ru-RU" sz="3400" b="1" dirty="0" smtClean="0"/>
              <a:t>2 , 5, 6, 9, 12</a:t>
            </a:r>
          </a:p>
          <a:p>
            <a:r>
              <a:rPr lang="ru-RU" sz="3400" b="1" dirty="0" smtClean="0"/>
              <a:t>Человек – Природа – 3, 4, 7, 8, 10, 11</a:t>
            </a: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b="1" dirty="0" smtClean="0"/>
              <a:t>8.  1 – гидролог; 2 – метеоролог; 3 – экономист; 4 – геолог; 5 – демограф; 6 – топограф: 7 –климатолог; 8 - гляциолог</a:t>
            </a:r>
            <a:endParaRPr lang="ru-RU" sz="3400" dirty="0" smtClean="0"/>
          </a:p>
          <a:p>
            <a:r>
              <a:rPr lang="ru-RU" sz="3400" b="1" dirty="0" smtClean="0"/>
              <a:t>За каждый правильный ответ – 1 балл ; ключевое слово - география</a:t>
            </a:r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Ответы на задания туров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9 класс в игре</a:t>
            </a:r>
            <a:endParaRPr lang="ru-RU" dirty="0"/>
          </a:p>
        </p:txBody>
      </p:sp>
      <p:pic>
        <p:nvPicPr>
          <p:cNvPr id="1026" name="Picture 2" descr="C:\Users\Валентина\Downloads\Мессенджер_files\_Q1zOcvDn01G07CsWNFPVDfS72hUe_shpgAMOjokB5-LDkhutYqUnwF9Bcw3iBYM1agtfseSsezM2fRv17_wKyK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81138"/>
            <a:ext cx="3857620" cy="4591068"/>
          </a:xfrm>
          <a:prstGeom prst="rect">
            <a:avLst/>
          </a:prstGeom>
          <a:noFill/>
        </p:spPr>
      </p:pic>
      <p:pic>
        <p:nvPicPr>
          <p:cNvPr id="1027" name="Picture 3" descr="C:\Users\Валентина\Downloads\mMolyeGClz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471490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65012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«</a:t>
            </a:r>
            <a:r>
              <a:rPr lang="ru-RU" sz="1800" b="1" dirty="0" err="1" smtClean="0"/>
              <a:t>Мозгобойня</a:t>
            </a:r>
            <a:r>
              <a:rPr lang="ru-RU" sz="1800" b="1" dirty="0" smtClean="0"/>
              <a:t>» - Географические профессии </a:t>
            </a:r>
          </a:p>
          <a:p>
            <a:r>
              <a:rPr lang="ru-RU" sz="1800" b="1" dirty="0" smtClean="0"/>
              <a:t>Цель:</a:t>
            </a:r>
            <a:r>
              <a:rPr lang="ru-RU" sz="1800" dirty="0" smtClean="0"/>
              <a:t> </a:t>
            </a:r>
            <a:r>
              <a:rPr lang="ru-RU" sz="1600" dirty="0" smtClean="0"/>
              <a:t>создание условий для повышения готовности старшеклассников к социальному, профессиональному самоопределению средствами учебного предмета «География»</a:t>
            </a:r>
          </a:p>
          <a:p>
            <a:r>
              <a:rPr lang="ru-RU" sz="1800" b="1" dirty="0" smtClean="0"/>
              <a:t>Задачи игры:</a:t>
            </a:r>
            <a:endParaRPr lang="ru-RU" sz="1800" dirty="0" smtClean="0"/>
          </a:p>
          <a:p>
            <a:pPr lvl="1"/>
            <a:r>
              <a:rPr lang="ru-RU" sz="1600" dirty="0" smtClean="0"/>
              <a:t>Привлекать внимание к  общественным и естественно – научным предметам;</a:t>
            </a:r>
          </a:p>
          <a:p>
            <a:pPr lvl="1"/>
            <a:r>
              <a:rPr lang="ru-RU" sz="1600" dirty="0" smtClean="0"/>
              <a:t>Способствовать формированию  умения взаимодействовать при работе  в команде;</a:t>
            </a:r>
          </a:p>
          <a:p>
            <a:pPr lvl="1"/>
            <a:r>
              <a:rPr lang="ru-RU" sz="1600" dirty="0" smtClean="0"/>
              <a:t>Способствовать расширению знаний о профессиях, связанных с географией;</a:t>
            </a:r>
          </a:p>
          <a:p>
            <a:r>
              <a:rPr lang="ru-RU" sz="1800" b="1" dirty="0" smtClean="0"/>
              <a:t>Оборудование:</a:t>
            </a:r>
            <a:r>
              <a:rPr lang="ru-RU" sz="1800" dirty="0" smtClean="0"/>
              <a:t> </a:t>
            </a:r>
            <a:r>
              <a:rPr lang="ru-RU" sz="1600" dirty="0" smtClean="0"/>
              <a:t>презентация, проектор, компьютер, бланки для выполнения заданий, столы, стулья, канцелярские принадлежности</a:t>
            </a:r>
          </a:p>
          <a:p>
            <a:r>
              <a:rPr lang="ru-RU" sz="1800" b="1" dirty="0" smtClean="0"/>
              <a:t>Правила игры:</a:t>
            </a:r>
            <a:endParaRPr lang="ru-RU" sz="1800" dirty="0" smtClean="0"/>
          </a:p>
          <a:p>
            <a:pPr lvl="1"/>
            <a:r>
              <a:rPr lang="ru-RU" sz="1600" dirty="0" smtClean="0"/>
              <a:t>4 команды по 6-7 человек, каждой предоставляется отдельный стол</a:t>
            </a:r>
          </a:p>
          <a:p>
            <a:pPr lvl="1"/>
            <a:r>
              <a:rPr lang="ru-RU" sz="1600" dirty="0" smtClean="0"/>
              <a:t>Команды определяют свое название и вписывают его в бланки ответов</a:t>
            </a:r>
          </a:p>
          <a:p>
            <a:pPr lvl="1"/>
            <a:r>
              <a:rPr lang="ru-RU" sz="1600" dirty="0" smtClean="0"/>
              <a:t>На  формирование ответов дается от 60 до 120 секунд.</a:t>
            </a:r>
          </a:p>
          <a:p>
            <a:pPr lvl="1"/>
            <a:r>
              <a:rPr lang="ru-RU" sz="1600" dirty="0" smtClean="0"/>
              <a:t>После сдачи бланков демонстрируются ответы</a:t>
            </a:r>
          </a:p>
          <a:p>
            <a:pPr lvl="1"/>
            <a:r>
              <a:rPr lang="ru-RU" sz="1600" dirty="0" smtClean="0"/>
              <a:t>По окончанию игры суммируются баллы за ответы, и определяется победитель </a:t>
            </a:r>
          </a:p>
          <a:p>
            <a:r>
              <a:rPr lang="ru-RU" sz="1800" b="1" dirty="0" smtClean="0"/>
              <a:t>Возраст участников:</a:t>
            </a:r>
            <a:r>
              <a:rPr lang="ru-RU" sz="1800" dirty="0" smtClean="0"/>
              <a:t> </a:t>
            </a:r>
            <a:r>
              <a:rPr lang="ru-RU" sz="1600" dirty="0" smtClean="0"/>
              <a:t>учащиеся 8 – 10 классов</a:t>
            </a:r>
          </a:p>
          <a:p>
            <a:r>
              <a:rPr lang="ru-RU" sz="1800" b="1" dirty="0" smtClean="0"/>
              <a:t>           Игра состоит из 8 туров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Укажите профессию:</a:t>
            </a:r>
          </a:p>
          <a:p>
            <a:pPr lvl="1">
              <a:buNone/>
            </a:pPr>
            <a:r>
              <a:rPr lang="ru-RU" dirty="0" smtClean="0"/>
              <a:t>1.В магазине за прилавком</a:t>
            </a:r>
          </a:p>
          <a:p>
            <a:pPr lvl="1">
              <a:buNone/>
            </a:pPr>
            <a:r>
              <a:rPr lang="ru-RU" dirty="0" smtClean="0"/>
              <a:t>2.Преподаёт в школе</a:t>
            </a:r>
          </a:p>
          <a:p>
            <a:pPr lvl="1">
              <a:buNone/>
            </a:pPr>
            <a:r>
              <a:rPr lang="ru-RU" dirty="0" smtClean="0"/>
              <a:t>3.Занимается с дошкольниками в детском саду</a:t>
            </a:r>
          </a:p>
          <a:p>
            <a:pPr lvl="1">
              <a:buNone/>
            </a:pPr>
            <a:r>
              <a:rPr lang="ru-RU" dirty="0" smtClean="0"/>
              <a:t>4.Варит сталь</a:t>
            </a:r>
          </a:p>
          <a:p>
            <a:pPr lvl="1">
              <a:buNone/>
            </a:pPr>
            <a:r>
              <a:rPr lang="ru-RU" dirty="0" smtClean="0"/>
              <a:t>5.Варит обеды в столовой</a:t>
            </a:r>
          </a:p>
          <a:p>
            <a:pPr lvl="1">
              <a:buNone/>
            </a:pPr>
            <a:r>
              <a:rPr lang="ru-RU" dirty="0" smtClean="0"/>
              <a:t>6.Ищет полезные ископаемые</a:t>
            </a:r>
          </a:p>
          <a:p>
            <a:pPr lvl="1">
              <a:buNone/>
            </a:pPr>
            <a:r>
              <a:rPr lang="ru-RU" dirty="0" smtClean="0"/>
              <a:t>7.Составляет прогноз погоды</a:t>
            </a:r>
          </a:p>
          <a:p>
            <a:pPr lvl="1">
              <a:buNone/>
            </a:pPr>
            <a:r>
              <a:rPr lang="ru-RU" dirty="0" smtClean="0"/>
              <a:t>8.Охраняет диких животных от браконьеров</a:t>
            </a:r>
          </a:p>
          <a:p>
            <a:pPr lvl="1">
              <a:buNone/>
            </a:pPr>
            <a:r>
              <a:rPr lang="ru-RU" dirty="0" smtClean="0"/>
              <a:t>9.Взбирается высоко в горы</a:t>
            </a:r>
          </a:p>
          <a:p>
            <a:pPr lvl="1">
              <a:buNone/>
            </a:pPr>
            <a:r>
              <a:rPr lang="ru-RU" dirty="0" smtClean="0"/>
              <a:t>10.Лечит животных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тур – разнообразие профессий по характеру деятельности</a:t>
            </a:r>
            <a:endParaRPr lang="ru-RU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143488"/>
            <a:ext cx="1714512" cy="1714512"/>
          </a:xfrm>
          <a:prstGeom prst="rect">
            <a:avLst/>
          </a:prstGeom>
          <a:noFill/>
        </p:spPr>
      </p:pic>
      <p:pic>
        <p:nvPicPr>
          <p:cNvPr id="12293" name="Picture 5" descr="C:\Users\Валентина\Desktop\Геол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14686"/>
            <a:ext cx="2151888" cy="1432560"/>
          </a:xfrm>
          <a:prstGeom prst="rect">
            <a:avLst/>
          </a:prstGeom>
          <a:noFill/>
        </p:spPr>
      </p:pic>
      <p:pic>
        <p:nvPicPr>
          <p:cNvPr id="12295" name="Picture 7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357298"/>
            <a:ext cx="1456236" cy="1352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357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тур – назовите профессию, о которой сложена песня. Звучит песня «Геологи» в исполнении Ирины </a:t>
            </a:r>
            <a:r>
              <a:rPr lang="ru-RU" dirty="0" err="1" smtClean="0"/>
              <a:t>Бржевской</a:t>
            </a:r>
            <a:r>
              <a:rPr lang="ru-RU" dirty="0" smtClean="0"/>
              <a:t> до слова </a:t>
            </a:r>
            <a:r>
              <a:rPr lang="en-US" dirty="0" smtClean="0"/>
              <a:t>“</a:t>
            </a:r>
            <a:r>
              <a:rPr lang="ru-RU" dirty="0" smtClean="0"/>
              <a:t>геолог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45421"/>
            <a:ext cx="71409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5059932"/>
            <a:ext cx="75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https://rutube.ru/video/93518fad1a458759c2033db5a33a6cdb/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тур – определите название профессии по логотипу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1800225" cy="16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14488"/>
            <a:ext cx="1775631" cy="16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85926"/>
            <a:ext cx="1876558" cy="15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71942"/>
            <a:ext cx="1439839" cy="156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932be5e09d2101d6a994d434ccc39324-3931956-images-thumbs&amp;n=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000504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78592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16" y="171448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84" y="171448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232" y="407194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40005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тур – разгадайте ребусы, где зашифрованы названия профессий</a:t>
            </a:r>
            <a:endParaRPr lang="ru-RU" dirty="0"/>
          </a:p>
        </p:txBody>
      </p:sp>
      <p:pic>
        <p:nvPicPr>
          <p:cNvPr id="4" name="Рисунок 3" descr="Ребу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286148" cy="18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100" y="2214554"/>
            <a:ext cx="32868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3286800" cy="18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это начисляется дополнительный балл</a:t>
            </a:r>
          </a:p>
          <a:p>
            <a:r>
              <a:rPr lang="ru-RU" sz="2400" dirty="0" smtClean="0"/>
              <a:t>Командам предлагается врач, учитель, продавец, водитель автомобиля</a:t>
            </a:r>
          </a:p>
          <a:p>
            <a:r>
              <a:rPr lang="ru-RU" sz="2400" dirty="0" smtClean="0"/>
              <a:t>Пантомима – показать мимикой и жестами, не используя слова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5 тур – изобразите человека предложенной профессии мимикой и жестами, а другие команды должны отгадать ее название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2786082" cy="317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тур – разгадайте шарады</a:t>
            </a:r>
            <a:endParaRPr lang="ru-RU" dirty="0"/>
          </a:p>
        </p:txBody>
      </p:sp>
      <p:pic>
        <p:nvPicPr>
          <p:cNvPr id="4" name="Содержимое 3" descr="https://avatars.mds.yandex.net/i?id=0b3329cd4b8fbb17f977561e4d600fecc6c38846-5115981-images-thumbs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4294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>
            <a:noAutofit/>
          </a:bodyPr>
          <a:lstStyle/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Педагог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Врач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Ветеринар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Агроном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Психолог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Дипломат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Зоолог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Лесник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Адвокат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Егерь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Гидролог</a:t>
            </a:r>
          </a:p>
          <a:p>
            <a:pPr marL="624078" lvl="0" indent="-514350">
              <a:buClrTx/>
              <a:buFont typeface="+mj-lt"/>
              <a:buAutoNum type="arabicPeriod"/>
            </a:pPr>
            <a:r>
              <a:rPr lang="ru-RU" sz="2000" dirty="0" smtClean="0"/>
              <a:t>Полицейский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7 тур – распределите профессии на 2 типа, запишите их порядковые номера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3240" y="1643050"/>
          <a:ext cx="54292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Человек –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Человек – Природа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00306"/>
            <a:ext cx="2500330" cy="2703060"/>
          </a:xfrm>
          <a:prstGeom prst="rect">
            <a:avLst/>
          </a:prstGeom>
          <a:noFill/>
        </p:spPr>
      </p:pic>
      <p:pic>
        <p:nvPicPr>
          <p:cNvPr id="6156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14247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403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Интеллектуальные географические игры как средство                   профориентации обучающихся </vt:lpstr>
      <vt:lpstr>Слайд 2</vt:lpstr>
      <vt:lpstr>1 тур – разнообразие профессий по характеру деятельности</vt:lpstr>
      <vt:lpstr>2 тур – назовите профессию, о которой сложена песня. Звучит песня «Геологи» в исполнении Ирины Бржевской до слова “геолог” </vt:lpstr>
      <vt:lpstr>3 тур – определите название профессии по логотипу</vt:lpstr>
      <vt:lpstr>4 тур – разгадайте ребусы, где зашифрованы названия профессий</vt:lpstr>
      <vt:lpstr>5 тур – изобразите человека предложенной профессии мимикой и жестами, а другие команды должны отгадать ее название </vt:lpstr>
      <vt:lpstr>6 тур – разгадайте шарады</vt:lpstr>
      <vt:lpstr>7 тур – распределите профессии на 2 типа, запишите их порядковые номера</vt:lpstr>
      <vt:lpstr>8 тур – Разгадайте  кроссворд и найдите ключевое слово, расположенное по вертикали</vt:lpstr>
      <vt:lpstr>Слайд 11</vt:lpstr>
      <vt:lpstr>Слайд 12</vt:lpstr>
      <vt:lpstr>Слайд 13</vt:lpstr>
      <vt:lpstr>                       Ответы на задания туров </vt:lpstr>
      <vt:lpstr> 9 класс в игре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с географическим уклоном как средство                   профориентации учащихся</dc:title>
  <dc:creator>Валентина</dc:creator>
  <cp:lastModifiedBy>Валентина</cp:lastModifiedBy>
  <cp:revision>48</cp:revision>
  <dcterms:created xsi:type="dcterms:W3CDTF">2025-01-25T16:44:27Z</dcterms:created>
  <dcterms:modified xsi:type="dcterms:W3CDTF">2025-02-15T15:18:27Z</dcterms:modified>
</cp:coreProperties>
</file>