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9" r:id="rId3"/>
    <p:sldId id="260" r:id="rId4"/>
    <p:sldId id="261" r:id="rId5"/>
    <p:sldId id="272" r:id="rId6"/>
    <p:sldId id="264" r:id="rId7"/>
    <p:sldId id="273" r:id="rId8"/>
    <p:sldId id="265" r:id="rId9"/>
    <p:sldId id="271" r:id="rId10"/>
    <p:sldId id="274" r:id="rId11"/>
    <p:sldId id="270" r:id="rId12"/>
    <p:sldId id="287" r:id="rId13"/>
    <p:sldId id="269" r:id="rId14"/>
    <p:sldId id="275" r:id="rId15"/>
    <p:sldId id="268" r:id="rId16"/>
    <p:sldId id="276" r:id="rId17"/>
    <p:sldId id="267" r:id="rId18"/>
    <p:sldId id="280" r:id="rId19"/>
    <p:sldId id="266" r:id="rId20"/>
    <p:sldId id="281" r:id="rId21"/>
    <p:sldId id="277" r:id="rId22"/>
    <p:sldId id="285" r:id="rId23"/>
    <p:sldId id="283" r:id="rId24"/>
    <p:sldId id="284" r:id="rId25"/>
    <p:sldId id="282" r:id="rId26"/>
    <p:sldId id="286" r:id="rId27"/>
    <p:sldId id="278" r:id="rId28"/>
    <p:sldId id="279" r:id="rId29"/>
    <p:sldId id="262" r:id="rId30"/>
    <p:sldId id="288" r:id="rId31"/>
    <p:sldId id="263" r:id="rId32"/>
    <p:sldId id="290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7" d="100"/>
          <a:sy n="157" d="100"/>
        </p:scale>
        <p:origin x="1900" y="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F6124-61CF-44DD-BA6A-2D845DD5FD3F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A973D-F552-4614-9ECB-1084A369D9E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29600" cy="2520280"/>
          </a:xfrm>
        </p:spPr>
        <p:txBody>
          <a:bodyPr>
            <a:normAutofit/>
          </a:bodyPr>
          <a:lstStyle/>
          <a:p>
            <a:r>
              <a:rPr lang="ru-RU" sz="6000" b="1" i="1" dirty="0"/>
              <a:t>Добрый вечер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CC8DB3A-39B4-136E-22CA-84CC8063DB4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88640"/>
            <a:ext cx="5865946" cy="360370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3A68806-0091-63F9-915B-7D46345FBBD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3138718"/>
            <a:ext cx="4867207" cy="3719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8000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A4C3E76-9DF1-B9DE-AEC3-6BF7B34B95C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5049625" cy="378904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4B531AB-8F48-26EB-8243-8A7E7DBDF6C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132296"/>
            <a:ext cx="4713818" cy="3537064"/>
          </a:xfrm>
          <a:prstGeom prst="rect">
            <a:avLst/>
          </a:prstGeom>
        </p:spPr>
      </p:pic>
      <p:sp>
        <p:nvSpPr>
          <p:cNvPr id="6" name="Сердце 5">
            <a:extLst>
              <a:ext uri="{FF2B5EF4-FFF2-40B4-BE49-F238E27FC236}">
                <a16:creationId xmlns:a16="http://schemas.microsoft.com/office/drawing/2014/main" id="{C049F465-69CB-4E43-3997-1B47158523CA}"/>
              </a:ext>
            </a:extLst>
          </p:cNvPr>
          <p:cNvSpPr/>
          <p:nvPr/>
        </p:nvSpPr>
        <p:spPr>
          <a:xfrm>
            <a:off x="1195221" y="1052736"/>
            <a:ext cx="1432563" cy="2760958"/>
          </a:xfrm>
          <a:prstGeom prst="hear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ердце 6">
            <a:extLst>
              <a:ext uri="{FF2B5EF4-FFF2-40B4-BE49-F238E27FC236}">
                <a16:creationId xmlns:a16="http://schemas.microsoft.com/office/drawing/2014/main" id="{B3DC7010-61D7-2DCA-71E5-CD4F39ADEBEC}"/>
              </a:ext>
            </a:extLst>
          </p:cNvPr>
          <p:cNvSpPr/>
          <p:nvPr/>
        </p:nvSpPr>
        <p:spPr>
          <a:xfrm>
            <a:off x="7380312" y="3434071"/>
            <a:ext cx="1432563" cy="2760958"/>
          </a:xfrm>
          <a:prstGeom prst="hear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6880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A4C3E76-9DF1-B9DE-AEC3-6BF7B34B95C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5049625" cy="378904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4B531AB-8F48-26EB-8243-8A7E7DBDF6C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132296"/>
            <a:ext cx="4713818" cy="3537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6800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A1EA20F-9575-44A7-882F-BAAF85613ED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8640"/>
            <a:ext cx="5345548" cy="369228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5866328-4A36-6FB4-6936-6B30CE6A866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3210" y="3068960"/>
            <a:ext cx="5050790" cy="378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785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A1EA20F-9575-44A7-882F-BAAF85613ED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8640"/>
            <a:ext cx="5345548" cy="369228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5866328-4A36-6FB4-6936-6B30CE6A866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3210" y="3068960"/>
            <a:ext cx="5050790" cy="3789040"/>
          </a:xfrm>
          <a:prstGeom prst="rect">
            <a:avLst/>
          </a:prstGeom>
        </p:spPr>
      </p:pic>
      <p:sp>
        <p:nvSpPr>
          <p:cNvPr id="2" name="Сердце 1">
            <a:extLst>
              <a:ext uri="{FF2B5EF4-FFF2-40B4-BE49-F238E27FC236}">
                <a16:creationId xmlns:a16="http://schemas.microsoft.com/office/drawing/2014/main" id="{8AC02889-77C2-1EFB-3864-CFC8F354EB60}"/>
              </a:ext>
            </a:extLst>
          </p:cNvPr>
          <p:cNvSpPr/>
          <p:nvPr/>
        </p:nvSpPr>
        <p:spPr>
          <a:xfrm>
            <a:off x="3139437" y="361911"/>
            <a:ext cx="1432563" cy="2760958"/>
          </a:xfrm>
          <a:prstGeom prst="hear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ердце 3">
            <a:extLst>
              <a:ext uri="{FF2B5EF4-FFF2-40B4-BE49-F238E27FC236}">
                <a16:creationId xmlns:a16="http://schemas.microsoft.com/office/drawing/2014/main" id="{E6AD2169-10EE-8BCA-877E-27DF3504259E}"/>
              </a:ext>
            </a:extLst>
          </p:cNvPr>
          <p:cNvSpPr/>
          <p:nvPr/>
        </p:nvSpPr>
        <p:spPr>
          <a:xfrm>
            <a:off x="6156176" y="2780928"/>
            <a:ext cx="1432563" cy="2760958"/>
          </a:xfrm>
          <a:prstGeom prst="hear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4591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828986E-743E-E2F7-5EEC-841C36554F0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1" y="116631"/>
            <a:ext cx="3792185" cy="505624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5523257-C427-B527-8545-FB5BAEEA06C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71697" y="1268760"/>
            <a:ext cx="5143500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8663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828986E-743E-E2F7-5EEC-841C36554F0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1" y="116631"/>
            <a:ext cx="3792185" cy="505624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5523257-C427-B527-8545-FB5BAEEA06C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71697" y="1268760"/>
            <a:ext cx="5143500" cy="5589240"/>
          </a:xfrm>
          <a:prstGeom prst="rect">
            <a:avLst/>
          </a:prstGeom>
        </p:spPr>
      </p:pic>
      <p:sp>
        <p:nvSpPr>
          <p:cNvPr id="2" name="Сердце 1">
            <a:extLst>
              <a:ext uri="{FF2B5EF4-FFF2-40B4-BE49-F238E27FC236}">
                <a16:creationId xmlns:a16="http://schemas.microsoft.com/office/drawing/2014/main" id="{FA88E8D2-890E-417E-AB19-768FB120D996}"/>
              </a:ext>
            </a:extLst>
          </p:cNvPr>
          <p:cNvSpPr/>
          <p:nvPr/>
        </p:nvSpPr>
        <p:spPr>
          <a:xfrm>
            <a:off x="3971696" y="2766945"/>
            <a:ext cx="2008627" cy="2374899"/>
          </a:xfrm>
          <a:prstGeom prst="hear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ердце 3">
            <a:extLst>
              <a:ext uri="{FF2B5EF4-FFF2-40B4-BE49-F238E27FC236}">
                <a16:creationId xmlns:a16="http://schemas.microsoft.com/office/drawing/2014/main" id="{0F138FFA-4567-4D99-F668-323C1CC968D8}"/>
              </a:ext>
            </a:extLst>
          </p:cNvPr>
          <p:cNvSpPr/>
          <p:nvPr/>
        </p:nvSpPr>
        <p:spPr>
          <a:xfrm>
            <a:off x="899592" y="2924944"/>
            <a:ext cx="1872208" cy="2088232"/>
          </a:xfrm>
          <a:prstGeom prst="hear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8222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665BECF-7C26-4BC2-7090-87FB3EC12A1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1409" y="2668758"/>
            <a:ext cx="5529447" cy="414908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AAC8248-A863-C5A5-0A4E-ECA64D93AA3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78" y="33062"/>
            <a:ext cx="5200194" cy="3900145"/>
          </a:xfrm>
          <a:prstGeom prst="rect">
            <a:avLst/>
          </a:prstGeom>
        </p:spPr>
      </p:pic>
      <p:sp>
        <p:nvSpPr>
          <p:cNvPr id="8" name="Сердце 7">
            <a:extLst>
              <a:ext uri="{FF2B5EF4-FFF2-40B4-BE49-F238E27FC236}">
                <a16:creationId xmlns:a16="http://schemas.microsoft.com/office/drawing/2014/main" id="{98685D34-BD67-1B93-AE25-35458D0943C0}"/>
              </a:ext>
            </a:extLst>
          </p:cNvPr>
          <p:cNvSpPr/>
          <p:nvPr/>
        </p:nvSpPr>
        <p:spPr>
          <a:xfrm>
            <a:off x="1259632" y="980728"/>
            <a:ext cx="1231945" cy="1296144"/>
          </a:xfrm>
          <a:prstGeom prst="hear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ердце 8">
            <a:extLst>
              <a:ext uri="{FF2B5EF4-FFF2-40B4-BE49-F238E27FC236}">
                <a16:creationId xmlns:a16="http://schemas.microsoft.com/office/drawing/2014/main" id="{326E488D-25A5-8AAF-CFDD-2D84FC62CC1C}"/>
              </a:ext>
            </a:extLst>
          </p:cNvPr>
          <p:cNvSpPr/>
          <p:nvPr/>
        </p:nvSpPr>
        <p:spPr>
          <a:xfrm>
            <a:off x="6876256" y="4149080"/>
            <a:ext cx="1152128" cy="1296144"/>
          </a:xfrm>
          <a:prstGeom prst="hear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7714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665BECF-7C26-4BC2-7090-87FB3EC12A1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1409" y="2668758"/>
            <a:ext cx="5529447" cy="414908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AAC8248-A863-C5A5-0A4E-ECA64D93AA3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78" y="33062"/>
            <a:ext cx="5200194" cy="3900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0352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9BA2B35-3092-3781-529C-9250857206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16632"/>
            <a:ext cx="4896544" cy="452434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10B99DD-0735-924F-A376-01B5C0CED1F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5856" y="3252015"/>
            <a:ext cx="5713784" cy="3513086"/>
          </a:xfrm>
          <a:prstGeom prst="rect">
            <a:avLst/>
          </a:prstGeom>
        </p:spPr>
      </p:pic>
      <p:sp>
        <p:nvSpPr>
          <p:cNvPr id="6" name="Сердце 5">
            <a:extLst>
              <a:ext uri="{FF2B5EF4-FFF2-40B4-BE49-F238E27FC236}">
                <a16:creationId xmlns:a16="http://schemas.microsoft.com/office/drawing/2014/main" id="{67691221-A882-B3C9-825E-F82C2274239B}"/>
              </a:ext>
            </a:extLst>
          </p:cNvPr>
          <p:cNvSpPr/>
          <p:nvPr/>
        </p:nvSpPr>
        <p:spPr>
          <a:xfrm>
            <a:off x="7380312" y="3429000"/>
            <a:ext cx="1576063" cy="1584175"/>
          </a:xfrm>
          <a:prstGeom prst="hear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ердце 6">
            <a:extLst>
              <a:ext uri="{FF2B5EF4-FFF2-40B4-BE49-F238E27FC236}">
                <a16:creationId xmlns:a16="http://schemas.microsoft.com/office/drawing/2014/main" id="{BCC08596-3C98-AC3A-9595-97FC43A8A5E2}"/>
              </a:ext>
            </a:extLst>
          </p:cNvPr>
          <p:cNvSpPr/>
          <p:nvPr/>
        </p:nvSpPr>
        <p:spPr>
          <a:xfrm>
            <a:off x="1619672" y="764704"/>
            <a:ext cx="1152128" cy="1296144"/>
          </a:xfrm>
          <a:prstGeom prst="hear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108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2442169-1E62-AFA0-00BD-8550BBEA98F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3336896"/>
            <a:ext cx="6879336" cy="3470108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7617298-082F-C132-40A7-DA51A209671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4246" y="116632"/>
            <a:ext cx="6879336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3515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9BA2B35-3092-3781-529C-9250857206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16632"/>
            <a:ext cx="4896544" cy="452434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10B99DD-0735-924F-A376-01B5C0CED1F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5856" y="3252015"/>
            <a:ext cx="5713784" cy="3513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4127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7D8F9C5-A259-1167-2CBD-27D4D157C2E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5340085" cy="400506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966E1F1-305C-7677-896A-C75AF12E8A0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9597" y="2002339"/>
            <a:ext cx="3624403" cy="4832538"/>
          </a:xfrm>
          <a:prstGeom prst="rect">
            <a:avLst/>
          </a:prstGeom>
        </p:spPr>
      </p:pic>
      <p:sp>
        <p:nvSpPr>
          <p:cNvPr id="6" name="Сердце 5">
            <a:extLst>
              <a:ext uri="{FF2B5EF4-FFF2-40B4-BE49-F238E27FC236}">
                <a16:creationId xmlns:a16="http://schemas.microsoft.com/office/drawing/2014/main" id="{3E71A437-E90D-4EA1-0A24-AC1C030A6770}"/>
              </a:ext>
            </a:extLst>
          </p:cNvPr>
          <p:cNvSpPr/>
          <p:nvPr/>
        </p:nvSpPr>
        <p:spPr>
          <a:xfrm>
            <a:off x="3563888" y="908720"/>
            <a:ext cx="1269811" cy="2448272"/>
          </a:xfrm>
          <a:prstGeom prst="hear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ердце 6">
            <a:extLst>
              <a:ext uri="{FF2B5EF4-FFF2-40B4-BE49-F238E27FC236}">
                <a16:creationId xmlns:a16="http://schemas.microsoft.com/office/drawing/2014/main" id="{D0B225E6-33E1-B845-0B75-22872D83DE8E}"/>
              </a:ext>
            </a:extLst>
          </p:cNvPr>
          <p:cNvSpPr/>
          <p:nvPr/>
        </p:nvSpPr>
        <p:spPr>
          <a:xfrm>
            <a:off x="6300192" y="3717032"/>
            <a:ext cx="1296144" cy="1296143"/>
          </a:xfrm>
          <a:prstGeom prst="hear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6217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7D8F9C5-A259-1167-2CBD-27D4D157C2E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5340085" cy="400506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966E1F1-305C-7677-896A-C75AF12E8A0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9597" y="2002339"/>
            <a:ext cx="3624403" cy="4832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7469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96C3EF8-F164-5BEF-843C-8883A649732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0" y="116632"/>
            <a:ext cx="5244398" cy="388843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4CAF2CF-5D5C-AF89-7F28-AA2FA1EEF51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29096" y="3212976"/>
            <a:ext cx="4983666" cy="3645024"/>
          </a:xfrm>
          <a:prstGeom prst="rect">
            <a:avLst/>
          </a:prstGeom>
        </p:spPr>
      </p:pic>
      <p:sp>
        <p:nvSpPr>
          <p:cNvPr id="6" name="Сердце 5">
            <a:extLst>
              <a:ext uri="{FF2B5EF4-FFF2-40B4-BE49-F238E27FC236}">
                <a16:creationId xmlns:a16="http://schemas.microsoft.com/office/drawing/2014/main" id="{C0680056-FE0B-483A-A97E-8D719C946891}"/>
              </a:ext>
            </a:extLst>
          </p:cNvPr>
          <p:cNvSpPr/>
          <p:nvPr/>
        </p:nvSpPr>
        <p:spPr>
          <a:xfrm>
            <a:off x="6372200" y="4639444"/>
            <a:ext cx="1576063" cy="1584175"/>
          </a:xfrm>
          <a:prstGeom prst="hear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ердце 6">
            <a:extLst>
              <a:ext uri="{FF2B5EF4-FFF2-40B4-BE49-F238E27FC236}">
                <a16:creationId xmlns:a16="http://schemas.microsoft.com/office/drawing/2014/main" id="{A939C0DC-43DB-E998-1733-886CBF5934EB}"/>
              </a:ext>
            </a:extLst>
          </p:cNvPr>
          <p:cNvSpPr/>
          <p:nvPr/>
        </p:nvSpPr>
        <p:spPr>
          <a:xfrm>
            <a:off x="395536" y="3055269"/>
            <a:ext cx="2664296" cy="1584175"/>
          </a:xfrm>
          <a:prstGeom prst="hear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6054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96C3EF8-F164-5BEF-843C-8883A649732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0" y="116632"/>
            <a:ext cx="5244398" cy="388843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4CAF2CF-5D5C-AF89-7F28-AA2FA1EEF51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29096" y="3212976"/>
            <a:ext cx="4983666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2256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C2ED601-04DA-B908-2BB8-65AB1E56DD8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82" y="11765"/>
            <a:ext cx="5364088" cy="347370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39F2A08-B603-F1BB-DD25-77A82D79FED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4298" y="2996951"/>
            <a:ext cx="5156719" cy="3867539"/>
          </a:xfrm>
          <a:prstGeom prst="rect">
            <a:avLst/>
          </a:prstGeom>
        </p:spPr>
      </p:pic>
      <p:sp>
        <p:nvSpPr>
          <p:cNvPr id="6" name="Сердце 5">
            <a:extLst>
              <a:ext uri="{FF2B5EF4-FFF2-40B4-BE49-F238E27FC236}">
                <a16:creationId xmlns:a16="http://schemas.microsoft.com/office/drawing/2014/main" id="{00DB93F8-ABC7-BDDD-FC55-01DE5B90A2CC}"/>
              </a:ext>
            </a:extLst>
          </p:cNvPr>
          <p:cNvSpPr/>
          <p:nvPr/>
        </p:nvSpPr>
        <p:spPr>
          <a:xfrm>
            <a:off x="6228184" y="5877272"/>
            <a:ext cx="1296144" cy="980728"/>
          </a:xfrm>
          <a:prstGeom prst="hear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ердце 6">
            <a:extLst>
              <a:ext uri="{FF2B5EF4-FFF2-40B4-BE49-F238E27FC236}">
                <a16:creationId xmlns:a16="http://schemas.microsoft.com/office/drawing/2014/main" id="{524374A5-9933-F00A-FAA3-E3150E6DA310}"/>
              </a:ext>
            </a:extLst>
          </p:cNvPr>
          <p:cNvSpPr/>
          <p:nvPr/>
        </p:nvSpPr>
        <p:spPr>
          <a:xfrm>
            <a:off x="1763688" y="2492896"/>
            <a:ext cx="1224136" cy="1224135"/>
          </a:xfrm>
          <a:prstGeom prst="hear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6526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C2ED601-04DA-B908-2BB8-65AB1E56DD8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82" y="11765"/>
            <a:ext cx="5364088" cy="347370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39F2A08-B603-F1BB-DD25-77A82D79FED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4298" y="2996951"/>
            <a:ext cx="5156719" cy="3867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9745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17E731E-C54C-77A9-CBA2-43E244F71D4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3960440" cy="528058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886E0C8-D570-D21F-FCBF-E401451C0C3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9221" y="572683"/>
            <a:ext cx="3672408" cy="4896544"/>
          </a:xfrm>
          <a:prstGeom prst="rect">
            <a:avLst/>
          </a:prstGeom>
        </p:spPr>
      </p:pic>
      <p:sp>
        <p:nvSpPr>
          <p:cNvPr id="5" name="Сердце 4">
            <a:extLst>
              <a:ext uri="{FF2B5EF4-FFF2-40B4-BE49-F238E27FC236}">
                <a16:creationId xmlns:a16="http://schemas.microsoft.com/office/drawing/2014/main" id="{947562C5-3B56-1A2C-A113-EBB78BC04188}"/>
              </a:ext>
            </a:extLst>
          </p:cNvPr>
          <p:cNvSpPr/>
          <p:nvPr/>
        </p:nvSpPr>
        <p:spPr>
          <a:xfrm>
            <a:off x="6343083" y="1072357"/>
            <a:ext cx="2008627" cy="2788691"/>
          </a:xfrm>
          <a:prstGeom prst="hear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ердце 5">
            <a:extLst>
              <a:ext uri="{FF2B5EF4-FFF2-40B4-BE49-F238E27FC236}">
                <a16:creationId xmlns:a16="http://schemas.microsoft.com/office/drawing/2014/main" id="{902F35CB-B61B-C779-7DCA-F95D6A89FD8E}"/>
              </a:ext>
            </a:extLst>
          </p:cNvPr>
          <p:cNvSpPr/>
          <p:nvPr/>
        </p:nvSpPr>
        <p:spPr>
          <a:xfrm>
            <a:off x="899592" y="908720"/>
            <a:ext cx="2008627" cy="2952328"/>
          </a:xfrm>
          <a:prstGeom prst="hear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3297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17E731E-C54C-77A9-CBA2-43E244F71D4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3960440" cy="528058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886E0C8-D570-D21F-FCBF-E401451C0C3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9221" y="572683"/>
            <a:ext cx="3672408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8112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412776"/>
            <a:ext cx="8712968" cy="3024336"/>
          </a:xfrm>
        </p:spPr>
        <p:txBody>
          <a:bodyPr>
            <a:normAutofit/>
          </a:bodyPr>
          <a:lstStyle/>
          <a:p>
            <a:r>
              <a:rPr lang="ru-RU" dirty="0"/>
              <a:t>«</a:t>
            </a:r>
            <a:r>
              <a:rPr lang="ru-RU" b="1" dirty="0"/>
              <a:t>ИДЕАЛЬНЫЙ</a:t>
            </a:r>
            <a:r>
              <a:rPr lang="ru-RU" dirty="0"/>
              <a:t> </a:t>
            </a:r>
            <a:br>
              <a:rPr lang="ru-RU" dirty="0"/>
            </a:br>
            <a:r>
              <a:rPr lang="ru-RU" dirty="0"/>
              <a:t>портрет </a:t>
            </a:r>
            <a:br>
              <a:rPr lang="ru-RU" dirty="0"/>
            </a:br>
            <a:r>
              <a:rPr lang="ru-RU" sz="5400" dirty="0"/>
              <a:t>Учителя»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94341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29600" cy="2520280"/>
          </a:xfrm>
        </p:spPr>
        <p:txBody>
          <a:bodyPr>
            <a:normAutofit/>
          </a:bodyPr>
          <a:lstStyle/>
          <a:p>
            <a:r>
              <a:rPr lang="ru-RU" sz="5400" b="1" i="1" dirty="0"/>
              <a:t>«Я, мой класс, </a:t>
            </a:r>
            <a:br>
              <a:rPr lang="ru-RU" sz="5400" b="1" i="1" dirty="0"/>
            </a:br>
            <a:r>
              <a:rPr lang="ru-RU" sz="5400" b="1" i="1" dirty="0"/>
              <a:t>мой Учитель»</a:t>
            </a:r>
          </a:p>
        </p:txBody>
      </p:sp>
    </p:spTree>
    <p:extLst>
      <p:ext uri="{BB962C8B-B14F-4D97-AF65-F5344CB8AC3E}">
        <p14:creationId xmlns:p14="http://schemas.microsoft.com/office/powerpoint/2010/main" val="28331833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412776"/>
            <a:ext cx="8712968" cy="3024336"/>
          </a:xfrm>
        </p:spPr>
        <p:txBody>
          <a:bodyPr>
            <a:normAutofit/>
          </a:bodyPr>
          <a:lstStyle/>
          <a:p>
            <a:r>
              <a:rPr lang="ru-RU" dirty="0"/>
              <a:t>«</a:t>
            </a:r>
            <a:r>
              <a:rPr lang="ru-RU" b="1" dirty="0"/>
              <a:t>Учителя 9в класса глазами родителей и учащихся</a:t>
            </a:r>
            <a:r>
              <a:rPr lang="ru-RU" sz="5400" dirty="0"/>
              <a:t>»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3141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C8BEE85-7575-2BE3-4338-400470F0DEA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747" y="466087"/>
            <a:ext cx="8242506" cy="592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4098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29600" cy="2520280"/>
          </a:xfrm>
        </p:spPr>
        <p:txBody>
          <a:bodyPr>
            <a:normAutofit/>
          </a:bodyPr>
          <a:lstStyle/>
          <a:p>
            <a:r>
              <a:rPr lang="ru-RU" dirty="0"/>
              <a:t>Благодарю за работу!</a:t>
            </a:r>
          </a:p>
        </p:txBody>
      </p:sp>
    </p:spTree>
    <p:extLst>
      <p:ext uri="{BB962C8B-B14F-4D97-AF65-F5344CB8AC3E}">
        <p14:creationId xmlns:p14="http://schemas.microsoft.com/office/powerpoint/2010/main" val="3960944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29600" cy="2520280"/>
          </a:xfrm>
        </p:spPr>
        <p:txBody>
          <a:bodyPr>
            <a:normAutofit/>
          </a:bodyPr>
          <a:lstStyle/>
          <a:p>
            <a:r>
              <a:rPr lang="ru-RU" sz="5400" b="1" dirty="0"/>
              <a:t>«СТОП-КАДР»</a:t>
            </a:r>
          </a:p>
        </p:txBody>
      </p:sp>
    </p:spTree>
    <p:extLst>
      <p:ext uri="{BB962C8B-B14F-4D97-AF65-F5344CB8AC3E}">
        <p14:creationId xmlns:p14="http://schemas.microsoft.com/office/powerpoint/2010/main" val="3797161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43BF324-50F4-FD23-3736-996D4C89870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548680"/>
            <a:ext cx="3716145" cy="495486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B1F3C8A-BA83-68D7-D838-AD16EE99B3A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5976" y="516226"/>
            <a:ext cx="4248472" cy="4137828"/>
          </a:xfrm>
          <a:prstGeom prst="rect">
            <a:avLst/>
          </a:prstGeom>
        </p:spPr>
      </p:pic>
      <p:sp>
        <p:nvSpPr>
          <p:cNvPr id="2" name="Сердце 1">
            <a:extLst>
              <a:ext uri="{FF2B5EF4-FFF2-40B4-BE49-F238E27FC236}">
                <a16:creationId xmlns:a16="http://schemas.microsoft.com/office/drawing/2014/main" id="{503C361A-D25A-1582-311D-F8B8C4DF2CF2}"/>
              </a:ext>
            </a:extLst>
          </p:cNvPr>
          <p:cNvSpPr/>
          <p:nvPr/>
        </p:nvSpPr>
        <p:spPr>
          <a:xfrm>
            <a:off x="534683" y="404664"/>
            <a:ext cx="3068073" cy="2837572"/>
          </a:xfrm>
          <a:prstGeom prst="hear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ердце 2">
            <a:extLst>
              <a:ext uri="{FF2B5EF4-FFF2-40B4-BE49-F238E27FC236}">
                <a16:creationId xmlns:a16="http://schemas.microsoft.com/office/drawing/2014/main" id="{8EDACD15-0B0D-46C0-9557-D7D8C94346F2}"/>
              </a:ext>
            </a:extLst>
          </p:cNvPr>
          <p:cNvSpPr/>
          <p:nvPr/>
        </p:nvSpPr>
        <p:spPr>
          <a:xfrm>
            <a:off x="6156176" y="1628800"/>
            <a:ext cx="2260519" cy="2549540"/>
          </a:xfrm>
          <a:prstGeom prst="hear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162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43BF324-50F4-FD23-3736-996D4C89870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548680"/>
            <a:ext cx="3716145" cy="495486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B1F3C8A-BA83-68D7-D838-AD16EE99B3A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5976" y="516226"/>
            <a:ext cx="4248472" cy="4137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915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E339E51-A1DA-499C-D1F3-9C9E8FE0F55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404664"/>
            <a:ext cx="4618277" cy="482453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4DA2BA4-8831-2121-CBC4-FEC11AA6423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20270" y="404664"/>
            <a:ext cx="3607656" cy="4896544"/>
          </a:xfrm>
          <a:prstGeom prst="rect">
            <a:avLst/>
          </a:prstGeom>
        </p:spPr>
      </p:pic>
      <p:sp>
        <p:nvSpPr>
          <p:cNvPr id="2" name="Сердце 1">
            <a:extLst>
              <a:ext uri="{FF2B5EF4-FFF2-40B4-BE49-F238E27FC236}">
                <a16:creationId xmlns:a16="http://schemas.microsoft.com/office/drawing/2014/main" id="{11F233C1-0081-F226-A16F-FBA06584B085}"/>
              </a:ext>
            </a:extLst>
          </p:cNvPr>
          <p:cNvSpPr/>
          <p:nvPr/>
        </p:nvSpPr>
        <p:spPr>
          <a:xfrm>
            <a:off x="222792" y="1772816"/>
            <a:ext cx="1084989" cy="1152128"/>
          </a:xfrm>
          <a:prstGeom prst="hear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ердце 3">
            <a:extLst>
              <a:ext uri="{FF2B5EF4-FFF2-40B4-BE49-F238E27FC236}">
                <a16:creationId xmlns:a16="http://schemas.microsoft.com/office/drawing/2014/main" id="{77418E64-6A8D-8846-7DFC-27B3DDA5C122}"/>
              </a:ext>
            </a:extLst>
          </p:cNvPr>
          <p:cNvSpPr/>
          <p:nvPr/>
        </p:nvSpPr>
        <p:spPr>
          <a:xfrm>
            <a:off x="5101001" y="1196752"/>
            <a:ext cx="2221705" cy="2304256"/>
          </a:xfrm>
          <a:prstGeom prst="hear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131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E339E51-A1DA-499C-D1F3-9C9E8FE0F55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404664"/>
            <a:ext cx="4618277" cy="482453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4DA2BA4-8831-2121-CBC4-FEC11AA6423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20270" y="404664"/>
            <a:ext cx="3607656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263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CC8DB3A-39B4-136E-22CA-84CC8063DB4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88640"/>
            <a:ext cx="5865946" cy="360370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3A68806-0091-63F9-915B-7D46345FBBD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3138718"/>
            <a:ext cx="4867207" cy="3719281"/>
          </a:xfrm>
          <a:prstGeom prst="rect">
            <a:avLst/>
          </a:prstGeom>
        </p:spPr>
      </p:pic>
      <p:sp>
        <p:nvSpPr>
          <p:cNvPr id="6" name="Сердце 5">
            <a:extLst>
              <a:ext uri="{FF2B5EF4-FFF2-40B4-BE49-F238E27FC236}">
                <a16:creationId xmlns:a16="http://schemas.microsoft.com/office/drawing/2014/main" id="{2CE812BB-E08E-FAA7-7F3A-C8FF3759675C}"/>
              </a:ext>
            </a:extLst>
          </p:cNvPr>
          <p:cNvSpPr/>
          <p:nvPr/>
        </p:nvSpPr>
        <p:spPr>
          <a:xfrm>
            <a:off x="323528" y="884066"/>
            <a:ext cx="1509103" cy="2760958"/>
          </a:xfrm>
          <a:prstGeom prst="hear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ердце 6">
            <a:extLst>
              <a:ext uri="{FF2B5EF4-FFF2-40B4-BE49-F238E27FC236}">
                <a16:creationId xmlns:a16="http://schemas.microsoft.com/office/drawing/2014/main" id="{73759D16-5130-8124-4077-53C822A29DD7}"/>
              </a:ext>
            </a:extLst>
          </p:cNvPr>
          <p:cNvSpPr/>
          <p:nvPr/>
        </p:nvSpPr>
        <p:spPr>
          <a:xfrm>
            <a:off x="4427985" y="3166587"/>
            <a:ext cx="2592288" cy="3575840"/>
          </a:xfrm>
          <a:prstGeom prst="hear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4089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26</Words>
  <Application>Microsoft Office PowerPoint</Application>
  <PresentationFormat>Экран (4:3)</PresentationFormat>
  <Paragraphs>6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5" baseType="lpstr">
      <vt:lpstr>Arial</vt:lpstr>
      <vt:lpstr>Calibri</vt:lpstr>
      <vt:lpstr>Тема Office</vt:lpstr>
      <vt:lpstr>Добрый вечер</vt:lpstr>
      <vt:lpstr>Презентация PowerPoint</vt:lpstr>
      <vt:lpstr>«Я, мой класс,  мой Учитель»</vt:lpstr>
      <vt:lpstr>«СТОП-КАДР»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«ИДЕАЛЬНЫЙ  портрет  Учителя» </vt:lpstr>
      <vt:lpstr>«Учителя 9в класса глазами родителей и учащихся» </vt:lpstr>
      <vt:lpstr>Презентация PowerPoint</vt:lpstr>
      <vt:lpstr>Благодарю за работу!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Горев Максим Игоревич</cp:lastModifiedBy>
  <cp:revision>9</cp:revision>
  <dcterms:created xsi:type="dcterms:W3CDTF">2014-07-18T16:08:11Z</dcterms:created>
  <dcterms:modified xsi:type="dcterms:W3CDTF">2025-03-27T06:39:19Z</dcterms:modified>
</cp:coreProperties>
</file>