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297" r:id="rId4"/>
    <p:sldId id="273" r:id="rId5"/>
    <p:sldId id="296" r:id="rId6"/>
    <p:sldId id="279" r:id="rId7"/>
    <p:sldId id="299" r:id="rId8"/>
    <p:sldId id="282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993" autoAdjust="0"/>
  </p:normalViewPr>
  <p:slideViewPr>
    <p:cSldViewPr>
      <p:cViewPr varScale="1">
        <p:scale>
          <a:sx n="88" d="100"/>
          <a:sy n="88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2023-2024</a:t>
            </a:r>
            <a:r>
              <a:rPr lang="ru-RU" sz="1600" b="1" baseline="0" dirty="0"/>
              <a:t> </a:t>
            </a:r>
            <a:endParaRPr lang="ru-RU" sz="1600" b="1" dirty="0"/>
          </a:p>
        </c:rich>
      </c:tx>
      <c:layout>
        <c:manualLayout>
          <c:xMode val="edge"/>
          <c:yMode val="edge"/>
          <c:x val="0.38465993642685331"/>
          <c:y val="1.95721705718452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0380030621172429E-2"/>
          <c:y val="6.5347505276844436E-2"/>
          <c:w val="0.9006312897466765"/>
          <c:h val="0.68694601165105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1.0000000000000011E-2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E4-4521-94C5-0CB7DC4FE7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0.70000000000000051</c:v>
                </c:pt>
                <c:pt idx="1">
                  <c:v>0.29000000000000026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E4-4521-94C5-0CB7DC4FE7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</c:v>
                </c:pt>
                <c:pt idx="1">
                  <c:v>0.71000000000000052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E4-4521-94C5-0CB7DC4FE72F}"/>
            </c:ext>
          </c:extLst>
        </c:ser>
        <c:gapWidth val="219"/>
        <c:overlap val="-27"/>
        <c:axId val="59147008"/>
        <c:axId val="59148544"/>
      </c:barChart>
      <c:catAx>
        <c:axId val="59147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48544"/>
        <c:crosses val="autoZero"/>
        <c:auto val="1"/>
        <c:lblAlgn val="ctr"/>
        <c:lblOffset val="100"/>
      </c:catAx>
      <c:valAx>
        <c:axId val="59148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4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21623591839722"/>
          <c:y val="0.81967304905916361"/>
          <c:w val="0.64411434229143294"/>
          <c:h val="0.162840734531238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1259-2AE4-41DC-A0D7-0FC6D550337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CC1F-B39C-4ED4-9B8A-A704626F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фон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643866" cy="32861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«Формирование экологических представлений у дошкольников с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тяжелыми нарушением речи посредством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«Кубика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                                                                </a:t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                                  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000100" y="428605"/>
            <a:ext cx="7500990" cy="10001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комбинированного вида «Родничок» города Слободского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4857760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Глызина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Светлана Николаевна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н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14414" y="357166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экологических представлений у дошкольников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тяжелыми нарушениями речи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посредством «Кубика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714488"/>
            <a:ext cx="8858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 детей познавательный интерес к окружающему миру.</a:t>
            </a:r>
          </a:p>
          <a:p>
            <a:pPr lvl="0" fontAlgn="base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дошкольников основы экологических представлений и понятий о живой и неживой природе.</a:t>
            </a:r>
          </a:p>
          <a:p>
            <a:pPr lvl="0" fontAlgn="base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Активизировать мыслительно-поисковую деятельность детей, понимания взаимосвязей в природе и места человека в них. </a:t>
            </a:r>
          </a:p>
          <a:p>
            <a:pPr lvl="0" fontAlgn="base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компоненты устной речи детей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тяжелыми нарушениями речи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ознакомления с миром природы.</a:t>
            </a:r>
          </a:p>
          <a:p>
            <a:pPr lvl="0" fontAlgn="base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навыки экологически безопасного, бережного отношения к природным явлениям и объект.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857224" y="1500174"/>
          <a:ext cx="742955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4414" y="500042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 диагностики формирования экологических представлений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6774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фон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Экологические темы с заданиями и вопросами на гранях кубика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214842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НАЗОВИ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части тела птиц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одни птицы улетают, а другие остаются зимовать?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ОБЪЯСНИ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, почему птицам трудно зимой?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ПРИДУМАЙ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загадку –описание про зимующих птиц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ПОДЕЛИСЬ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каких зимующих птиц ты знаешь</a:t>
            </a:r>
          </a:p>
          <a:p>
            <a:pPr algn="ctr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ПРЕДЛОЖИ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, как та можешь им помочь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278" t="2963" r="4918" b="4410"/>
          <a:stretch>
            <a:fillRect/>
          </a:stretch>
        </p:blipFill>
        <p:spPr bwMode="auto">
          <a:xfrm>
            <a:off x="4238623" y="1714488"/>
            <a:ext cx="476253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448" t="4796" b="1673"/>
          <a:stretch>
            <a:fillRect/>
          </a:stretch>
        </p:blipFill>
        <p:spPr bwMode="auto">
          <a:xfrm>
            <a:off x="5072066" y="4071942"/>
            <a:ext cx="3749579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3448" t="2428" r="1724" b="432"/>
          <a:stretch>
            <a:fillRect/>
          </a:stretch>
        </p:blipFill>
        <p:spPr bwMode="auto">
          <a:xfrm>
            <a:off x="659920" y="4298850"/>
            <a:ext cx="3643338" cy="249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7280" t="6111" r="1854" b="1391"/>
          <a:stretch>
            <a:fillRect/>
          </a:stretch>
        </p:blipFill>
        <p:spPr bwMode="auto">
          <a:xfrm>
            <a:off x="857224" y="1500174"/>
            <a:ext cx="3571900" cy="259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l="4598" t="1635" r="5747"/>
          <a:stretch>
            <a:fillRect/>
          </a:stretch>
        </p:blipFill>
        <p:spPr bwMode="auto">
          <a:xfrm>
            <a:off x="5000628" y="1357298"/>
            <a:ext cx="3643338" cy="259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142853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Экологические темы с заданиями и вопросами на гранях кубика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142984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БЕРЕГИТЕ ЛЕС»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1071546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«БЕРЕГИ ПРИРОДУ»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3929066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«БЕРЕГИ ВОДУ»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786190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«ПОДСНЕЖНИК»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Лексическая тема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Зимующие птицы»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аттестация2025\Screenshot_20250303_102314_Gallery.jpg"/>
          <p:cNvPicPr>
            <a:picLocks noChangeAspect="1" noChangeArrowheads="1"/>
          </p:cNvPicPr>
          <p:nvPr/>
        </p:nvPicPr>
        <p:blipFill>
          <a:blip r:embed="rId3" cstate="print"/>
          <a:srcRect l="2083" t="28906" r="3125" b="26094"/>
          <a:stretch>
            <a:fillRect/>
          </a:stretch>
        </p:blipFill>
        <p:spPr bwMode="auto">
          <a:xfrm>
            <a:off x="5929322" y="785794"/>
            <a:ext cx="2786082" cy="301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аттестация2025\Screenshot_20250303_102021_Gallery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23953" b="23574"/>
          <a:stretch>
            <a:fillRect/>
          </a:stretch>
        </p:blipFill>
        <p:spPr bwMode="auto">
          <a:xfrm>
            <a:off x="3143240" y="928670"/>
            <a:ext cx="2571768" cy="299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аттестация2025\Screenshot_20250303_101207_Gallery.jpg"/>
          <p:cNvPicPr>
            <a:picLocks noChangeAspect="1" noChangeArrowheads="1"/>
          </p:cNvPicPr>
          <p:nvPr/>
        </p:nvPicPr>
        <p:blipFill>
          <a:blip r:embed="rId5" cstate="print"/>
          <a:srcRect t="22969" b="23124"/>
          <a:stretch>
            <a:fillRect/>
          </a:stretch>
        </p:blipFill>
        <p:spPr bwMode="auto">
          <a:xfrm flipH="1">
            <a:off x="428596" y="1000108"/>
            <a:ext cx="2500330" cy="299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аттестация2025\Screenshot_20250303_101241_Gallery.jpg"/>
          <p:cNvPicPr>
            <a:picLocks noChangeAspect="1" noChangeArrowheads="1"/>
          </p:cNvPicPr>
          <p:nvPr/>
        </p:nvPicPr>
        <p:blipFill>
          <a:blip r:embed="rId6" cstate="print"/>
          <a:srcRect t="36743" b="20468"/>
          <a:stretch>
            <a:fillRect/>
          </a:stretch>
        </p:blipFill>
        <p:spPr bwMode="auto">
          <a:xfrm flipH="1">
            <a:off x="3214678" y="3929066"/>
            <a:ext cx="277980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аттестация2025\Screenshot_20250303_101254_Gallery.jpg"/>
          <p:cNvPicPr>
            <a:picLocks noChangeAspect="1" noChangeArrowheads="1"/>
          </p:cNvPicPr>
          <p:nvPr/>
        </p:nvPicPr>
        <p:blipFill>
          <a:blip r:embed="rId7" cstate="print"/>
          <a:srcRect t="27656" b="26875"/>
          <a:stretch>
            <a:fillRect/>
          </a:stretch>
        </p:blipFill>
        <p:spPr bwMode="auto">
          <a:xfrm>
            <a:off x="428596" y="3929066"/>
            <a:ext cx="2643206" cy="267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аттестация2025\Screenshot_20250303_101424_Gallery.jpg"/>
          <p:cNvPicPr>
            <a:picLocks noChangeAspect="1" noChangeArrowheads="1"/>
          </p:cNvPicPr>
          <p:nvPr/>
        </p:nvPicPr>
        <p:blipFill>
          <a:blip r:embed="rId8" cstate="print"/>
          <a:srcRect t="23750" b="30312"/>
          <a:stretch>
            <a:fillRect/>
          </a:stretch>
        </p:blipFill>
        <p:spPr bwMode="auto">
          <a:xfrm>
            <a:off x="6143636" y="3929066"/>
            <a:ext cx="2497413" cy="254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Экологическая дата «День подснежника»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9702" t="17552" r="21192" b="4140"/>
          <a:stretch>
            <a:fillRect/>
          </a:stretch>
        </p:blipFill>
        <p:spPr bwMode="auto">
          <a:xfrm>
            <a:off x="3286116" y="1142984"/>
            <a:ext cx="2357454" cy="232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77" y="785794"/>
            <a:ext cx="3429023" cy="310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b="18851"/>
          <a:stretch>
            <a:fillRect/>
          </a:stretch>
        </p:blipFill>
        <p:spPr bwMode="auto">
          <a:xfrm>
            <a:off x="142844" y="1000108"/>
            <a:ext cx="30816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 b="31292"/>
          <a:stretch>
            <a:fillRect/>
          </a:stretch>
        </p:blipFill>
        <p:spPr bwMode="auto">
          <a:xfrm>
            <a:off x="2071670" y="3286124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1250" r="16364"/>
          <a:stretch>
            <a:fillRect/>
          </a:stretch>
        </p:blipFill>
        <p:spPr bwMode="auto">
          <a:xfrm rot="5400000" flipV="1">
            <a:off x="6223860" y="1151805"/>
            <a:ext cx="3071835" cy="276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214290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экологические знания, экологическое мышление, экологически оправданное поведение и чувство любви к природе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7535" b="24705"/>
          <a:stretch>
            <a:fillRect/>
          </a:stretch>
        </p:blipFill>
        <p:spPr bwMode="auto">
          <a:xfrm>
            <a:off x="142844" y="1000108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86116" y="1357298"/>
            <a:ext cx="2643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хорошее в людях - из детства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Прикоснуться к природе всем сердцем:</a:t>
            </a:r>
            <a:b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 Удивиться, узнать, полюбить!</a:t>
            </a:r>
            <a:b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Мы хотим, чтоб земля расцветала,</a:t>
            </a:r>
            <a:b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И росли, как цветы, малыши,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наукой, а частью души!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Николаева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12089" b="5808"/>
          <a:stretch>
            <a:fillRect/>
          </a:stretch>
        </p:blipFill>
        <p:spPr bwMode="auto">
          <a:xfrm flipH="1">
            <a:off x="5857883" y="3714752"/>
            <a:ext cx="24574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t="19791"/>
          <a:stretch>
            <a:fillRect/>
          </a:stretch>
        </p:blipFill>
        <p:spPr bwMode="auto">
          <a:xfrm>
            <a:off x="785786" y="3728766"/>
            <a:ext cx="2643206" cy="312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181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«Формирование экологических представлений у дошкольников с тяжелыми нарушением речи посредством «Кубика Блума»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Экологические темы с заданиями и вопросами на гранях кубика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«Воспитание экологической культуры дошкольников в процессе использования приема технологии развития критического мышления «Кубик Блума».  «Формирование представлений о мире природы у дошкольников посредством «Кубика Блума»</dc:title>
  <cp:lastModifiedBy>Admin</cp:lastModifiedBy>
  <cp:revision>84</cp:revision>
  <dcterms:modified xsi:type="dcterms:W3CDTF">2006-12-31T21:05:01Z</dcterms:modified>
</cp:coreProperties>
</file>