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1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9" r:id="rId13"/>
    <p:sldId id="265" r:id="rId14"/>
    <p:sldId id="266" r:id="rId15"/>
    <p:sldId id="268" r:id="rId16"/>
    <p:sldId id="280" r:id="rId17"/>
    <p:sldId id="274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74d99_69ec8fea_XX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1412776"/>
            <a:ext cx="9144000" cy="1828800"/>
          </a:xfrm>
          <a:prstGeom prst="rect">
            <a:avLst/>
          </a:prstGeom>
        </p:spPr>
      </p:pic>
      <p:pic>
        <p:nvPicPr>
          <p:cNvPr id="10" name="Рисунок 9" descr="0_74d99_69ec8fea_XX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-387424"/>
            <a:ext cx="9144000" cy="1828800"/>
          </a:xfrm>
          <a:prstGeom prst="rect">
            <a:avLst/>
          </a:prstGeom>
        </p:spPr>
      </p:pic>
      <p:pic>
        <p:nvPicPr>
          <p:cNvPr id="8" name="Рисунок 7" descr="0_74d99_69ec8fea_XX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9144000" cy="1828800"/>
          </a:xfrm>
          <a:prstGeom prst="rect">
            <a:avLst/>
          </a:prstGeom>
        </p:spPr>
      </p:pic>
      <p:pic>
        <p:nvPicPr>
          <p:cNvPr id="7" name="Рисунок 6" descr="0_74d99_69ec8fea_XX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8DC7-4977-4DD1-B472-CBE4F2EF3C11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1C76-5F16-459B-A501-F688BFFC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>
    <p:wipe dir="r"/>
    <p:sndAc>
      <p:stSnd>
        <p:snd r:embed="rId4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7414592" cy="28357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Круги Эйлера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развитии речи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229200"/>
            <a:ext cx="4752528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МБДОУ детский сад «Ручеек» </a:t>
            </a:r>
          </a:p>
          <a:p>
            <a:pPr>
              <a:defRPr/>
            </a:pP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пгт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Уни Кировской области</a:t>
            </a:r>
          </a:p>
          <a:p>
            <a:pPr>
              <a:defRPr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Учитель-логопед Шибанова О.Ю.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-387424"/>
            <a:ext cx="4786907" cy="33115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Данную модель можно использовать для автоматизации звука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4868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5589988" cy="51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4868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Круги Эйлера могут хорошо использоваться в процессе обучения связной описательной речи. 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примеры задач на логи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римеры задач на логи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6984776" cy="620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260648"/>
            <a:ext cx="5434979" cy="115212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Овладение приемом сравнительного описания происходит, </a:t>
            </a:r>
            <a:r>
              <a:rPr lang="ru-RU" sz="18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когда дети научатся свободно оперировать моделью описания отдельных предметов или явлений</a:t>
            </a:r>
            <a:r>
              <a:rPr lang="ru-RU" sz="18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84784"/>
            <a:ext cx="3082947" cy="22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84784"/>
            <a:ext cx="33260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671"/>
            <a:ext cx="6840760" cy="644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ПРИМЕРА Я ПЕДЛАГАЮ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Сравнительное описание  птицы и животного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начала мы выделяем   сходные признаки: </a:t>
            </a: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Эти предметы  живые.  Они бывают дикие и домашние. Они издают различные звуки.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них есть туловище, голова, хвост, лапы. Имеют различный окрас.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затем выделяем различия: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Птицы летают, а животные нет.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птицы туловище покрыто перьями, а у животных – шерстью.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Питаются разным кормом.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-243408"/>
            <a:ext cx="72008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FF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16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Круги Эйлера я использовала в работе с детьми на логопедических занятиях два года. В результате дети овладели </a:t>
            </a:r>
            <a:r>
              <a:rPr lang="ru-RU" sz="1600" dirty="0" smtClean="0">
                <a:latin typeface="Bookman Old Style" pitchFamily="18" charset="0"/>
              </a:rPr>
              <a:t>навыками составления простого описания предмета, коротких рассказов по картинам и их сериям, рассказов-описаний, простых пересказов.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Они научились  сравнивать и классифицировать, обобщать, делать выводы и умозаключения, строить логические цепочки, рассуждать. 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Всё 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это  необходимо дошкольнику при подготовке к обучению в школе.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Опыт работы по данной теме презентован  на семинаре для педагогов и на родительском собрании ДОУ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Bookman Old Style" pitchFamily="18" charset="0"/>
              </a:rPr>
              <a:t>Опыт работы по теме: «Круги Эйлера в развитии речи дошкольников» был представлен на Панораме педагогического опыта «Федеральный государственный образовательный стандарт дошкольного образования: от проблемы к результату» в соответствии с планом работы Кировского образовательного округа в 2020 году. </a:t>
            </a:r>
          </a:p>
          <a:p>
            <a:r>
              <a:rPr lang="ru-RU" sz="1600" dirty="0">
                <a:latin typeface="Bookman Old Style" pitchFamily="18" charset="0"/>
              </a:rPr>
              <a:t>Справка № 325 от 23.11.2020 г.</a:t>
            </a:r>
          </a:p>
          <a:p>
            <a:r>
              <a:rPr lang="ru-RU" sz="1600" dirty="0">
                <a:latin typeface="Bookman Old Style" pitchFamily="18" charset="0"/>
              </a:rPr>
              <a:t>Опыт работы по теме: «Круги Эйлера в развитии речи дошкольников» был представлен на </a:t>
            </a:r>
            <a:r>
              <a:rPr lang="en-US" sz="1600" dirty="0">
                <a:latin typeface="Bookman Old Style" pitchFamily="18" charset="0"/>
              </a:rPr>
              <a:t>VIII</a:t>
            </a:r>
            <a:r>
              <a:rPr lang="ru-RU" sz="1600" dirty="0">
                <a:latin typeface="Bookman Old Style" pitchFamily="18" charset="0"/>
              </a:rPr>
              <a:t> Всероссийском педагогическом конкурсе «Моя лучшая методическая разработка». Диплом Победителя </a:t>
            </a:r>
            <a:r>
              <a:rPr lang="en-US" sz="1600" dirty="0">
                <a:latin typeface="Bookman Old Style" pitchFamily="18" charset="0"/>
              </a:rPr>
              <a:t>I</a:t>
            </a:r>
            <a:r>
              <a:rPr lang="ru-RU" sz="1600" dirty="0">
                <a:latin typeface="Bookman Old Style" pitchFamily="18" charset="0"/>
              </a:rPr>
              <a:t> степени, 15.11.2024 г. №556386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«Круги Эйлера в развитии речи дошкольника» infourok.ru. 2020г.</a:t>
            </a:r>
          </a:p>
          <a:p>
            <a:r>
              <a:rPr lang="ru-RU" sz="1600" dirty="0">
                <a:latin typeface="Bookman Old Style" pitchFamily="18" charset="0"/>
              </a:rPr>
              <a:t> Авторский материал: "Круги Эйлера в развитии речи детей" находится в открытом доступе по адресу: https://fond21veka.ru/publication/12/23/556386/ Серия С №556386 15 ноября 2024г.</a:t>
            </a:r>
            <a:endParaRPr lang="ru-RU" sz="16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en-US" sz="1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44824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3F3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"Учите ребенка каким-нибудь неизвестным ему пяти словам - он будет долго и напрасно мучиться, но свяжите двенадцать таких слов с картинками, и он усвоит их на лету»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3F3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3F3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dirty="0" smtClean="0">
                <a:latin typeface="Bookman Old Style" pitchFamily="18" charset="0"/>
              </a:rPr>
              <a:t>К.Д.Ушинский </a:t>
            </a:r>
            <a:endParaRPr lang="ru-RU" sz="2800" dirty="0" smtClean="0">
              <a:solidFill>
                <a:srgbClr val="FF3F3F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1303029"/>
            <a:ext cx="65527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</a:rPr>
              <a:t>Литература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Корвякова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Н. Ф. Применение пиктограмм в работе с детьми с особыми потребностями // Проблемы патологии развития и распада речевой функции. – СПб., 1999.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Лалаева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Р. И.,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СеребряковаН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В. Формирование лексики и грамматического строя у дошкольников с общим недоразвитием речи. – СПб.,2001.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Развитие  опосредованной памяти  при     заучивании стихов   с помощью зрительных опор [Текст]/ М.Н. Бакаева// Логопед. -  2011. - № 7. – 120с.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1052736"/>
            <a:ext cx="5434979" cy="18714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902424" cy="547260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Цель: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 вызвать у  детей интерес к методу наглядного моделирования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Задачи: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- развивать связную речь детей;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- развивать память, внимание,     логическое мышление;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-помочь овладеть действиями наглядного моделирования.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  <a:cs typeface="Times New Roman" pitchFamily="18" charset="0"/>
              </a:rPr>
            </a:br>
            <a:endParaRPr lang="ru-RU" sz="1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60648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8640"/>
            <a:ext cx="7344816" cy="67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Актуальность  и проблемы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Ребенок-дошкольник очень пластичен и легко обучаем. Но, к сожалению,  в настоящее время для дошкольников характерна зачастую не четкая речь,  неумение выстроить четкий, последовательный, логически связанный рассказ, задержка речевого развития, утомляемость и потеря интереса к занятию.</a:t>
            </a:r>
          </a:p>
          <a:p>
            <a:pPr algn="just"/>
            <a:r>
              <a:rPr lang="ru-RU" sz="2000" dirty="0" smtClean="0"/>
              <a:t> </a:t>
            </a:r>
            <a:r>
              <a:rPr lang="ru-RU" sz="2000" dirty="0" smtClean="0">
                <a:latin typeface="Bookman Old Style" pitchFamily="18" charset="0"/>
              </a:rPr>
              <a:t>Наблюдаются нарушения внимания, памяти,  логического мышления. Дети не располагают достаточными знаниями и умениями, которые необходимы для развития связной речи.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Использование наглядного моделирования вызывает интерес у детей и помогает решить эти проблемы.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Применение символической аналогии облегчает и ускоряет процесс запоминания и усвоения материала, формирует приемы работы с памятью.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К таким средствам наглядности относятся круги Эйлера. Использование этой модели  является актуальной в решении данных проблем у дошкольников.</a:t>
            </a:r>
          </a:p>
          <a:p>
            <a:pPr algn="just"/>
            <a:endParaRPr lang="ru-RU" sz="20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838528" cy="482453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Круги Эйлера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это геометрическая схема, с помощью которой можно наглядно отобразить отношения между понятиями или множествами объектов.</a:t>
            </a:r>
            <a:b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Они были изобретены Леонардом Эйлером в 18 веке и с тех пор широко используются в математике, логике и в различных прикладных направлениях. 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Я решила использовать их на логопедических занятиях для развитии связной речи дошкольников.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andia.ru/text/78/257/images/image001_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53703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"/>
            <a:ext cx="7126560" cy="22048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Для начала  объясняю детям,  что означает «положить предмет в круг»  и что такое    «положить предмет вне круга». </a:t>
            </a: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СРЕДНЯЯ  ГРУППА\СВЯЗНАЯ РЕЧЬ\мастер-класс\для сада мастер-класс\Круги Эйлера\103CANON\IMG_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9"/>
            <a:ext cx="6694512" cy="216023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Затем можно приступать </a:t>
            </a:r>
            <a:b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 распределению</a:t>
            </a:r>
            <a:b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предметов на два круга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645024"/>
            <a:ext cx="3528392" cy="26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-459432"/>
            <a:ext cx="6838528" cy="4059883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Два круга определяют два множества объектов, где каждое из множеств сформировано </a:t>
            </a:r>
            <a:b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какому-либо признаку. </a:t>
            </a:r>
            <a:b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Рассмотрим возможное взаимное расположение этих кругов. Если ни один объект из первого множества не входит во второе множество, то круги будут </a:t>
            </a:r>
            <a:r>
              <a:rPr lang="ru-RU" sz="18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непересекающимися.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6766520" cy="398787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Когда какие-либо объекты входят и в первое множество, и во второе – круги будут </a:t>
            </a:r>
            <a:r>
              <a:rPr lang="ru-RU" sz="22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пересекаться</a:t>
            </a:r>
            <a:r>
              <a:rPr lang="ru-RU" sz="22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упомянутые объекты будут лежать в пересечении кругов.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4824536" cy="31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5413" y="908720"/>
            <a:ext cx="4786907" cy="201545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Когда  все объекты первого множества входят и во второе множество, то модель будет представлять собой вложенные круги. Такая ситуация возможна, если, например, большой круг представляет собой всех животных, а маленький – домашних животных.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61048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534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Круги Эйлера  в развитии речи  дошкольников</vt:lpstr>
      <vt:lpstr>Цель:  вызвать у  детей интерес к методу наглядного моделирования Задачи: - развивать связную речь детей; - развивать память, внимание,     логическое мышление; -помочь овладеть действиями наглядного моделирования.   </vt:lpstr>
      <vt:lpstr>Презентация PowerPoint</vt:lpstr>
      <vt:lpstr>Круги Эйлера - это геометрическая схема, с помощью которой можно наглядно отобразить отношения между понятиями или множествами объектов. Они были изобретены Леонардом Эйлером в 18 веке и с тех пор широко используются в математике, логике и в различных прикладных направлениях.  Я решила использовать их на логопедических занятиях для развитии связной речи дошкольников. </vt:lpstr>
      <vt:lpstr> Для начала  объясняю детям,  что означает «положить предмет в круг»  и что такое    «положить предмет вне круга». </vt:lpstr>
      <vt:lpstr>Затем можно приступать  к распределению  предметов на два круга </vt:lpstr>
      <vt:lpstr> Два круга определяют два множества объектов, где каждое из множеств сформировано  по какому-либо признаку.  Рассмотрим возможное взаимное расположение этих кругов. Если ни один объект из первого множества не входит во второе множество, то круги будут непересекающимися. </vt:lpstr>
      <vt:lpstr> Когда какие-либо объекты входят и в первое множество, и во второе – круги будут пересекаться, и упомянутые объекты будут лежать в пересечении кругов.  </vt:lpstr>
      <vt:lpstr>Когда  все объекты первого множества входят и во второе множество, то модель будет представлять собой вложенные круги. Такая ситуация возможна, если, например, большой круг представляет собой всех животных, а маленький – домашних животных.</vt:lpstr>
      <vt:lpstr>Данную модель можно использовать для автоматизации звука</vt:lpstr>
      <vt:lpstr>.</vt:lpstr>
      <vt:lpstr>.</vt:lpstr>
      <vt:lpstr>Овладение приемом сравнительного описания происходит, когда дети научатся свободно оперировать моделью описания отдельных предметов или явлений. </vt:lpstr>
      <vt:lpstr>.</vt:lpstr>
      <vt:lpstr>.</vt:lpstr>
      <vt:lpstr>.</vt:lpstr>
      <vt:lpstr>.</vt:lpstr>
      <vt:lpstr>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Ручеек</cp:lastModifiedBy>
  <cp:revision>68</cp:revision>
  <dcterms:created xsi:type="dcterms:W3CDTF">2012-02-13T15:21:59Z</dcterms:created>
  <dcterms:modified xsi:type="dcterms:W3CDTF">2025-01-23T04:39:40Z</dcterms:modified>
</cp:coreProperties>
</file>