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81" r:id="rId7"/>
    <p:sldId id="282" r:id="rId8"/>
    <p:sldId id="283" r:id="rId9"/>
    <p:sldId id="310" r:id="rId10"/>
    <p:sldId id="311" r:id="rId11"/>
    <p:sldId id="285" r:id="rId12"/>
    <p:sldId id="261" r:id="rId13"/>
    <p:sldId id="264" r:id="rId14"/>
    <p:sldId id="262" r:id="rId15"/>
    <p:sldId id="263" r:id="rId16"/>
    <p:sldId id="286" r:id="rId17"/>
    <p:sldId id="287" r:id="rId18"/>
    <p:sldId id="288" r:id="rId19"/>
    <p:sldId id="289" r:id="rId20"/>
    <p:sldId id="290" r:id="rId21"/>
    <p:sldId id="284" r:id="rId22"/>
    <p:sldId id="291" r:id="rId23"/>
    <p:sldId id="266" r:id="rId24"/>
    <p:sldId id="267" r:id="rId25"/>
    <p:sldId id="292" r:id="rId26"/>
    <p:sldId id="270" r:id="rId27"/>
    <p:sldId id="296" r:id="rId28"/>
    <p:sldId id="274" r:id="rId29"/>
    <p:sldId id="276" r:id="rId30"/>
    <p:sldId id="280" r:id="rId31"/>
    <p:sldId id="293" r:id="rId32"/>
    <p:sldId id="297" r:id="rId33"/>
    <p:sldId id="272" r:id="rId34"/>
    <p:sldId id="294" r:id="rId35"/>
    <p:sldId id="269" r:id="rId36"/>
    <p:sldId id="312" r:id="rId37"/>
    <p:sldId id="313" r:id="rId38"/>
    <p:sldId id="314" r:id="rId39"/>
    <p:sldId id="300" r:id="rId40"/>
    <p:sldId id="298" r:id="rId41"/>
    <p:sldId id="316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11" autoAdjust="0"/>
  </p:normalViewPr>
  <p:slideViewPr>
    <p:cSldViewPr>
      <p:cViewPr varScale="1">
        <p:scale>
          <a:sx n="155" d="100"/>
          <a:sy n="155" d="100"/>
        </p:scale>
        <p:origin x="1960" y="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AF320-0550-4BEB-8B86-72A034DE397A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50987-F38A-485E-A1B7-F3BCC053F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616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50987-F38A-485E-A1B7-F3BCC053FBA7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132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772400" cy="2232248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9600" b="1" dirty="0" err="1" smtClean="0">
                <a:solidFill>
                  <a:schemeClr val="accent1">
                    <a:lumMod val="75000"/>
                  </a:schemeClr>
                </a:solidFill>
                <a:latin typeface="Gabriola" pitchFamily="82" charset="0"/>
              </a:rPr>
              <a:t>Среднеивкинская</a:t>
            </a:r>
            <a:r>
              <a:rPr lang="ru-RU" sz="9600" b="1" dirty="0" smtClean="0">
                <a:solidFill>
                  <a:schemeClr val="accent1">
                    <a:lumMod val="75000"/>
                  </a:schemeClr>
                </a:solidFill>
                <a:latin typeface="Gabriola" pitchFamily="82" charset="0"/>
              </a:rPr>
              <a:t> школа.  </a:t>
            </a:r>
            <a:br>
              <a:rPr lang="ru-RU" sz="9600" b="1" dirty="0" smtClean="0">
                <a:solidFill>
                  <a:schemeClr val="accent1">
                    <a:lumMod val="75000"/>
                  </a:schemeClr>
                </a:solidFill>
                <a:latin typeface="Gabriola" pitchFamily="82" charset="0"/>
              </a:rPr>
            </a:br>
            <a:r>
              <a:rPr lang="ru-RU" sz="9600" b="1" dirty="0" smtClean="0">
                <a:solidFill>
                  <a:schemeClr val="accent1">
                    <a:lumMod val="75000"/>
                  </a:schemeClr>
                </a:solidFill>
                <a:latin typeface="Gabriola" pitchFamily="82" charset="0"/>
              </a:rPr>
              <a:t>История </a:t>
            </a:r>
            <a:r>
              <a:rPr lang="ru-RU" sz="9600" b="1" dirty="0">
                <a:solidFill>
                  <a:schemeClr val="accent1">
                    <a:lumMod val="75000"/>
                  </a:schemeClr>
                </a:solidFill>
                <a:latin typeface="Gabriola" pitchFamily="82" charset="0"/>
              </a:rPr>
              <a:t>спорта </a:t>
            </a:r>
          </a:p>
        </p:txBody>
      </p:sp>
    </p:spTree>
    <p:extLst>
      <p:ext uri="{BB962C8B-B14F-4D97-AF65-F5344CB8AC3E}">
        <p14:creationId xmlns:p14="http://schemas.microsoft.com/office/powerpoint/2010/main" val="15183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3594" y="39698"/>
            <a:ext cx="9330045" cy="60535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01507" y="188640"/>
            <a:ext cx="5884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Здание школы возле церкви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38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33040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</a:rPr>
              <a:t>Урок физической культуры на спортивной площадке за зданием  интерната ( сейчас магазин 777)</a:t>
            </a:r>
            <a:endParaRPr lang="ru-RU" sz="3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F:\История спорта\ilJ_8M1fm70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031"/>
          <a:stretch/>
        </p:blipFill>
        <p:spPr bwMode="auto">
          <a:xfrm>
            <a:off x="179512" y="1988840"/>
            <a:ext cx="8640959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84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92480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Лыжные соревнования на месте пруда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F:\История спорта\4HDxlqp7mo8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95"/>
          <a:stretch/>
        </p:blipFill>
        <p:spPr bwMode="auto">
          <a:xfrm>
            <a:off x="-113860" y="1356922"/>
            <a:ext cx="9252520" cy="549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05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Лыжная экипировка 70 годов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F:\История спорта\J5tEiVWiomQ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849" y="1661374"/>
            <a:ext cx="9180849" cy="519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59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Транспорт для поездки на соревнования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 descr="F:\История спорта\4q1YR1m-1l8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 bwMode="auto">
          <a:xfrm>
            <a:off x="-41033" y="1442360"/>
            <a:ext cx="9185033" cy="538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35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372168"/>
            <a:ext cx="8568952" cy="2225184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  <a:t>Сборная школы по лыжным гонкам в конце 80-ых годов.</a:t>
            </a:r>
            <a:b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  <a:t>Первый ряд, слева направо: Бурков Алексей, Бурков Лев, Макаров Вячеслав.</a:t>
            </a:r>
            <a:b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  <a:t>Второй ряд слева направо: Кузнецова Людмила, </a:t>
            </a:r>
            <a:r>
              <a:rPr lang="ru-RU" sz="2800" b="0" dirty="0" err="1" smtClean="0">
                <a:solidFill>
                  <a:schemeClr val="accent1">
                    <a:lumMod val="75000"/>
                  </a:schemeClr>
                </a:solidFill>
              </a:rPr>
              <a:t>Алышева</a:t>
            </a:r>
            <a: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  <a:t> Татьяна, </a:t>
            </a:r>
            <a:r>
              <a:rPr lang="ru-RU" sz="2800" b="0" dirty="0" err="1" smtClean="0">
                <a:solidFill>
                  <a:schemeClr val="accent1">
                    <a:lumMod val="75000"/>
                  </a:schemeClr>
                </a:solidFill>
              </a:rPr>
              <a:t>Блинова</a:t>
            </a:r>
            <a: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  <a:t> Светлана.</a:t>
            </a:r>
            <a:endParaRPr lang="ru-RU" sz="2800" b="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362326" cy="4182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686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История спорта\F6Hx6To3R98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19" y="0"/>
            <a:ext cx="9285220" cy="682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58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15744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</a:rPr>
              <a:t>Дабллполлинг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. Передвижение на лыжах, отталкиваясь одними руками.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170" name="Picture 2" descr="F:\фотки\image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85570"/>
            <a:ext cx="5238381" cy="234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фотки\fd8190fb60aaff56134c39a8f1ffc2c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36394" y="3258342"/>
            <a:ext cx="4497144" cy="348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98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00192" y="260648"/>
            <a:ext cx="2843808" cy="640871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Более 30 лет Игорь Михайлович Перминов делал лыжню для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Среднеивкинской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школы 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2" name="Picture 2" descr="F:\ИСТОРИЯ СПОРТА текст\IMG_20220504_075225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09"/>
          <a:stretch/>
        </p:blipFill>
        <p:spPr bwMode="auto">
          <a:xfrm>
            <a:off x="0" y="94849"/>
            <a:ext cx="6411984" cy="676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29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81648" y="5630887"/>
            <a:ext cx="4572000" cy="13681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Соревнования по кроссу на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сутяжской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горе в летнем спортивном лагере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 descr="F:\фоточки\CCI12042022_0005 (4)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912" y="116632"/>
            <a:ext cx="4335064" cy="688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фоточки\CCI12042022_0005 (4)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128" y="116633"/>
            <a:ext cx="42880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5624" y="1255069"/>
            <a:ext cx="5004048" cy="44644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15064" y="-24405"/>
            <a:ext cx="36856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Соревнования по лыжам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 начале 90-ых.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Впереди Ольга Перминова, 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за ней Людмила Тюлькина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59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3943725"/>
            <a:ext cx="4608511" cy="273397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Физические упражнения, игры, единоборства, кулачные бои, верховая езда и другое, использовались народами для подготовки к труду и военной службе. </a:t>
            </a:r>
          </a:p>
        </p:txBody>
      </p:sp>
      <p:pic>
        <p:nvPicPr>
          <p:cNvPr id="2050" name="Picture 2" descr="F:\фотки\sor_s_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89484" cy="361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фотки\img1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63487" y="-101875"/>
            <a:ext cx="3168352" cy="445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фотки\img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9019" y="4355667"/>
            <a:ext cx="4556491" cy="250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52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88640"/>
            <a:ext cx="4032448" cy="200558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Максим Хлебников (слева) и Николай Палтусов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F:\фоточки\CCI12042022_0003 (2)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194220"/>
            <a:ext cx="5296389" cy="466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фоточки\CCI12042022_0004 (3)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56845" y="260648"/>
            <a:ext cx="5087155" cy="530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8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Фото здание старой школы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9" name="Picture 3" descr="F:\ИСТОРИЯ СПОРТА текст\IMG_20220504_081623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0243" y="0"/>
            <a:ext cx="9177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89378" y="332656"/>
            <a:ext cx="6098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Здание старого интерната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87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F:\фоточки\CCI12042022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005" y="188640"/>
            <a:ext cx="550861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7654" y="4372168"/>
            <a:ext cx="353426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Татьяна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Ардышева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 Светлана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Емшанова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Елена Суслопарова Андрей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Алышев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Нина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Бажина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на лыжных соревнованиях в Верхошижемье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5848" y="3450502"/>
            <a:ext cx="5115219" cy="34074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51830" y="697306"/>
            <a:ext cx="352692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Сильнейшие лыжники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школы в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начале девяностых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Валерий Чернышев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Максим Хлебников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Андрей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Алышев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Николай Палтусов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17877" y="4372168"/>
            <a:ext cx="299778" cy="4388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116632"/>
            <a:ext cx="5724128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День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ептуна в спортивном лагере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46" name="Picture 2" descr="F:\фоточки\CCI12042022 (2)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078" y="1608354"/>
            <a:ext cx="9036496" cy="526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ИСТОРИЯ СПОРТА текст\n627hagS9Dph1Emudav59CaAuzhZ1MKDzB-BrDM7vfGFdz_Vwj8zJzsWxRtj6qJhy4GwEqlvKGKgCkcT2tiP1lgo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41814"/>
            <a:ext cx="2395470" cy="244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53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чки\CCI12042022_0002 (2)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58060" y="0"/>
            <a:ext cx="93020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5151"/>
            <a:ext cx="892899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Среднеивкинский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пруд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9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Ольга\Мои документы\ИСТОРИЯ СПОРТА текст\фото\IMG_20220503_075128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332656"/>
            <a:ext cx="1944216" cy="325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Ольга\Мои документы\ИСТОРИЯ СПОРТА текст\фото\IMG_20220503_07540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764704"/>
            <a:ext cx="2952328" cy="393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Ольга\Мои документы\ИСТОРИЯ СПОРТА текст\фото\IMG_20220503_07542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65229" y="1686910"/>
            <a:ext cx="2916620" cy="438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5736" y="3573016"/>
            <a:ext cx="2182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Александр</a:t>
            </a:r>
          </a:p>
          <a:p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Шилохвостов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4797152"/>
            <a:ext cx="17732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Владимир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Тимкин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6069724"/>
            <a:ext cx="17892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Александр</a:t>
            </a:r>
          </a:p>
          <a:p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Дрягин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8490" y="917888"/>
            <a:ext cx="3059832" cy="3744416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Команда девочек «Импульс»</a:t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Первый ряд:</a:t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Перминова </a:t>
            </a:r>
            <a:r>
              <a:rPr lang="ru-RU" sz="2000" b="0" dirty="0" err="1" smtClean="0">
                <a:solidFill>
                  <a:schemeClr val="accent1">
                    <a:lumMod val="75000"/>
                  </a:schemeClr>
                </a:solidFill>
              </a:rPr>
              <a:t>Маринв</a:t>
            </a: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Евсеева Ольга</a:t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err="1" smtClean="0">
                <a:solidFill>
                  <a:schemeClr val="accent1">
                    <a:lumMod val="75000"/>
                  </a:schemeClr>
                </a:solidFill>
              </a:rPr>
              <a:t>Кислицына</a:t>
            </a: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 Марина</a:t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второй ряд:</a:t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Городилова Татьяна</a:t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Филимонова Анастасия</a:t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err="1" smtClean="0">
                <a:solidFill>
                  <a:schemeClr val="accent1">
                    <a:lumMod val="75000"/>
                  </a:schemeClr>
                </a:solidFill>
              </a:rPr>
              <a:t>Бажина</a:t>
            </a: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 Людмила</a:t>
            </a:r>
            <a:b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0" dirty="0" smtClean="0">
                <a:solidFill>
                  <a:schemeClr val="accent1">
                    <a:lumMod val="75000"/>
                  </a:schemeClr>
                </a:solidFill>
              </a:rPr>
              <a:t>Ворожцова Ксения</a:t>
            </a:r>
            <a:endParaRPr lang="ru-RU" sz="2000" b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1052736"/>
            <a:ext cx="6400800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F:\ИСТОРИЯ СПОРТА текст\IMG_20220504_22035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"/>
          <a:stretch/>
        </p:blipFill>
        <p:spPr bwMode="auto">
          <a:xfrm>
            <a:off x="0" y="476672"/>
            <a:ext cx="5987849" cy="510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92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573016"/>
            <a:ext cx="2483069" cy="3035212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Дмитрий 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</a:rPr>
              <a:t>Окатьев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Алексей Орлов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Алексей Шарапов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Максим Иванов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Роман Исаков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Кирилл  Филиппов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966138" y="959"/>
            <a:ext cx="4062446" cy="283683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Елизавета Петрова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Алена Матвеева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Марина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араваева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Светлана Козлова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Анастасия Шишкина</a:t>
            </a:r>
          </a:p>
          <a:p>
            <a:pPr marL="45720" indent="0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Нина Горшкова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766"/>
            <a:ext cx="4966138" cy="3811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ile0068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49061" y="3068959"/>
            <a:ext cx="6794939" cy="37890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595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8654" y="260648"/>
            <a:ext cx="6512511" cy="1835542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Роман Шарапов (слева) и Алексей Шарапов.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Всероссийская спартакиада общеобразовательных учреждений.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г.Казань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472" y="2977803"/>
            <a:ext cx="5142431" cy="385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новое фото\Спортсмены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210" y="-31363"/>
            <a:ext cx="2567444" cy="4529463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5986" y="2096190"/>
            <a:ext cx="3195097" cy="480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81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066" y="332656"/>
            <a:ext cx="2891271" cy="2994944"/>
          </a:xfrm>
        </p:spPr>
        <p:txBody>
          <a:bodyPr/>
          <a:lstStyle/>
          <a:p>
            <a:pPr marL="0" indent="0" algn="l">
              <a:buNone/>
            </a:pPr>
            <a:r>
              <a:rPr lang="ru-RU" sz="1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Среднеивкинские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b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юноши в составе сборной Кировской области на Первенстве России в </a:t>
            </a:r>
            <a:r>
              <a:rPr lang="ru-RU" sz="1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г.Ростове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Великом.</a:t>
            </a:r>
            <a:b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№7 – Шарапов Алексей,</a:t>
            </a:r>
            <a:b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№ 5 Останин Александр,</a:t>
            </a:r>
            <a:b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№10 – Орлов Алексей,</a:t>
            </a:r>
            <a:b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№3 – Исаков Роман,</a:t>
            </a:r>
            <a:b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№11 – </a:t>
            </a:r>
            <a:r>
              <a:rPr lang="ru-RU" sz="1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Окатьев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Дмитрий, </a:t>
            </a:r>
            <a:b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№9 – Филиппов Кирилл.</a:t>
            </a:r>
            <a:endParaRPr lang="ru-RU" sz="1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9793" y="0"/>
            <a:ext cx="4333020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8331" y="3112825"/>
            <a:ext cx="9395103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32814" y="0"/>
            <a:ext cx="21111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Юноши, победители</a:t>
            </a: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спартакиады</a:t>
            </a: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Школьников в  2011г</a:t>
            </a: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Филиппов Кирилл</a:t>
            </a:r>
          </a:p>
          <a:p>
            <a:r>
              <a:rPr lang="ru-RU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Новокшонов</a:t>
            </a: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Николай</a:t>
            </a: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Перминова О.В.</a:t>
            </a: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Шарапов Алексей</a:t>
            </a:r>
          </a:p>
          <a:p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Орлов Алексей</a:t>
            </a:r>
          </a:p>
          <a:p>
            <a:r>
              <a:rPr lang="ru-RU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ОстанинАлександр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958759" y="120973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8532440" y="87527"/>
            <a:ext cx="474352" cy="52264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98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58" y="3501008"/>
            <a:ext cx="4327618" cy="324036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Физические упражнения для подготовки к военной службе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 </a:t>
            </a: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8" y="0"/>
            <a:ext cx="8131374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F:\фотки\Без названия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1275" y="3573016"/>
            <a:ext cx="4700323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78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0"/>
            <a:ext cx="3707904" cy="6300192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Команда девушек 1994-1995г.р.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слева направо первый ряд: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Трегубова Екатерина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Смышляева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Алена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Кислицына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Анастасия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Сидорова Кристина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Второй ряд: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Блинова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Наталья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Морозова Екатерина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Филимонова Анастасия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Лумпова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Мария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2" name="Picture 2" descr="C:\Фото\папины девочки\Уржум\IMG_0501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39"/>
          <a:stretch/>
        </p:blipFill>
        <p:spPr bwMode="auto">
          <a:xfrm>
            <a:off x="-2490" y="0"/>
            <a:ext cx="5423338" cy="513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77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60032" y="120740"/>
            <a:ext cx="4012066" cy="792089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Смышляева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Алена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290" name="Picture 2" descr="C:\Documents and Settings\Ольга\Мои документы\17 апреля\DSC02025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75" r="-4514"/>
          <a:stretch/>
        </p:blipFill>
        <p:spPr bwMode="auto">
          <a:xfrm>
            <a:off x="2643" y="-99392"/>
            <a:ext cx="4527687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Documents and Settings\Ольга\Мои документы\17 апреля\DSC0202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5976" y="912829"/>
            <a:ext cx="4766244" cy="592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6237311"/>
            <a:ext cx="2735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Блинова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Наталья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85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372200" y="188640"/>
            <a:ext cx="2771800" cy="5904656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Команда юношей на чемпионате ПФО в г. Нижнем Новгороде.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Слева направо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первый ряд: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Чернышев Алексей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Сава Родион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Черных Максим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Палтусов Алексей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Истомин Владимир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второй ряд: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Перминова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О.В.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Титоренко Кирилл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</a:rPr>
              <a:t>Коковихин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Алексей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Сидоров Артем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Осколков Илья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</a:rPr>
              <a:t>Гребенев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Виталий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315" name="Picture 3" descr="C:\Documents and Settings\Ольга\Мои документы\Выпускной 2017 ДЮСШ\IMG_0049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79" y="0"/>
            <a:ext cx="6278563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65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260648"/>
            <a:ext cx="3851920" cy="5544616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Команда девочек 2001-2002г.р. участница чемпионата ПФО в Пензе.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Первый ряд: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Смирнова Елизавета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err="1" smtClean="0">
                <a:solidFill>
                  <a:schemeClr val="accent1">
                    <a:lumMod val="75000"/>
                  </a:schemeClr>
                </a:solidFill>
              </a:rPr>
              <a:t>Блинова</a:t>
            </a: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 Ирина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err="1" smtClean="0">
                <a:solidFill>
                  <a:schemeClr val="accent1">
                    <a:lumMod val="75000"/>
                  </a:schemeClr>
                </a:solidFill>
              </a:rPr>
              <a:t>Кислицына</a:t>
            </a: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 Марина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err="1" smtClean="0">
                <a:solidFill>
                  <a:schemeClr val="accent1">
                    <a:lumMod val="75000"/>
                  </a:schemeClr>
                </a:solidFill>
              </a:rPr>
              <a:t>Поплаухина</a:t>
            </a: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 Анна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Кокорина Валерия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второй ряд: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Буркова София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Буркова Юлия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Шарапова Анастасия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Лоскутова Анастасия</a:t>
            </a:r>
            <a:b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0" dirty="0" err="1" smtClean="0">
                <a:solidFill>
                  <a:schemeClr val="accent1">
                    <a:lumMod val="75000"/>
                  </a:schemeClr>
                </a:solidFill>
              </a:rPr>
              <a:t>Блинова</a:t>
            </a:r>
            <a:r>
              <a:rPr lang="ru-RU" sz="2400" b="0" dirty="0" smtClean="0">
                <a:solidFill>
                  <a:schemeClr val="accent1">
                    <a:lumMod val="75000"/>
                  </a:schemeClr>
                </a:solidFill>
              </a:rPr>
              <a:t> Елизавета</a:t>
            </a:r>
            <a:endParaRPr lang="ru-RU" sz="2400" b="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 descr="G:\Первенство России ПФО 2001-2002\IMG_1236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88640"/>
            <a:ext cx="5228824" cy="565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91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история школы спорт\6SLpD2SpvdpeGl-G_5-MVdky09gVrwp0DlphQ_vIuIy4Py_eGwwxxQHa9NpX9841lN1KnTQp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897718" cy="4872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3968" y="260648"/>
            <a:ext cx="4021832" cy="5254520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София Буркова  и финалистка Олимпийских игр в беге на 1500м в Пекине, Министр спорта и молодежной политики Кировской области Анна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Альминова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67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8871" y="16619"/>
            <a:ext cx="3563888" cy="4392488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Команда 8 класса серебряный призер  </a:t>
            </a:r>
            <a:r>
              <a:rPr lang="ru-RU" sz="2000" b="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региональномго</a:t>
            </a: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этапа Президентских состязаний в г. Кирове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Первы1 ряд: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Орлова Анастасия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Шишкина Ульяна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Евдокимова Полина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Перминова О.В.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Второй ряд: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Пятов Савелий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Полудницын</a:t>
            </a: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Владислав</a:t>
            </a:r>
            <a:b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000" b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Татаринов Никита</a:t>
            </a:r>
            <a:endParaRPr lang="ru-RU" sz="2000" b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218" name="Picture 2" descr="F:\Новая папка\IMG_20210525_165912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5544616" cy="59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4327" y="4625752"/>
            <a:ext cx="3888432" cy="22322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5935736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Буркова София и Яворская Алена выполняют упражнение сгибание разгибание рук в упоре лежа на Президентских состязаниях.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06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00874"/>
            <a:ext cx="4464495" cy="2340494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Шишкина Ульяна, бронзовый призер областного фестиваля ГТО в г. Кирове.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0111" y="2492896"/>
            <a:ext cx="3539633" cy="43291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238"/>
            <a:ext cx="4644007" cy="43786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4576" y="272563"/>
            <a:ext cx="468910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Шарапова Анастасия, </a:t>
            </a:r>
          </a:p>
          <a:p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Новокшонов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Данил  и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Буркова София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осле награждения на областной 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Спартакиаде общеобразовательных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учреждений Кировской области.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36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3717032"/>
            <a:ext cx="5290519" cy="3140968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Легкоатлетический пробег «Забег Победы» посвященный 9 мая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Награждение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1 место – Бурков Тимофей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2 место – Хлебников Максим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3 место – Вязников Максим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80" y="116632"/>
            <a:ext cx="9038899" cy="32403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38" y="3356991"/>
            <a:ext cx="2935785" cy="355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2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4372168"/>
            <a:ext cx="481392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C:\Documents and Settings\Ольга\Мои документы\Лыжня России 15\100MSDCF\_DSC0385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83548"/>
            <a:ext cx="5028772" cy="348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Documents and Settings\Ольга\Мои документы\Лыжня России 15\100MSDCF\_DSC059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3480" y="2890987"/>
            <a:ext cx="5950520" cy="396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6056" y="260648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Старт забега «Лыжни России» у малышей 2015год.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4509120"/>
            <a:ext cx="2952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Ирина Александровна Орлова С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дочерьми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Анной и Анастасией перед стартом.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4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367" y="3789040"/>
            <a:ext cx="5101698" cy="2808312"/>
          </a:xfrm>
        </p:spPr>
        <p:txBody>
          <a:bodyPr/>
          <a:lstStyle/>
          <a:p>
            <a:pPr lvl="1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Команда студентов, выпускниц нашей школы, победительница турнира 2012год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Перминова Марина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Корякина Татьяна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Трегубова Екатерина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Лумпова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Мария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Тарбеева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Анна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Сидорова Марина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170" name="Picture 2" descr="G:\день села фото\IMG_200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591" y="77996"/>
            <a:ext cx="6412409" cy="356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Documents and Settings\Ольга\Мои документы\турнир 8 марта 2010\IMG_203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3632" y="3163697"/>
            <a:ext cx="388942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63695" y="404663"/>
            <a:ext cx="2525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Турнир 8 марта</a:t>
            </a:r>
          </a:p>
        </p:txBody>
      </p:sp>
    </p:spTree>
    <p:extLst>
      <p:ext uri="{BB962C8B-B14F-4D97-AF65-F5344CB8AC3E}">
        <p14:creationId xmlns:p14="http://schemas.microsoft.com/office/powerpoint/2010/main" val="103659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3861048"/>
            <a:ext cx="4932040" cy="29969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оявились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спортивные школы, клубы и общества,  начали проводиться официальные спортивные соревнования. </a:t>
            </a:r>
          </a:p>
        </p:txBody>
      </p:sp>
      <p:pic>
        <p:nvPicPr>
          <p:cNvPr id="3074" name="Picture 2" descr="F:\фотки\0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721"/>
            <a:ext cx="4884372" cy="376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фотки\img13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83981" y="116632"/>
            <a:ext cx="452683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94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54951" y="3002012"/>
            <a:ext cx="3309538" cy="3685862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Открытие стадиона в октябре 2017 года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2" name="Picture 2" descr="F:\история школы спорт\DSC_9213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871" y="-6561"/>
            <a:ext cx="3011214" cy="302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история школы спорт\DSC_927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83" y="3141153"/>
            <a:ext cx="5576883" cy="3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история школы спорт\IMG_947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26052" y="0"/>
            <a:ext cx="6025132" cy="298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40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76864" cy="68733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8035" y="0"/>
            <a:ext cx="3672408" cy="300208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05064"/>
            <a:ext cx="3563888" cy="28529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13212" y="4769812"/>
            <a:ext cx="43524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Давайте впишем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 ваши имена !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17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4293096"/>
            <a:ext cx="3203847" cy="2376264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спортивные соревнования в начале 20 века.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F:\фотки\Без названия (2)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76" y="0"/>
            <a:ext cx="5267459" cy="399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фотки\Без названия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356992"/>
            <a:ext cx="503977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фотки\img1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90132" y="0"/>
            <a:ext cx="2245052" cy="426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34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7" y="4372168"/>
            <a:ext cx="7910264" cy="208116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Урок физической культуры после революции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2" name="Picture 2" descr="F:\фотки\Без названия (1)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3031"/>
            <a:ext cx="778852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12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547600" y="5517232"/>
            <a:ext cx="2596400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Бояринцев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Анатолий Иванович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F:\История спорта\IhRfsIzNO1c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7704" y="0"/>
            <a:ext cx="2448272" cy="397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07704" y="3933056"/>
            <a:ext cx="244827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Перевалова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Нина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Алексеевна</a:t>
            </a:r>
          </a:p>
          <a:p>
            <a:pPr algn="ctr"/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68863" y="1700808"/>
            <a:ext cx="2561421" cy="386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24544" y="188640"/>
            <a:ext cx="2592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Рупусов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Юрий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Михайлович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55976" y="4840996"/>
            <a:ext cx="1933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Макаров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Василий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Васильевич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F:\ИСТОРИЯ СПОРТА текст\IMG_20220504_08172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64252" y="765054"/>
            <a:ext cx="2404611" cy="381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2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704" y="4233737"/>
            <a:ext cx="6512511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8" name="Picture 4" descr="C:\Documents and Settings\Ольга\Мои документы\ИСТОРИЯ СПОРТА текст\фото\IMG_20220503_07531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9961" y="25051"/>
            <a:ext cx="2937374" cy="433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Ольга\Мои документы\ИСТОРИЯ СПОРТА текст\фото\IMG_20220503_07590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86121" y="1493750"/>
            <a:ext cx="2910096" cy="411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89015" y="4372123"/>
            <a:ext cx="20168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Перминов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Игорь 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М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ихайлович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06082" y="5606291"/>
            <a:ext cx="22701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Перминова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Ольга </a:t>
            </a:r>
          </a:p>
          <a:p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</a:rPr>
              <a:t>валентиновна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5006126"/>
            <a:ext cx="17732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Черных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Владимир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Борисович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8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76672"/>
            <a:ext cx="6512511" cy="11430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2342779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4005064"/>
            <a:ext cx="19944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Решетников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Леонид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Николаевич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8976" y="4548286"/>
            <a:ext cx="20136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Тюлькин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Сергей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Леонидович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4248" y="5275491"/>
            <a:ext cx="20730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Евдокимова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Наталия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Сергеевна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074" name="Picture 2" descr="F:\ИСТОРИЯ СПОРТА текст\4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8765" y="1114763"/>
            <a:ext cx="2354117" cy="344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1861380"/>
            <a:ext cx="2188297" cy="340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9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2683</TotalTime>
  <Words>458</Words>
  <Application>Microsoft Office PowerPoint</Application>
  <PresentationFormat>Экран (4:3)</PresentationFormat>
  <Paragraphs>112</Paragraphs>
  <Slides>41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Calibri</vt:lpstr>
      <vt:lpstr>Gabriola</vt:lpstr>
      <vt:lpstr>Georgia</vt:lpstr>
      <vt:lpstr>Trebuchet MS</vt:lpstr>
      <vt:lpstr>Воздушный поток</vt:lpstr>
      <vt:lpstr>Среднеивкинская школа.   История спорта </vt:lpstr>
      <vt:lpstr>Физические упражнения, игры, единоборства, кулачные бои, верховая езда и другое, использовались народами для подготовки к труду и военной службе. </vt:lpstr>
      <vt:lpstr>Физические упражнения для подготовки к военной службе </vt:lpstr>
      <vt:lpstr>Появились спортивные школы, клубы и общества,  начали проводиться официальные спортивные соревнования. </vt:lpstr>
      <vt:lpstr>спортивные соревнования в начале 20 века.</vt:lpstr>
      <vt:lpstr>Урок физической культуры после революции</vt:lpstr>
      <vt:lpstr>Бояринцев Анатолий Иванович</vt:lpstr>
      <vt:lpstr>Презентация PowerPoint</vt:lpstr>
      <vt:lpstr>Презентация PowerPoint</vt:lpstr>
      <vt:lpstr>Презентация PowerPoint</vt:lpstr>
      <vt:lpstr>Урок физической культуры на спортивной площадке за зданием  интерната ( сейчас магазин 777)</vt:lpstr>
      <vt:lpstr>Лыжные соревнования на месте пруда</vt:lpstr>
      <vt:lpstr>Лыжная экипировка 70 годов</vt:lpstr>
      <vt:lpstr>Транспорт для поездки на соревнования</vt:lpstr>
      <vt:lpstr>Сборная школы по лыжным гонкам в конце 80-ых годов. Первый ряд, слева направо: Бурков Алексей, Бурков Лев, Макаров Вячеслав. Второй ряд слева направо: Кузнецова Людмила, Алышева Татьяна, Блинова Светлана.</vt:lpstr>
      <vt:lpstr>Презентация PowerPoint</vt:lpstr>
      <vt:lpstr>Дабллполлинг. Передвижение на лыжах, отталкиваясь одними руками.</vt:lpstr>
      <vt:lpstr>Более 30 лет Игорь Михайлович Перминов делал лыжню для Среднеивкинской школы </vt:lpstr>
      <vt:lpstr>Соревнования по кроссу на сутяжской горе в летнем спортивном лагере</vt:lpstr>
      <vt:lpstr>Максим Хлебников (слева) и Николай Палтусов</vt:lpstr>
      <vt:lpstr>Фото здание старой школы</vt:lpstr>
      <vt:lpstr>Презентация PowerPoint</vt:lpstr>
      <vt:lpstr>День Нептуна в спортивном лагере</vt:lpstr>
      <vt:lpstr>Среднеивкинский пруд</vt:lpstr>
      <vt:lpstr>Презентация PowerPoint</vt:lpstr>
      <vt:lpstr>Команда девочек «Импульс» Первый ряд: Перминова Маринв Евсеева Ольга Кислицына Марина второй ряд: Городилова Татьяна Филимонова Анастасия Бажина Людмила Ворожцова Ксения</vt:lpstr>
      <vt:lpstr>Дмитрий  Окатьев Алексей Орлов Алексей Шарапов Максим Иванов Роман Исаков Кирилл  Филиппов</vt:lpstr>
      <vt:lpstr>Роман Шарапов (слева) и Алексей Шарапов. Всероссийская спартакиада общеобразовательных учреждений. г.Казань.</vt:lpstr>
      <vt:lpstr>Среднеивкинские  юноши в составе сборной Кировской области на Первенстве России в г.Ростове Великом. №7 – Шарапов Алексей, № 5 Останин Александр, №10 – Орлов Алексей,  №3 – Исаков Роман, №11 – Окатьев Дмитрий,  №9 – Филиппов Кирилл.</vt:lpstr>
      <vt:lpstr>Команда девушек 1994-1995г.р. слева направо первый ряд: Трегубова Екатерина Смышляева Алена Кислицына Анастасия Сидорова Кристина Второй ряд: Блинова Наталья Морозова Екатерина Филимонова Анастасия Лумпова Мария </vt:lpstr>
      <vt:lpstr>Смышляева Алена</vt:lpstr>
      <vt:lpstr>Команда юношей на чемпионате ПФО в г. Нижнем Новгороде. Слева направо первый ряд: Чернышев Алексей Сава Родион Черных Максим Палтусов Алексей Истомин Владимир второй ряд: Перминова О.В. Титоренко Кирилл Коковихин Алексей Сидоров Артем Осколков Илья Гребенев Виталий</vt:lpstr>
      <vt:lpstr>Команда девочек 2001-2002г.р. участница чемпионата ПФО в Пензе. Первый ряд: Смирнова Елизавета Блинова Ирина Кислицына Марина Поплаухина Анна Кокорина Валерия второй ряд: Буркова София Буркова Юлия Шарапова Анастасия Лоскутова Анастасия Блинова Елизавета</vt:lpstr>
      <vt:lpstr>София Буркова  и финалистка Олимпийских игр в беге на 1500м в Пекине, Министр спорта и молодежной политики Кировской области Анна Альминова</vt:lpstr>
      <vt:lpstr>Команда 8 класса серебряный призер  региональномго этапа Президентских состязаний в г. Кирове Первы1 ряд: Орлова Анастасия Шишкина Ульяна Евдокимова Полина Перминова О.В. Второй ряд: Пятов Савелий Полудницын Владислав Татаринов Никита</vt:lpstr>
      <vt:lpstr>Шишкина Ульяна, бронзовый призер областного фестиваля ГТО в г. Кирове.</vt:lpstr>
      <vt:lpstr>Легкоатлетический пробег «Забег Победы» посвященный 9 мая Награждение 1 место – Бурков Тимофей 2 место – Хлебников Максим 3 место – Вязников Максим</vt:lpstr>
      <vt:lpstr>Презентация PowerPoint</vt:lpstr>
      <vt:lpstr>Команда студентов, выпускниц нашей школы, победительница турнира 2012год Перминова Марина Корякина Татьяна Трегубова Екатерина Лумпова Мария Тарбеева Анна Сидорова Марина</vt:lpstr>
      <vt:lpstr>Открытие стадиона в октябре 2017 года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Горев Максим Игоревич</cp:lastModifiedBy>
  <cp:revision>116</cp:revision>
  <dcterms:modified xsi:type="dcterms:W3CDTF">2025-02-20T07:11:00Z</dcterms:modified>
</cp:coreProperties>
</file>