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57" r:id="rId4"/>
    <p:sldId id="259" r:id="rId5"/>
    <p:sldId id="279" r:id="rId6"/>
    <p:sldId id="265" r:id="rId7"/>
    <p:sldId id="274" r:id="rId8"/>
    <p:sldId id="275" r:id="rId9"/>
    <p:sldId id="263" r:id="rId10"/>
    <p:sldId id="262" r:id="rId11"/>
    <p:sldId id="276" r:id="rId12"/>
    <p:sldId id="277" r:id="rId13"/>
    <p:sldId id="278" r:id="rId14"/>
    <p:sldId id="266" r:id="rId15"/>
    <p:sldId id="280" r:id="rId16"/>
    <p:sldId id="281" r:id="rId17"/>
    <p:sldId id="282" r:id="rId18"/>
    <p:sldId id="267" r:id="rId19"/>
    <p:sldId id="28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956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52403-FA7E-4D62-B655-49E6411CC0BA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562F3-EA9D-4FFA-B3B1-AC2CC922C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732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562F3-EA9D-4FFA-B3B1-AC2CC922C7D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535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36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51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13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87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4104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5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0154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56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682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299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36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144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910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344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562F3-EA9D-4FFA-B3B1-AC2CC922C7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510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2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36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D562F3-EA9D-4FFA-B3B1-AC2CC922C7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36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562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617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86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550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32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95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99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3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35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62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9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F7CA9-33C4-4E5F-AA09-25343C6BE878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263E5-435D-4971-B3C7-FFF3DF11A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98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pinkamuz.pro/search/%D0%A7%D0%B8%D1%81%D0%BB%D0%BE%20%D0%9F%D0%B8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hyperlink" Target="https://learningapps.org/14553446" TargetMode="Externa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hyperlink" Target="https://learningapps.org/2444184" TargetMode="Externa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ingapps.org/2452272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0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https://argumentnn.ru/upload/iblock/75f/twwsqxczdn3z80j6zduwfz8y57xog6tr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149" y="1507430"/>
            <a:ext cx="9985375" cy="358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17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5574" y="714375"/>
            <a:ext cx="10100625" cy="36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5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816612" y="609486"/>
            <a:ext cx="821308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№4. Вычислить площадь треугольника АВС, если АВ=5 см, ВС= 4 см,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= 0,8 (с использованием справочного материала ГВЭ 11 класса).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8900" y="1409700"/>
            <a:ext cx="8943975" cy="47815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81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2905125" y="1390651"/>
            <a:ext cx="678180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Вычислить площадь треугольника АВС, если АВ=5 см, ВС= 4 см, 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= - 0,6.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504825" y="626290"/>
            <a:ext cx="10839449" cy="448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Андрей Андреевич Марков (2 июня 1856 – 20 июля 1922) – русский математик, академик, внёсший большой вклад в теорию вероятностей, математический анализ и теорию чисел, сказал: 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15000"/>
              </a:lnSpc>
              <a:spcAft>
                <a:spcPts val="1000"/>
              </a:spcAft>
            </a:pPr>
            <a:endParaRPr lang="ru-RU" sz="1600" b="1" i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ru-RU" sz="4000" b="1" i="1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бойтесь формул! Учитесь владеть</a:t>
            </a:r>
            <a:endParaRPr lang="ru-RU" sz="4000" b="1" dirty="0">
              <a:ln w="9525">
                <a:solidFill>
                  <a:srgbClr val="FF0000"/>
                </a:solidFill>
                <a:prstDash val="solid"/>
              </a:ln>
              <a:solidFill>
                <a:srgbClr val="A5002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этим инструментом человеческого гения!</a:t>
            </a:r>
            <a:endParaRPr lang="ru-RU" sz="4000" b="1" dirty="0">
              <a:ln w="9525">
                <a:solidFill>
                  <a:srgbClr val="FF0000"/>
                </a:solidFill>
                <a:prstDash val="solid"/>
              </a:ln>
              <a:solidFill>
                <a:srgbClr val="A5002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 формулах заключено величие </a:t>
            </a:r>
            <a:endParaRPr lang="ru-RU" sz="4000" b="1" i="1" dirty="0" smtClean="0">
              <a:ln w="9525">
                <a:solidFill>
                  <a:srgbClr val="FF0000"/>
                </a:solidFill>
                <a:prstDash val="solid"/>
              </a:ln>
              <a:solidFill>
                <a:srgbClr val="A5002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4000" b="1" i="1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могущество разума..."</a:t>
            </a:r>
            <a:endParaRPr lang="ru-RU" sz="4000" b="1" dirty="0">
              <a:ln w="9525">
                <a:solidFill>
                  <a:srgbClr val="FF0000"/>
                </a:solidFill>
                <a:prstDash val="solid"/>
              </a:ln>
              <a:solidFill>
                <a:srgbClr val="A5002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8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0" y="381001"/>
            <a:ext cx="6922576" cy="533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67937" y="5834392"/>
            <a:ext cx="31427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Стр. 135 учебника</a:t>
            </a:r>
            <a:endParaRPr lang="ru-RU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707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71750" y="571500"/>
            <a:ext cx="8982075" cy="5295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617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8000" y="4276726"/>
            <a:ext cx="8677275" cy="1895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https://stendy-na-zakaz.ru/wp-content/uploads/2021/06/CD-07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878" y="-1"/>
            <a:ext cx="4974872" cy="414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2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08094" y="409575"/>
            <a:ext cx="6507481" cy="6229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6613" y="276596"/>
            <a:ext cx="2412362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/>
            </a:r>
            <a:br>
              <a:rPr lang="ru-RU" b="1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</a:br>
            <a:r>
              <a:rPr lang="ru-RU" b="1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Число Пи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так звучит число Пи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7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512951" y="6172150"/>
            <a:ext cx="47815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Основные тригонометрические тождества (learningapps.org)</a:t>
            </a:r>
            <a:r>
              <a:rPr kumimoji="0" lang="ru-RU" altLang="ru-RU" sz="1400" b="0" i="0" u="sng" strike="noStrike" cap="none" normalizeH="0" baseline="0" dirty="0" smtClean="0">
                <a:ln>
                  <a:noFill/>
                </a:ln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6050" y="390526"/>
            <a:ext cx="7780747" cy="565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74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50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2" name="Picture 2" descr="https://znaki154.ru/upload/iblock/28b/28bbdebf657bf2cf27dfce597e7bff1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75" y="1001396"/>
            <a:ext cx="9322710" cy="416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2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6574" y="342900"/>
            <a:ext cx="7994771" cy="622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7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160" t="8666" r="31599" b="25656"/>
          <a:stretch/>
        </p:blipFill>
        <p:spPr bwMode="auto">
          <a:xfrm>
            <a:off x="2956559" y="1128415"/>
            <a:ext cx="8825866" cy="533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4325" y="297417"/>
            <a:ext cx="8386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A5002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Тригонометрия на ладони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A5002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6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801" t="18016" r="32528" b="16989"/>
          <a:stretch/>
        </p:blipFill>
        <p:spPr bwMode="auto">
          <a:xfrm>
            <a:off x="3008243" y="1158323"/>
            <a:ext cx="8801100" cy="5267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9558" y="281159"/>
            <a:ext cx="85854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38100" dir="270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Тригонометрия на ладони</a:t>
            </a:r>
          </a:p>
        </p:txBody>
      </p:sp>
    </p:spTree>
    <p:extLst>
      <p:ext uri="{BB962C8B-B14F-4D97-AF65-F5344CB8AC3E}">
        <p14:creationId xmlns:p14="http://schemas.microsoft.com/office/powerpoint/2010/main" val="390297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2" descr="https://stendy-na-zakaz.ru/wp-content/uploads/2021/06/CD-07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2777" y="200025"/>
            <a:ext cx="7272301" cy="606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24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1" y="-29051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743326" y="669638"/>
            <a:ext cx="41980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Градусы и радианы (learningapps.org)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9468" y="1106933"/>
            <a:ext cx="8174682" cy="459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7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49" name="Рисунок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5146" y="3883167"/>
            <a:ext cx="7816329" cy="275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419600" y="457199"/>
            <a:ext cx="48291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Координаты точек единичной окружности (learningapps.org)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47847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6880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0" name="Рисунок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85262" y="749586"/>
            <a:ext cx="5502275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4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76250" y="825689"/>
                <a:ext cx="4152900" cy="2516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№3.  Определение четверти нахождения точки, полученной поворотом точки Р (1; 0) на угол α, и знаков </a:t>
                </a: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sin α</a:t>
                </a: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cos α</a:t>
                </a: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tg</a:t>
                </a: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α</a:t>
                </a: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(с использованием таблицы).</a:t>
                </a:r>
                <a:endParaRPr lang="ru-R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А) α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ru-RU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; 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Б) α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-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В)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α  = - 0,1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; Г) α = 5,3 ; Д) α = - 470</a:t>
                </a:r>
                <a:r>
                  <a:rPr lang="ru-RU" baseline="30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°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endParaRPr lang="ru-R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50" y="825689"/>
                <a:ext cx="4152900" cy="2516395"/>
              </a:xfrm>
              <a:prstGeom prst="rect">
                <a:avLst/>
              </a:prstGeom>
              <a:blipFill>
                <a:blip r:embed="rId5"/>
                <a:stretch>
                  <a:fillRect l="-1175" t="-484" r="-1322" b="-9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Группа 8"/>
          <p:cNvGrpSpPr/>
          <p:nvPr/>
        </p:nvGrpSpPr>
        <p:grpSpPr>
          <a:xfrm>
            <a:off x="4759271" y="501839"/>
            <a:ext cx="7119231" cy="6132443"/>
            <a:chOff x="2521726" y="327991"/>
            <a:chExt cx="6776744" cy="5685182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21726" y="327991"/>
              <a:ext cx="6776744" cy="3773142"/>
            </a:xfrm>
            <a:prstGeom prst="rect">
              <a:avLst/>
            </a:prstGeom>
          </p:spPr>
        </p:pic>
        <p:pic>
          <p:nvPicPr>
            <p:cNvPr id="11" name="Picture 4" descr="https://storage.tpu.ru/assets/object/opaket_elem_stranica/1d854983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2476" y="4101131"/>
              <a:ext cx="4781212" cy="1842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images.myshared.ru/6/599780/slide_23.jpg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88285" y="4101132"/>
              <a:ext cx="1703077" cy="1912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52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genial.ly/5fd66b5e5c50730f805afc70/5b129c86-d961-4edb-9e9a-4a06abafbfd3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2575" cy="68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8887" y="0"/>
            <a:ext cx="12192000" cy="6887051"/>
            <a:chOff x="0" y="0"/>
            <a:chExt cx="12192000" cy="6887051"/>
          </a:xfrm>
        </p:grpSpPr>
        <p:pic>
          <p:nvPicPr>
            <p:cNvPr id="5" name="Picture 2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72575" cy="688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g.genial.ly/5fd66b5e5c50730f805afc70/5b129c86-d961-4edb-9e9a-4a06abafbfd3.jpe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21500" y="0"/>
              <a:ext cx="5270500" cy="6887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7962" y="333725"/>
            <a:ext cx="5581238" cy="629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7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184</Words>
  <Application>Microsoft Office PowerPoint</Application>
  <PresentationFormat>Широкоэкранный</PresentationFormat>
  <Paragraphs>38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79536</dc:creator>
  <cp:lastModifiedBy>Горев Максим Игоревич</cp:lastModifiedBy>
  <cp:revision>39</cp:revision>
  <dcterms:created xsi:type="dcterms:W3CDTF">2024-02-06T16:23:41Z</dcterms:created>
  <dcterms:modified xsi:type="dcterms:W3CDTF">2025-01-27T09:17:14Z</dcterms:modified>
</cp:coreProperties>
</file>