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3" r:id="rId3"/>
    <p:sldId id="290" r:id="rId4"/>
    <p:sldId id="271" r:id="rId5"/>
    <p:sldId id="292" r:id="rId6"/>
    <p:sldId id="296" r:id="rId7"/>
    <p:sldId id="300" r:id="rId8"/>
    <p:sldId id="293" r:id="rId9"/>
    <p:sldId id="267" r:id="rId10"/>
    <p:sldId id="295" r:id="rId11"/>
    <p:sldId id="298" r:id="rId12"/>
    <p:sldId id="297" r:id="rId13"/>
    <p:sldId id="299" r:id="rId14"/>
    <p:sldId id="304" r:id="rId15"/>
    <p:sldId id="311" r:id="rId16"/>
    <p:sldId id="310" r:id="rId17"/>
    <p:sldId id="301" r:id="rId18"/>
    <p:sldId id="302" r:id="rId19"/>
    <p:sldId id="309" r:id="rId20"/>
    <p:sldId id="303" r:id="rId21"/>
    <p:sldId id="306" r:id="rId22"/>
    <p:sldId id="307" r:id="rId23"/>
    <p:sldId id="308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6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C0EF7-5CD7-424B-93D6-C75836F82BA4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1B7F6-B7FC-45D1-BD52-38956FFAE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1500174"/>
            <a:ext cx="628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Взаимодействие школы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 социальными партнёрами в решении вопросов духовно-нравственного воспитания детей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учитель русского языка и литературы</a:t>
            </a:r>
          </a:p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Monotype Corsiva" pitchFamily="66" charset="0"/>
              </a:rPr>
              <a:t>Труфакина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Зинаида Ивановна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428596" y="3714752"/>
            <a:ext cx="3554040" cy="288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  образовательное казенное учреждение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общеобразовательная школа п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Зенгино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Оричевского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Кировской области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93375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 в конкурсах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285720" y="285728"/>
            <a:ext cx="2754381" cy="22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5717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571744"/>
            <a:ext cx="2857520" cy="403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 descr="C:\Users\МОКУ_СООШ_Зенгино\Desktop\портфолио\7 грамоты учащихся\2023\сертификат участника 163_page-000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857364"/>
            <a:ext cx="4445160" cy="3143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93375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 в конкурсах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285720" y="285728"/>
            <a:ext cx="2754381" cy="22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5717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C:\Users\МОКУ_СООШ_Зенгино\Desktop\портфолио\7 грамоты учащихся\2023\кат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85728"/>
            <a:ext cx="2445543" cy="335758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857628"/>
            <a:ext cx="32481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214422"/>
            <a:ext cx="32481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3929066"/>
            <a:ext cx="3214710" cy="240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93680" y="626425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«Живая классика»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285720" y="285728"/>
            <a:ext cx="2754381" cy="22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5717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МОКУ_СООШ_Зенгино\Desktop\портфолио\7 грамоты учащихся\2023\oILtTor-H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22958"/>
            <a:ext cx="2714644" cy="3763562"/>
          </a:xfrm>
          <a:prstGeom prst="rect">
            <a:avLst/>
          </a:prstGeom>
          <a:noFill/>
        </p:spPr>
      </p:pic>
      <p:pic>
        <p:nvPicPr>
          <p:cNvPr id="5122" name="Picture 2" descr="C:\Users\МОКУ_СООШ_Зенгино\Desktop\T547f52q_b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857364"/>
            <a:ext cx="4429156" cy="2491400"/>
          </a:xfrm>
          <a:prstGeom prst="rect">
            <a:avLst/>
          </a:prstGeom>
          <a:noFill/>
        </p:spPr>
      </p:pic>
      <p:pic>
        <p:nvPicPr>
          <p:cNvPr id="5123" name="Picture 3" descr="C:\Users\МОКУ_СООШ_Зенгино\Desktop\d_ZBhD4qXZ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786190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93375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Экскурсии в храмы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285720" y="285728"/>
            <a:ext cx="2754381" cy="22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5717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3095646" cy="232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500174"/>
            <a:ext cx="3429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МОКУ_СООШ_Зенгино\Desktop\конференция 13.12.2023\1TgiFUOYyG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143116"/>
            <a:ext cx="3881465" cy="218332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857628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93375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Фестиваль колокольного звона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285720" y="285728"/>
            <a:ext cx="2754381" cy="22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5717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ОКУ_СООШ_Зенгино\Desktop\конференция 13.12.2023\5_Rpj2IHO_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928802"/>
            <a:ext cx="3019425" cy="42672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143116"/>
            <a:ext cx="4267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93375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Свято-Трифоновские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Сретенские чтения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285720" y="285728"/>
            <a:ext cx="2754381" cy="22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5717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ОКУ_СООШ_Зенгино\Desktop\G2Zw46-n_C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285992"/>
            <a:ext cx="3136129" cy="4197050"/>
          </a:xfrm>
          <a:prstGeom prst="rect">
            <a:avLst/>
          </a:prstGeom>
          <a:noFill/>
        </p:spPr>
      </p:pic>
      <p:pic>
        <p:nvPicPr>
          <p:cNvPr id="2051" name="Picture 3" descr="C:\Users\МОКУ_СООШ_Зенгино\Desktop\pNtyqKevZV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857495"/>
            <a:ext cx="4357718" cy="3258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93375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Поездки по литературным  местам                               России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5717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ОКУ_СООШ_Зенгино\Desktop\OK6E9Oa1H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2250297" cy="3000396"/>
          </a:xfrm>
          <a:prstGeom prst="rect">
            <a:avLst/>
          </a:prstGeom>
          <a:noFill/>
        </p:spPr>
      </p:pic>
      <p:pic>
        <p:nvPicPr>
          <p:cNvPr id="3075" name="Picture 3" descr="C:\Users\МОКУ_СООШ_Зенгино\Desktop\NRZm4rsBMDCRevVjwk-6wFvJnPwnVTGmrjLbluKiDQKedhipidLsklKhfA4mBSZjMYpHB5lXjX-mYdPhtQQJC7V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0841" y="2928934"/>
            <a:ext cx="2194167" cy="3071834"/>
          </a:xfrm>
          <a:prstGeom prst="rect">
            <a:avLst/>
          </a:prstGeom>
          <a:noFill/>
        </p:spPr>
      </p:pic>
      <p:pic>
        <p:nvPicPr>
          <p:cNvPr id="3076" name="Picture 4" descr="C:\Users\МОКУ_СООШ_Зенгино\Desktop\C0HZFA_150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500306"/>
            <a:ext cx="3105830" cy="2322094"/>
          </a:xfrm>
          <a:prstGeom prst="rect">
            <a:avLst/>
          </a:prstGeom>
          <a:noFill/>
        </p:spPr>
      </p:pic>
      <p:pic>
        <p:nvPicPr>
          <p:cNvPr id="3077" name="Picture 5" descr="C:\Users\МОКУ_СООШ_Зенгино\Desktop\uiNYBdjsE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71942"/>
            <a:ext cx="3048022" cy="2286016"/>
          </a:xfrm>
          <a:prstGeom prst="rect">
            <a:avLst/>
          </a:prstGeom>
          <a:noFill/>
        </p:spPr>
      </p:pic>
      <p:pic>
        <p:nvPicPr>
          <p:cNvPr id="14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6143636" y="4626000"/>
            <a:ext cx="2754381" cy="223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93375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Исполнение духовных стихов церковным хором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285720" y="285728"/>
            <a:ext cx="2754381" cy="22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5717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ОКУ_СООШ_Зенгино\Desktop\конференция 13.12.2023\4_KYSKZQxw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3116"/>
            <a:ext cx="3000396" cy="4241397"/>
          </a:xfrm>
          <a:prstGeom prst="rect">
            <a:avLst/>
          </a:prstGeom>
          <a:noFill/>
        </p:spPr>
      </p:pic>
      <p:pic>
        <p:nvPicPr>
          <p:cNvPr id="2051" name="Picture 3" descr="C:\Users\МОКУ_СООШ_Зенгино\Desktop\_VIfxDcQBP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071678"/>
            <a:ext cx="4508813" cy="31843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93375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Неделя театра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285720" y="285728"/>
            <a:ext cx="2754381" cy="22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5717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МОКУ_СООШ_Зенгино\Desktop\конференция 13.12.2023\kYa6HPOi8d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86124"/>
            <a:ext cx="4338638" cy="2714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93375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Поездки в театр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285720" y="285728"/>
            <a:ext cx="2754381" cy="22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5717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ОКУ_СООШ_Зенгино\Desktop\4p38y2IHcq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161083"/>
            <a:ext cx="4357718" cy="3268289"/>
          </a:xfrm>
          <a:prstGeom prst="rect">
            <a:avLst/>
          </a:prstGeom>
          <a:noFill/>
        </p:spPr>
      </p:pic>
      <p:pic>
        <p:nvPicPr>
          <p:cNvPr id="3" name="Picture 2" descr="C:\Users\МОКУ_СООШ_Зенгино\Desktop\fRV13XMa4K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643050"/>
            <a:ext cx="3071834" cy="40957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0344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58" y="714356"/>
            <a:ext cx="8572560" cy="36933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духовно-нравственного воспитания детей является одной из ключевых проблем современного общества. Перед семьёй и школой стоит задача воспитания ответственного гражданина, способного самостоятельно оценивать происходящее и строить свою деятельность в соответствии с интересами окружающих его людей.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4285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Введение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2" descr="C:\Users\Пользователь\Downloads\titlekopiya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b="4400"/>
          <a:stretch>
            <a:fillRect/>
          </a:stretch>
        </p:blipFill>
        <p:spPr bwMode="auto">
          <a:xfrm>
            <a:off x="7072330" y="4071942"/>
            <a:ext cx="1769859" cy="1692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4357694"/>
            <a:ext cx="5786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дети – это наша старость.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Правильное воспитание- это наша счастливая старость,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плохое воспитание – это наше будущее горе, это наши слезы.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наша вина перед другими людьми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93375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Музей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285720" y="285728"/>
            <a:ext cx="2754381" cy="22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5717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МОКУ_СООШ_Зенгино\Desktop\NioG2KfQco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357298"/>
            <a:ext cx="3595713" cy="269678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86182" y="4714884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7" name="Picture 3" descr="C:\Users\МОКУ_СООШ_Зенгино\Desktop\hw8MiIqLzy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096" y="3571875"/>
            <a:ext cx="3833838" cy="2875379"/>
          </a:xfrm>
          <a:prstGeom prst="rect">
            <a:avLst/>
          </a:prstGeom>
          <a:noFill/>
        </p:spPr>
      </p:pic>
      <p:pic>
        <p:nvPicPr>
          <p:cNvPr id="11" name="Picture 3" descr="C:\Users\МОКУ_СООШ_Зенгино\Desktop\WoatLuX338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571480"/>
            <a:ext cx="2018123" cy="2690831"/>
          </a:xfrm>
          <a:prstGeom prst="rect">
            <a:avLst/>
          </a:prstGeom>
          <a:noFill/>
        </p:spPr>
      </p:pic>
      <p:pic>
        <p:nvPicPr>
          <p:cNvPr id="1026" name="Picture 2" descr="C:\Users\МОКУ_СООШ_Зенгино\Desktop\bf4MRF7pC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571876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93375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Книжкина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неделя в библиотеке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285720" y="285728"/>
            <a:ext cx="2754381" cy="22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5717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МОКУ_СООШ_Зенгино\Desktop\7UIJigsZ5L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714488"/>
            <a:ext cx="4267200" cy="3200400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00372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93375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Встреча с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писателями-зеляками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285720" y="285728"/>
            <a:ext cx="2754381" cy="22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5717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000240"/>
            <a:ext cx="5786478" cy="386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93375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Проект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Поисковики-школам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285720" y="285728"/>
            <a:ext cx="2754381" cy="22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5717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МОКУ_СООШ_Зенгино\Desktop\конференция 13.12.2023\PBqsWCudRX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857364"/>
            <a:ext cx="6949878" cy="4357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83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Социальные партнёры школы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643174" y="1714488"/>
            <a:ext cx="1571636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14810" y="1714488"/>
            <a:ext cx="1785950" cy="21431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14810" y="1714488"/>
            <a:ext cx="2857520" cy="10715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143108" y="1714488"/>
            <a:ext cx="2071702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14810" y="1714488"/>
            <a:ext cx="2000264" cy="1785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3178959" y="2750339"/>
            <a:ext cx="3000396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500298" y="1857364"/>
            <a:ext cx="1857388" cy="15716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321703" y="2893215"/>
            <a:ext cx="3071834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428596" y="1785926"/>
            <a:ext cx="2071702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8596" y="2857496"/>
            <a:ext cx="2071702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57224" y="3929066"/>
            <a:ext cx="2071702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714480" y="5000636"/>
            <a:ext cx="2286016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00628" y="5000636"/>
            <a:ext cx="2286016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786446" y="3857628"/>
            <a:ext cx="2000264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15140" y="2928934"/>
            <a:ext cx="2000264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357950" y="1785926"/>
            <a:ext cx="2428892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500034" y="17859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 творчества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71472" y="285749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71538" y="39290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Церковь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57950" y="178592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Редакция газеты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29454" y="292893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Музей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43570" y="385762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28794" y="50006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МПСТУ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929190" y="5000637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Дворец-мемориал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1214422"/>
            <a:ext cx="6072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Кружок «Юный журналист»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38" y="357166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Оричевский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дом творчества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Downloads\vospit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8750" t="16250" r="10625"/>
          <a:stretch>
            <a:fillRect/>
          </a:stretch>
        </p:blipFill>
        <p:spPr bwMode="auto">
          <a:xfrm>
            <a:off x="5286380" y="4500570"/>
            <a:ext cx="2786082" cy="2170535"/>
          </a:xfrm>
          <a:prstGeom prst="rect">
            <a:avLst/>
          </a:prstGeom>
          <a:noFill/>
        </p:spPr>
      </p:pic>
      <p:pic>
        <p:nvPicPr>
          <p:cNvPr id="2050" name="Picture 2" descr="C:\Users\МОКУ_СООШ_Зенгино\Desktop\quxABTo1z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4000528" cy="2388735"/>
          </a:xfrm>
          <a:prstGeom prst="rect">
            <a:avLst/>
          </a:prstGeom>
          <a:noFill/>
        </p:spPr>
      </p:pic>
      <p:pic>
        <p:nvPicPr>
          <p:cNvPr id="9" name="Picture 2" descr="C:\Users\МОКУ_СООШ_Зенгино\Desktop\конференция 13.12.2023\3o3rsVVHE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785925"/>
            <a:ext cx="3571900" cy="2670553"/>
          </a:xfrm>
          <a:prstGeom prst="rect">
            <a:avLst/>
          </a:prstGeom>
          <a:noFill/>
        </p:spPr>
      </p:pic>
      <p:pic>
        <p:nvPicPr>
          <p:cNvPr id="10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428596" y="857232"/>
            <a:ext cx="3554040" cy="288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285728"/>
            <a:ext cx="8286808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«Авторы – дети»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357430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МОКУ_СООШ_Зенгино\Desktop\конференция 13.12.2023\8qza4ymgt8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2290514" cy="3143272"/>
          </a:xfrm>
          <a:prstGeom prst="rect">
            <a:avLst/>
          </a:prstGeom>
          <a:noFill/>
        </p:spPr>
      </p:pic>
      <p:pic>
        <p:nvPicPr>
          <p:cNvPr id="2052" name="Picture 4" descr="C:\Users\МОКУ_СООШ_Зенгино\Desktop\конференция 13.12.2023\c6rdQd3f9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214422"/>
            <a:ext cx="3321472" cy="2500330"/>
          </a:xfrm>
          <a:prstGeom prst="rect">
            <a:avLst/>
          </a:prstGeom>
          <a:noFill/>
        </p:spPr>
      </p:pic>
      <p:pic>
        <p:nvPicPr>
          <p:cNvPr id="12" name="Picture 2" descr="C:\Users\МОКУ_СООШ_Зенгино\Desktop\конференция 13.12.2023\2xU7d1Byi0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1" y="3872953"/>
            <a:ext cx="3500462" cy="2617142"/>
          </a:xfrm>
          <a:prstGeom prst="rect">
            <a:avLst/>
          </a:prstGeom>
          <a:noFill/>
        </p:spPr>
      </p:pic>
      <p:pic>
        <p:nvPicPr>
          <p:cNvPr id="2054" name="Picture 6" descr="C:\Users\МОКУ_СООШ_Зенгино\Desktop\конференция 13.12.2023\iSbWmGJG6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214422"/>
            <a:ext cx="2524127" cy="3786190"/>
          </a:xfrm>
          <a:prstGeom prst="rect">
            <a:avLst/>
          </a:prstGeom>
          <a:noFill/>
        </p:spPr>
      </p:pic>
      <p:pic>
        <p:nvPicPr>
          <p:cNvPr id="14" name="Picture 5" descr="C:\Users\МОКУ_СООШ_Зенгино\Desktop\конференция 13.12.2023\p9kgaWcTazQ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5" y="3857628"/>
            <a:ext cx="3624621" cy="2647672"/>
          </a:xfrm>
          <a:prstGeom prst="rect">
            <a:avLst/>
          </a:prstGeom>
          <a:noFill/>
        </p:spPr>
      </p:pic>
      <p:pic>
        <p:nvPicPr>
          <p:cNvPr id="11" name="Picture 3" descr="C:\Users\Алёнушка\Desktop\den_vospitatela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190" y="4714884"/>
            <a:ext cx="1904810" cy="1857388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285728"/>
            <a:ext cx="8286808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«Авторы – дети»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357430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МОКУ_СООШ_Зенгино\Desktop\lIAz3032h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357298"/>
            <a:ext cx="3738546" cy="2640348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357298"/>
            <a:ext cx="2000264" cy="28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285860"/>
            <a:ext cx="1928826" cy="278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C:\Users\МОКУ_СООШ_Зенгино\Desktop\5Y6LDe99sM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571876"/>
            <a:ext cx="2206641" cy="2953125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1594" y="3571877"/>
            <a:ext cx="213217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285728"/>
            <a:ext cx="828680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Статьи учащихся в газете «Искра»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357430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МОКУ_СООШ_Зенгино\Desktop\конференция 13.12.2023\h2t2clxmEB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3286148" cy="5443313"/>
          </a:xfrm>
          <a:prstGeom prst="rect">
            <a:avLst/>
          </a:prstGeom>
          <a:noFill/>
        </p:spPr>
      </p:pic>
      <p:pic>
        <p:nvPicPr>
          <p:cNvPr id="1026" name="Picture 2" descr="C:\Users\МОКУ_СООШ_Зенгино\Desktop\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857233"/>
            <a:ext cx="3772373" cy="5500726"/>
          </a:xfrm>
          <a:prstGeom prst="rect">
            <a:avLst/>
          </a:prstGeom>
          <a:noFill/>
        </p:spPr>
      </p:pic>
      <p:pic>
        <p:nvPicPr>
          <p:cNvPr id="7" name="Picture 3" descr="C:\Users\Алёнушка\Desktop\den_vospitatel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4071942"/>
            <a:ext cx="2584339" cy="252000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285728"/>
            <a:ext cx="828680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Встречи с редактором районной газеты «Искра»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357430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МОКУ_СООШ_Зенгино\Desktop\конференция 13.12.2023\ClkoWEqli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3714776" cy="2674141"/>
          </a:xfrm>
          <a:prstGeom prst="rect">
            <a:avLst/>
          </a:prstGeom>
          <a:noFill/>
        </p:spPr>
      </p:pic>
      <p:pic>
        <p:nvPicPr>
          <p:cNvPr id="3077" name="Picture 5" descr="C:\Users\МОКУ_СООШ_Зенгино\Desktop\конференция 13.12.2023\gmoKkiNwo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357562"/>
            <a:ext cx="3857652" cy="289324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857628"/>
            <a:ext cx="4267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928670"/>
            <a:ext cx="41957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93375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 в конкурсах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285720" y="285728"/>
            <a:ext cx="2754381" cy="22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5717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357297"/>
            <a:ext cx="4929222" cy="369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МОКУ_СООШ_Зенгино\Desktop\портфолио\7 грамоты учащихся\2023\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285992"/>
            <a:ext cx="2237412" cy="3071835"/>
          </a:xfrm>
          <a:prstGeom prst="rect">
            <a:avLst/>
          </a:prstGeom>
          <a:noFill/>
        </p:spPr>
      </p:pic>
      <p:pic>
        <p:nvPicPr>
          <p:cNvPr id="10" name="Picture 3" descr="C:\Users\МОКУ_СООШ_Зенгино\Desktop\портфолио\7 грамоты учащихся\2023\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3643314"/>
            <a:ext cx="3628966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219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Пивоваров Александр Анатольевич</cp:lastModifiedBy>
  <cp:revision>169</cp:revision>
  <dcterms:created xsi:type="dcterms:W3CDTF">2019-05-17T15:33:56Z</dcterms:created>
  <dcterms:modified xsi:type="dcterms:W3CDTF">2024-11-28T05:06:54Z</dcterms:modified>
</cp:coreProperties>
</file>