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0" r:id="rId12"/>
    <p:sldId id="266" r:id="rId13"/>
    <p:sldId id="267" r:id="rId14"/>
    <p:sldId id="268" r:id="rId15"/>
    <p:sldId id="271" r:id="rId16"/>
    <p:sldId id="269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7B5D1B8-79D2-4C85-BF7C-13BAB201A1B9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C6D7665-1707-4FC1-B7D5-5AC0CD02A7C1}">
      <dgm:prSet phldrT="[Текст]"/>
      <dgm:spPr/>
      <dgm:t>
        <a:bodyPr/>
        <a:lstStyle/>
        <a:p>
          <a:pPr algn="ctr"/>
          <a:r>
            <a:rPr lang="ru-RU" b="1" dirty="0" smtClean="0"/>
            <a:t>начало Великой Отечественной войны</a:t>
          </a:r>
          <a:endParaRPr lang="ru-RU" b="1" dirty="0"/>
        </a:p>
      </dgm:t>
    </dgm:pt>
    <dgm:pt modelId="{71D84508-FFC1-4565-9CA9-8B2C67717E51}" type="parTrans" cxnId="{6428B188-A5A2-4CAD-B3C1-4F925BEA2B5E}">
      <dgm:prSet/>
      <dgm:spPr/>
      <dgm:t>
        <a:bodyPr/>
        <a:lstStyle/>
        <a:p>
          <a:endParaRPr lang="ru-RU"/>
        </a:p>
      </dgm:t>
    </dgm:pt>
    <dgm:pt modelId="{A0B0A1AA-DE90-458E-BF14-525BBDFD51A5}" type="sibTrans" cxnId="{6428B188-A5A2-4CAD-B3C1-4F925BEA2B5E}">
      <dgm:prSet/>
      <dgm:spPr/>
      <dgm:t>
        <a:bodyPr/>
        <a:lstStyle/>
        <a:p>
          <a:endParaRPr lang="ru-RU"/>
        </a:p>
      </dgm:t>
    </dgm:pt>
    <dgm:pt modelId="{1377666A-32E8-4DA4-8AAD-C629AC15269B}">
      <dgm:prSet phldrT="[Текст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1" dirty="0" smtClean="0"/>
            <a:t>День Победы </a:t>
          </a:r>
        </a:p>
        <a:p>
          <a:pPr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dirty="0"/>
        </a:p>
      </dgm:t>
    </dgm:pt>
    <dgm:pt modelId="{B67E1D8A-8B97-406E-B387-329C1D5DE0E1}" type="parTrans" cxnId="{6207D15D-AF5C-4440-BA8C-AC380B22A16D}">
      <dgm:prSet/>
      <dgm:spPr/>
      <dgm:t>
        <a:bodyPr/>
        <a:lstStyle/>
        <a:p>
          <a:endParaRPr lang="ru-RU"/>
        </a:p>
      </dgm:t>
    </dgm:pt>
    <dgm:pt modelId="{28FDE854-3DC9-444E-A8D3-0DF5C4B201E6}" type="sibTrans" cxnId="{6207D15D-AF5C-4440-BA8C-AC380B22A16D}">
      <dgm:prSet/>
      <dgm:spPr/>
      <dgm:t>
        <a:bodyPr/>
        <a:lstStyle/>
        <a:p>
          <a:endParaRPr lang="ru-RU"/>
        </a:p>
      </dgm:t>
    </dgm:pt>
    <dgm:pt modelId="{80C8B15D-34E6-4099-AE9F-39B5F288107E}">
      <dgm:prSet custT="1"/>
      <dgm:spPr/>
      <dgm:t>
        <a:bodyPr/>
        <a:lstStyle/>
        <a:p>
          <a:pPr algn="ctr"/>
          <a:r>
            <a:rPr lang="ru-RU" sz="2800" b="1" dirty="0" smtClean="0"/>
            <a:t>Блокада Ленинграда  </a:t>
          </a:r>
          <a:endParaRPr lang="ru-RU" sz="2800" b="1" dirty="0"/>
        </a:p>
      </dgm:t>
    </dgm:pt>
    <dgm:pt modelId="{9F81C407-C814-4B0C-BDE1-79A2BDA293E9}" type="parTrans" cxnId="{E816D40F-D2C0-4D1B-A147-C9A548B70923}">
      <dgm:prSet/>
      <dgm:spPr/>
      <dgm:t>
        <a:bodyPr/>
        <a:lstStyle/>
        <a:p>
          <a:endParaRPr lang="ru-RU"/>
        </a:p>
      </dgm:t>
    </dgm:pt>
    <dgm:pt modelId="{DE41958E-92BC-4B7B-A1D1-D7A04F036A89}" type="sibTrans" cxnId="{E816D40F-D2C0-4D1B-A147-C9A548B70923}">
      <dgm:prSet/>
      <dgm:spPr/>
      <dgm:t>
        <a:bodyPr/>
        <a:lstStyle/>
        <a:p>
          <a:endParaRPr lang="ru-RU"/>
        </a:p>
      </dgm:t>
    </dgm:pt>
    <dgm:pt modelId="{E6C0148F-9AEC-4DDA-9B97-A2E2DB951BD4}">
      <dgm:prSet custT="1"/>
      <dgm:spPr/>
      <dgm:t>
        <a:bodyPr/>
        <a:lstStyle/>
        <a:p>
          <a:pPr algn="ctr"/>
          <a:r>
            <a:rPr lang="ru-RU" sz="2300" dirty="0" smtClean="0"/>
            <a:t> </a:t>
          </a:r>
          <a:r>
            <a:rPr lang="ru-RU" sz="2400" b="1" dirty="0" smtClean="0"/>
            <a:t>80 лет со дня полного снятия блокады Ленинграда</a:t>
          </a:r>
          <a:endParaRPr lang="ru-RU" sz="2300" b="1" dirty="0"/>
        </a:p>
      </dgm:t>
    </dgm:pt>
    <dgm:pt modelId="{C1530DFA-B9E2-41ED-AAAE-3A43D8A77566}" type="parTrans" cxnId="{6117F313-78F6-4DF7-8CE1-B994D168BF5C}">
      <dgm:prSet/>
      <dgm:spPr/>
      <dgm:t>
        <a:bodyPr/>
        <a:lstStyle/>
        <a:p>
          <a:endParaRPr lang="ru-RU"/>
        </a:p>
      </dgm:t>
    </dgm:pt>
    <dgm:pt modelId="{65AEE564-5D18-47AA-BB8C-895D22AD51E7}" type="sibTrans" cxnId="{6117F313-78F6-4DF7-8CE1-B994D168BF5C}">
      <dgm:prSet/>
      <dgm:spPr/>
      <dgm:t>
        <a:bodyPr/>
        <a:lstStyle/>
        <a:p>
          <a:endParaRPr lang="ru-RU"/>
        </a:p>
      </dgm:t>
    </dgm:pt>
    <dgm:pt modelId="{BE1FE671-B5B9-4B14-B745-FDE9D682CB47}">
      <dgm:prSet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400" b="1" dirty="0" smtClean="0"/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dirty="0" smtClean="0"/>
            <a:t>Столько дней  длилась</a:t>
          </a:r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dirty="0" smtClean="0"/>
            <a:t> Великая Отечественная война</a:t>
          </a:r>
        </a:p>
        <a:p>
          <a:pPr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dirty="0"/>
        </a:p>
      </dgm:t>
    </dgm:pt>
    <dgm:pt modelId="{B298AA5C-D72A-4C53-9FC0-5BF6F0F263F6}" type="parTrans" cxnId="{970EFA8C-4BB2-4032-82F5-AD91DE26989B}">
      <dgm:prSet/>
      <dgm:spPr/>
      <dgm:t>
        <a:bodyPr/>
        <a:lstStyle/>
        <a:p>
          <a:endParaRPr lang="ru-RU"/>
        </a:p>
      </dgm:t>
    </dgm:pt>
    <dgm:pt modelId="{915F85F7-C059-43FF-AC5D-86CDB53C48AA}" type="sibTrans" cxnId="{970EFA8C-4BB2-4032-82F5-AD91DE26989B}">
      <dgm:prSet/>
      <dgm:spPr/>
      <dgm:t>
        <a:bodyPr/>
        <a:lstStyle/>
        <a:p>
          <a:endParaRPr lang="ru-RU"/>
        </a:p>
      </dgm:t>
    </dgm:pt>
    <dgm:pt modelId="{3A87B1C9-1C5C-460D-B02B-3CD8BD3EB0D2}">
      <dgm:prSet custT="1"/>
      <dgm:spPr/>
      <dgm:t>
        <a:bodyPr/>
        <a:lstStyle/>
        <a:p>
          <a:pPr algn="ctr"/>
          <a:r>
            <a:rPr lang="ru-RU" sz="2400" b="1" dirty="0" smtClean="0"/>
            <a:t>Цена Победы</a:t>
          </a:r>
          <a:endParaRPr lang="ru-RU" sz="2400" b="1" dirty="0"/>
        </a:p>
      </dgm:t>
    </dgm:pt>
    <dgm:pt modelId="{60EF6A48-80C4-4F06-B981-1C539C6B4A93}" type="parTrans" cxnId="{A007C6EC-42BB-4486-9862-69B534FE1A31}">
      <dgm:prSet/>
      <dgm:spPr/>
      <dgm:t>
        <a:bodyPr/>
        <a:lstStyle/>
        <a:p>
          <a:endParaRPr lang="ru-RU"/>
        </a:p>
      </dgm:t>
    </dgm:pt>
    <dgm:pt modelId="{3B436FA1-F8EB-4D02-B908-DBE9062835D6}" type="sibTrans" cxnId="{A007C6EC-42BB-4486-9862-69B534FE1A31}">
      <dgm:prSet/>
      <dgm:spPr/>
      <dgm:t>
        <a:bodyPr/>
        <a:lstStyle/>
        <a:p>
          <a:endParaRPr lang="ru-RU"/>
        </a:p>
      </dgm:t>
    </dgm:pt>
    <dgm:pt modelId="{94B60B03-F9D5-4F0A-978F-D08A2793E186}" type="pres">
      <dgm:prSet presAssocID="{67B5D1B8-79D2-4C85-BF7C-13BAB201A1B9}" presName="linear" presStyleCnt="0">
        <dgm:presLayoutVars>
          <dgm:dir/>
          <dgm:resizeHandles val="exact"/>
        </dgm:presLayoutVars>
      </dgm:prSet>
      <dgm:spPr/>
    </dgm:pt>
    <dgm:pt modelId="{066B71C3-D085-43B8-8626-FB561C1E7B17}" type="pres">
      <dgm:prSet presAssocID="{4C6D7665-1707-4FC1-B7D5-5AC0CD02A7C1}" presName="comp" presStyleCnt="0"/>
      <dgm:spPr/>
    </dgm:pt>
    <dgm:pt modelId="{CC1B0637-93A9-451F-BE90-DCA1D67ED068}" type="pres">
      <dgm:prSet presAssocID="{4C6D7665-1707-4FC1-B7D5-5AC0CD02A7C1}" presName="box" presStyleLbl="node1" presStyleIdx="0" presStyleCnt="6"/>
      <dgm:spPr/>
      <dgm:t>
        <a:bodyPr/>
        <a:lstStyle/>
        <a:p>
          <a:endParaRPr lang="ru-RU"/>
        </a:p>
      </dgm:t>
    </dgm:pt>
    <dgm:pt modelId="{B30922D5-E26C-425C-BB23-500CD8163132}" type="pres">
      <dgm:prSet presAssocID="{4C6D7665-1707-4FC1-B7D5-5AC0CD02A7C1}" presName="img" presStyleLbl="fgImgPlace1" presStyleIdx="0" presStyleCnt="6"/>
      <dgm:spPr/>
    </dgm:pt>
    <dgm:pt modelId="{0D0D3933-571C-4496-B5C8-56DC656453BE}" type="pres">
      <dgm:prSet presAssocID="{4C6D7665-1707-4FC1-B7D5-5AC0CD02A7C1}" presName="text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D60115-16EC-4DAB-A96C-9DE4B938984D}" type="pres">
      <dgm:prSet presAssocID="{A0B0A1AA-DE90-458E-BF14-525BBDFD51A5}" presName="spacer" presStyleCnt="0"/>
      <dgm:spPr/>
    </dgm:pt>
    <dgm:pt modelId="{EF785EDE-707C-4E2F-ABDF-4FAB73F550C5}" type="pres">
      <dgm:prSet presAssocID="{1377666A-32E8-4DA4-8AAD-C629AC15269B}" presName="comp" presStyleCnt="0"/>
      <dgm:spPr/>
    </dgm:pt>
    <dgm:pt modelId="{296594EA-622B-4EBB-A64E-10D8651C0875}" type="pres">
      <dgm:prSet presAssocID="{1377666A-32E8-4DA4-8AAD-C629AC15269B}" presName="box" presStyleLbl="node1" presStyleIdx="1" presStyleCnt="6"/>
      <dgm:spPr/>
      <dgm:t>
        <a:bodyPr/>
        <a:lstStyle/>
        <a:p>
          <a:endParaRPr lang="ru-RU"/>
        </a:p>
      </dgm:t>
    </dgm:pt>
    <dgm:pt modelId="{1C6FB90C-6CE6-4016-9C5B-EF4E5981EDBC}" type="pres">
      <dgm:prSet presAssocID="{1377666A-32E8-4DA4-8AAD-C629AC15269B}" presName="img" presStyleLbl="fgImgPlace1" presStyleIdx="1" presStyleCnt="6"/>
      <dgm:spPr/>
    </dgm:pt>
    <dgm:pt modelId="{4D2896D5-07C4-4FB2-921D-2EFA7261EE02}" type="pres">
      <dgm:prSet presAssocID="{1377666A-32E8-4DA4-8AAD-C629AC15269B}" presName="text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72A625-B8EA-4077-BEDA-7EE4F5C91233}" type="pres">
      <dgm:prSet presAssocID="{28FDE854-3DC9-444E-A8D3-0DF5C4B201E6}" presName="spacer" presStyleCnt="0"/>
      <dgm:spPr/>
    </dgm:pt>
    <dgm:pt modelId="{ED2DD99C-3DCD-4596-BB13-1088F7486F52}" type="pres">
      <dgm:prSet presAssocID="{BE1FE671-B5B9-4B14-B745-FDE9D682CB47}" presName="comp" presStyleCnt="0"/>
      <dgm:spPr/>
    </dgm:pt>
    <dgm:pt modelId="{44F6A4F8-CA47-4256-AFB4-6CB4CF4631E3}" type="pres">
      <dgm:prSet presAssocID="{BE1FE671-B5B9-4B14-B745-FDE9D682CB47}" presName="box" presStyleLbl="node1" presStyleIdx="2" presStyleCnt="6"/>
      <dgm:spPr/>
    </dgm:pt>
    <dgm:pt modelId="{351DC188-8418-431C-B622-F0B9DE6867D6}" type="pres">
      <dgm:prSet presAssocID="{BE1FE671-B5B9-4B14-B745-FDE9D682CB47}" presName="img" presStyleLbl="fgImgPlace1" presStyleIdx="2" presStyleCnt="6"/>
      <dgm:spPr/>
    </dgm:pt>
    <dgm:pt modelId="{08E60BDA-F656-4CA2-B93D-B2FC8F650720}" type="pres">
      <dgm:prSet presAssocID="{BE1FE671-B5B9-4B14-B745-FDE9D682CB47}" presName="text" presStyleLbl="node1" presStyleIdx="2" presStyleCnt="6">
        <dgm:presLayoutVars>
          <dgm:bulletEnabled val="1"/>
        </dgm:presLayoutVars>
      </dgm:prSet>
      <dgm:spPr/>
    </dgm:pt>
    <dgm:pt modelId="{8986E7EF-D527-4C5B-9257-984DF854D156}" type="pres">
      <dgm:prSet presAssocID="{915F85F7-C059-43FF-AC5D-86CDB53C48AA}" presName="spacer" presStyleCnt="0"/>
      <dgm:spPr/>
    </dgm:pt>
    <dgm:pt modelId="{2B332BD6-38BA-468B-90B2-FF7C91F894DC}" type="pres">
      <dgm:prSet presAssocID="{3A87B1C9-1C5C-460D-B02B-3CD8BD3EB0D2}" presName="comp" presStyleCnt="0"/>
      <dgm:spPr/>
    </dgm:pt>
    <dgm:pt modelId="{7929C2D8-6A61-458A-9077-E2F7F365EE53}" type="pres">
      <dgm:prSet presAssocID="{3A87B1C9-1C5C-460D-B02B-3CD8BD3EB0D2}" presName="box" presStyleLbl="node1" presStyleIdx="3" presStyleCnt="6"/>
      <dgm:spPr/>
    </dgm:pt>
    <dgm:pt modelId="{E8347B1E-165C-4815-B8D9-1CCBA27A220B}" type="pres">
      <dgm:prSet presAssocID="{3A87B1C9-1C5C-460D-B02B-3CD8BD3EB0D2}" presName="img" presStyleLbl="fgImgPlace1" presStyleIdx="3" presStyleCnt="6"/>
      <dgm:spPr/>
    </dgm:pt>
    <dgm:pt modelId="{6808021C-CA7A-4CC4-809B-FF106ED629D9}" type="pres">
      <dgm:prSet presAssocID="{3A87B1C9-1C5C-460D-B02B-3CD8BD3EB0D2}" presName="text" presStyleLbl="node1" presStyleIdx="3" presStyleCnt="6">
        <dgm:presLayoutVars>
          <dgm:bulletEnabled val="1"/>
        </dgm:presLayoutVars>
      </dgm:prSet>
      <dgm:spPr/>
    </dgm:pt>
    <dgm:pt modelId="{DBAFC270-BFD8-405B-B081-4988CA228511}" type="pres">
      <dgm:prSet presAssocID="{3B436FA1-F8EB-4D02-B908-DBE9062835D6}" presName="spacer" presStyleCnt="0"/>
      <dgm:spPr/>
    </dgm:pt>
    <dgm:pt modelId="{51EA3260-FEA1-49C0-A050-C77783E69497}" type="pres">
      <dgm:prSet presAssocID="{80C8B15D-34E6-4099-AE9F-39B5F288107E}" presName="comp" presStyleCnt="0"/>
      <dgm:spPr/>
    </dgm:pt>
    <dgm:pt modelId="{E9F91F62-838A-4460-B370-6463D730166A}" type="pres">
      <dgm:prSet presAssocID="{80C8B15D-34E6-4099-AE9F-39B5F288107E}" presName="box" presStyleLbl="node1" presStyleIdx="4" presStyleCnt="6"/>
      <dgm:spPr/>
      <dgm:t>
        <a:bodyPr/>
        <a:lstStyle/>
        <a:p>
          <a:endParaRPr lang="ru-RU"/>
        </a:p>
      </dgm:t>
    </dgm:pt>
    <dgm:pt modelId="{D768EC63-9A51-421F-9591-82445FFEB45D}" type="pres">
      <dgm:prSet presAssocID="{80C8B15D-34E6-4099-AE9F-39B5F288107E}" presName="img" presStyleLbl="fgImgPlace1" presStyleIdx="4" presStyleCnt="6"/>
      <dgm:spPr/>
    </dgm:pt>
    <dgm:pt modelId="{E34754A9-F8DA-4B96-B4E4-9F7C34C3AC55}" type="pres">
      <dgm:prSet presAssocID="{80C8B15D-34E6-4099-AE9F-39B5F288107E}" presName="text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8FF5CC-3789-4FB9-ACAA-31903B87FA54}" type="pres">
      <dgm:prSet presAssocID="{DE41958E-92BC-4B7B-A1D1-D7A04F036A89}" presName="spacer" presStyleCnt="0"/>
      <dgm:spPr/>
    </dgm:pt>
    <dgm:pt modelId="{255793C3-DDA7-460B-831D-6F5CFDD8F8E6}" type="pres">
      <dgm:prSet presAssocID="{E6C0148F-9AEC-4DDA-9B97-A2E2DB951BD4}" presName="comp" presStyleCnt="0"/>
      <dgm:spPr/>
    </dgm:pt>
    <dgm:pt modelId="{7E89DFE6-A33F-46B0-811D-9EB26A16DBCE}" type="pres">
      <dgm:prSet presAssocID="{E6C0148F-9AEC-4DDA-9B97-A2E2DB951BD4}" presName="box" presStyleLbl="node1" presStyleIdx="5" presStyleCnt="6"/>
      <dgm:spPr/>
      <dgm:t>
        <a:bodyPr/>
        <a:lstStyle/>
        <a:p>
          <a:endParaRPr lang="ru-RU"/>
        </a:p>
      </dgm:t>
    </dgm:pt>
    <dgm:pt modelId="{80322EAD-9311-48BB-94D7-B4AEB7A68968}" type="pres">
      <dgm:prSet presAssocID="{E6C0148F-9AEC-4DDA-9B97-A2E2DB951BD4}" presName="img" presStyleLbl="fgImgPlace1" presStyleIdx="5" presStyleCnt="6" custLinFactNeighborX="3708" custLinFactNeighborY="-3110"/>
      <dgm:spPr/>
    </dgm:pt>
    <dgm:pt modelId="{67D988BD-C616-41F2-8F6E-4832A0EDEBB6}" type="pres">
      <dgm:prSet presAssocID="{E6C0148F-9AEC-4DDA-9B97-A2E2DB951BD4}" presName="text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838B82E-645C-4932-B8A2-74B603165C45}" type="presOf" srcId="{80C8B15D-34E6-4099-AE9F-39B5F288107E}" destId="{E34754A9-F8DA-4B96-B4E4-9F7C34C3AC55}" srcOrd="1" destOrd="0" presId="urn:microsoft.com/office/officeart/2005/8/layout/vList4"/>
    <dgm:cxn modelId="{E8C52AE9-14EB-46A8-AC4E-08AADBF40BA0}" type="presOf" srcId="{1377666A-32E8-4DA4-8AAD-C629AC15269B}" destId="{4D2896D5-07C4-4FB2-921D-2EFA7261EE02}" srcOrd="1" destOrd="0" presId="urn:microsoft.com/office/officeart/2005/8/layout/vList4"/>
    <dgm:cxn modelId="{3824605F-2A7B-4187-9620-026B440047D6}" type="presOf" srcId="{E6C0148F-9AEC-4DDA-9B97-A2E2DB951BD4}" destId="{67D988BD-C616-41F2-8F6E-4832A0EDEBB6}" srcOrd="1" destOrd="0" presId="urn:microsoft.com/office/officeart/2005/8/layout/vList4"/>
    <dgm:cxn modelId="{A5EDCD80-AE4B-4787-B3F4-F6688C9F3583}" type="presOf" srcId="{3A87B1C9-1C5C-460D-B02B-3CD8BD3EB0D2}" destId="{7929C2D8-6A61-458A-9077-E2F7F365EE53}" srcOrd="0" destOrd="0" presId="urn:microsoft.com/office/officeart/2005/8/layout/vList4"/>
    <dgm:cxn modelId="{D140CC1E-0F38-47D6-A776-3C9F229495F5}" type="presOf" srcId="{BE1FE671-B5B9-4B14-B745-FDE9D682CB47}" destId="{08E60BDA-F656-4CA2-B93D-B2FC8F650720}" srcOrd="1" destOrd="0" presId="urn:microsoft.com/office/officeart/2005/8/layout/vList4"/>
    <dgm:cxn modelId="{6207D15D-AF5C-4440-BA8C-AC380B22A16D}" srcId="{67B5D1B8-79D2-4C85-BF7C-13BAB201A1B9}" destId="{1377666A-32E8-4DA4-8AAD-C629AC15269B}" srcOrd="1" destOrd="0" parTransId="{B67E1D8A-8B97-406E-B387-329C1D5DE0E1}" sibTransId="{28FDE854-3DC9-444E-A8D3-0DF5C4B201E6}"/>
    <dgm:cxn modelId="{ACFB8167-C6DB-467D-83B3-DC9FF5498EBE}" type="presOf" srcId="{4C6D7665-1707-4FC1-B7D5-5AC0CD02A7C1}" destId="{CC1B0637-93A9-451F-BE90-DCA1D67ED068}" srcOrd="0" destOrd="0" presId="urn:microsoft.com/office/officeart/2005/8/layout/vList4"/>
    <dgm:cxn modelId="{CCB3A800-D574-437C-A695-B30FC4A4F82C}" type="presOf" srcId="{BE1FE671-B5B9-4B14-B745-FDE9D682CB47}" destId="{44F6A4F8-CA47-4256-AFB4-6CB4CF4631E3}" srcOrd="0" destOrd="0" presId="urn:microsoft.com/office/officeart/2005/8/layout/vList4"/>
    <dgm:cxn modelId="{E816D40F-D2C0-4D1B-A147-C9A548B70923}" srcId="{67B5D1B8-79D2-4C85-BF7C-13BAB201A1B9}" destId="{80C8B15D-34E6-4099-AE9F-39B5F288107E}" srcOrd="4" destOrd="0" parTransId="{9F81C407-C814-4B0C-BDE1-79A2BDA293E9}" sibTransId="{DE41958E-92BC-4B7B-A1D1-D7A04F036A89}"/>
    <dgm:cxn modelId="{CC50F083-AF7A-4900-845D-4F1D8DF9B4DA}" type="presOf" srcId="{67B5D1B8-79D2-4C85-BF7C-13BAB201A1B9}" destId="{94B60B03-F9D5-4F0A-978F-D08A2793E186}" srcOrd="0" destOrd="0" presId="urn:microsoft.com/office/officeart/2005/8/layout/vList4"/>
    <dgm:cxn modelId="{68970EE6-B73A-4D8C-A43F-867043BD81E5}" type="presOf" srcId="{3A87B1C9-1C5C-460D-B02B-3CD8BD3EB0D2}" destId="{6808021C-CA7A-4CC4-809B-FF106ED629D9}" srcOrd="1" destOrd="0" presId="urn:microsoft.com/office/officeart/2005/8/layout/vList4"/>
    <dgm:cxn modelId="{AB71F5CF-1485-4327-ACFC-DE5998A97755}" type="presOf" srcId="{80C8B15D-34E6-4099-AE9F-39B5F288107E}" destId="{E9F91F62-838A-4460-B370-6463D730166A}" srcOrd="0" destOrd="0" presId="urn:microsoft.com/office/officeart/2005/8/layout/vList4"/>
    <dgm:cxn modelId="{970EFA8C-4BB2-4032-82F5-AD91DE26989B}" srcId="{67B5D1B8-79D2-4C85-BF7C-13BAB201A1B9}" destId="{BE1FE671-B5B9-4B14-B745-FDE9D682CB47}" srcOrd="2" destOrd="0" parTransId="{B298AA5C-D72A-4C53-9FC0-5BF6F0F263F6}" sibTransId="{915F85F7-C059-43FF-AC5D-86CDB53C48AA}"/>
    <dgm:cxn modelId="{6428B188-A5A2-4CAD-B3C1-4F925BEA2B5E}" srcId="{67B5D1B8-79D2-4C85-BF7C-13BAB201A1B9}" destId="{4C6D7665-1707-4FC1-B7D5-5AC0CD02A7C1}" srcOrd="0" destOrd="0" parTransId="{71D84508-FFC1-4565-9CA9-8B2C67717E51}" sibTransId="{A0B0A1AA-DE90-458E-BF14-525BBDFD51A5}"/>
    <dgm:cxn modelId="{60BF9B94-B98D-43CF-8018-92DA74A377AB}" type="presOf" srcId="{1377666A-32E8-4DA4-8AAD-C629AC15269B}" destId="{296594EA-622B-4EBB-A64E-10D8651C0875}" srcOrd="0" destOrd="0" presId="urn:microsoft.com/office/officeart/2005/8/layout/vList4"/>
    <dgm:cxn modelId="{33799144-8CCE-4C9D-B94C-6DB0A45AEFB0}" type="presOf" srcId="{E6C0148F-9AEC-4DDA-9B97-A2E2DB951BD4}" destId="{7E89DFE6-A33F-46B0-811D-9EB26A16DBCE}" srcOrd="0" destOrd="0" presId="urn:microsoft.com/office/officeart/2005/8/layout/vList4"/>
    <dgm:cxn modelId="{5000D8B5-3595-443D-9B42-9070CBD19CD4}" type="presOf" srcId="{4C6D7665-1707-4FC1-B7D5-5AC0CD02A7C1}" destId="{0D0D3933-571C-4496-B5C8-56DC656453BE}" srcOrd="1" destOrd="0" presId="urn:microsoft.com/office/officeart/2005/8/layout/vList4"/>
    <dgm:cxn modelId="{6117F313-78F6-4DF7-8CE1-B994D168BF5C}" srcId="{67B5D1B8-79D2-4C85-BF7C-13BAB201A1B9}" destId="{E6C0148F-9AEC-4DDA-9B97-A2E2DB951BD4}" srcOrd="5" destOrd="0" parTransId="{C1530DFA-B9E2-41ED-AAAE-3A43D8A77566}" sibTransId="{65AEE564-5D18-47AA-BB8C-895D22AD51E7}"/>
    <dgm:cxn modelId="{A007C6EC-42BB-4486-9862-69B534FE1A31}" srcId="{67B5D1B8-79D2-4C85-BF7C-13BAB201A1B9}" destId="{3A87B1C9-1C5C-460D-B02B-3CD8BD3EB0D2}" srcOrd="3" destOrd="0" parTransId="{60EF6A48-80C4-4F06-B981-1C539C6B4A93}" sibTransId="{3B436FA1-F8EB-4D02-B908-DBE9062835D6}"/>
    <dgm:cxn modelId="{90509816-8A78-4CE5-8BC2-8FC4635D59D8}" type="presParOf" srcId="{94B60B03-F9D5-4F0A-978F-D08A2793E186}" destId="{066B71C3-D085-43B8-8626-FB561C1E7B17}" srcOrd="0" destOrd="0" presId="urn:microsoft.com/office/officeart/2005/8/layout/vList4"/>
    <dgm:cxn modelId="{EB13272F-4E67-47A5-B769-8EEC0DCF4DA1}" type="presParOf" srcId="{066B71C3-D085-43B8-8626-FB561C1E7B17}" destId="{CC1B0637-93A9-451F-BE90-DCA1D67ED068}" srcOrd="0" destOrd="0" presId="urn:microsoft.com/office/officeart/2005/8/layout/vList4"/>
    <dgm:cxn modelId="{1BB6E0A4-3840-40A9-99AD-1D7E8BAE076F}" type="presParOf" srcId="{066B71C3-D085-43B8-8626-FB561C1E7B17}" destId="{B30922D5-E26C-425C-BB23-500CD8163132}" srcOrd="1" destOrd="0" presId="urn:microsoft.com/office/officeart/2005/8/layout/vList4"/>
    <dgm:cxn modelId="{69A0C5AF-51AE-4CB5-8819-295DB78D47C4}" type="presParOf" srcId="{066B71C3-D085-43B8-8626-FB561C1E7B17}" destId="{0D0D3933-571C-4496-B5C8-56DC656453BE}" srcOrd="2" destOrd="0" presId="urn:microsoft.com/office/officeart/2005/8/layout/vList4"/>
    <dgm:cxn modelId="{FA759792-5A55-4DF2-8F2F-53618C80EE1A}" type="presParOf" srcId="{94B60B03-F9D5-4F0A-978F-D08A2793E186}" destId="{B4D60115-16EC-4DAB-A96C-9DE4B938984D}" srcOrd="1" destOrd="0" presId="urn:microsoft.com/office/officeart/2005/8/layout/vList4"/>
    <dgm:cxn modelId="{2E3E9C6D-4083-4930-8898-64FB9626CD2E}" type="presParOf" srcId="{94B60B03-F9D5-4F0A-978F-D08A2793E186}" destId="{EF785EDE-707C-4E2F-ABDF-4FAB73F550C5}" srcOrd="2" destOrd="0" presId="urn:microsoft.com/office/officeart/2005/8/layout/vList4"/>
    <dgm:cxn modelId="{0117807E-9567-4813-B13A-0C0B4BC46FE0}" type="presParOf" srcId="{EF785EDE-707C-4E2F-ABDF-4FAB73F550C5}" destId="{296594EA-622B-4EBB-A64E-10D8651C0875}" srcOrd="0" destOrd="0" presId="urn:microsoft.com/office/officeart/2005/8/layout/vList4"/>
    <dgm:cxn modelId="{D121D2E2-C2CB-4B0B-A036-0AD38EA28A5A}" type="presParOf" srcId="{EF785EDE-707C-4E2F-ABDF-4FAB73F550C5}" destId="{1C6FB90C-6CE6-4016-9C5B-EF4E5981EDBC}" srcOrd="1" destOrd="0" presId="urn:microsoft.com/office/officeart/2005/8/layout/vList4"/>
    <dgm:cxn modelId="{D28149BA-C96C-411C-A4F4-CD4E7D3B460F}" type="presParOf" srcId="{EF785EDE-707C-4E2F-ABDF-4FAB73F550C5}" destId="{4D2896D5-07C4-4FB2-921D-2EFA7261EE02}" srcOrd="2" destOrd="0" presId="urn:microsoft.com/office/officeart/2005/8/layout/vList4"/>
    <dgm:cxn modelId="{0F91A2F7-B1BD-4CD9-A39C-EBACA219BC1B}" type="presParOf" srcId="{94B60B03-F9D5-4F0A-978F-D08A2793E186}" destId="{6E72A625-B8EA-4077-BEDA-7EE4F5C91233}" srcOrd="3" destOrd="0" presId="urn:microsoft.com/office/officeart/2005/8/layout/vList4"/>
    <dgm:cxn modelId="{E23B5CA6-2344-474C-8BC3-AB9902AD5251}" type="presParOf" srcId="{94B60B03-F9D5-4F0A-978F-D08A2793E186}" destId="{ED2DD99C-3DCD-4596-BB13-1088F7486F52}" srcOrd="4" destOrd="0" presId="urn:microsoft.com/office/officeart/2005/8/layout/vList4"/>
    <dgm:cxn modelId="{4D7DEB27-E50C-437A-AE35-E167E99BA01A}" type="presParOf" srcId="{ED2DD99C-3DCD-4596-BB13-1088F7486F52}" destId="{44F6A4F8-CA47-4256-AFB4-6CB4CF4631E3}" srcOrd="0" destOrd="0" presId="urn:microsoft.com/office/officeart/2005/8/layout/vList4"/>
    <dgm:cxn modelId="{CCEA4F29-7F9A-4236-AFDB-563F3D38A86A}" type="presParOf" srcId="{ED2DD99C-3DCD-4596-BB13-1088F7486F52}" destId="{351DC188-8418-431C-B622-F0B9DE6867D6}" srcOrd="1" destOrd="0" presId="urn:microsoft.com/office/officeart/2005/8/layout/vList4"/>
    <dgm:cxn modelId="{BCFA9B5E-E110-4504-AD20-31F22DC20A2E}" type="presParOf" srcId="{ED2DD99C-3DCD-4596-BB13-1088F7486F52}" destId="{08E60BDA-F656-4CA2-B93D-B2FC8F650720}" srcOrd="2" destOrd="0" presId="urn:microsoft.com/office/officeart/2005/8/layout/vList4"/>
    <dgm:cxn modelId="{6F61FF8F-9636-4E60-9A92-F5866F7ED156}" type="presParOf" srcId="{94B60B03-F9D5-4F0A-978F-D08A2793E186}" destId="{8986E7EF-D527-4C5B-9257-984DF854D156}" srcOrd="5" destOrd="0" presId="urn:microsoft.com/office/officeart/2005/8/layout/vList4"/>
    <dgm:cxn modelId="{BE2DD88C-6FEC-4449-8E1D-66070724853A}" type="presParOf" srcId="{94B60B03-F9D5-4F0A-978F-D08A2793E186}" destId="{2B332BD6-38BA-468B-90B2-FF7C91F894DC}" srcOrd="6" destOrd="0" presId="urn:microsoft.com/office/officeart/2005/8/layout/vList4"/>
    <dgm:cxn modelId="{EF8412F1-8077-4E18-9A88-6DC8304D48F8}" type="presParOf" srcId="{2B332BD6-38BA-468B-90B2-FF7C91F894DC}" destId="{7929C2D8-6A61-458A-9077-E2F7F365EE53}" srcOrd="0" destOrd="0" presId="urn:microsoft.com/office/officeart/2005/8/layout/vList4"/>
    <dgm:cxn modelId="{771B0852-71E6-4BDB-B434-673E0E7AD0E3}" type="presParOf" srcId="{2B332BD6-38BA-468B-90B2-FF7C91F894DC}" destId="{E8347B1E-165C-4815-B8D9-1CCBA27A220B}" srcOrd="1" destOrd="0" presId="urn:microsoft.com/office/officeart/2005/8/layout/vList4"/>
    <dgm:cxn modelId="{5CEDF6C7-7262-46AA-801F-4286273FB540}" type="presParOf" srcId="{2B332BD6-38BA-468B-90B2-FF7C91F894DC}" destId="{6808021C-CA7A-4CC4-809B-FF106ED629D9}" srcOrd="2" destOrd="0" presId="urn:microsoft.com/office/officeart/2005/8/layout/vList4"/>
    <dgm:cxn modelId="{65EF6235-A51B-406A-999C-2483D487AC8C}" type="presParOf" srcId="{94B60B03-F9D5-4F0A-978F-D08A2793E186}" destId="{DBAFC270-BFD8-405B-B081-4988CA228511}" srcOrd="7" destOrd="0" presId="urn:microsoft.com/office/officeart/2005/8/layout/vList4"/>
    <dgm:cxn modelId="{B92C4C57-220A-45DA-BEFB-FE1D7784CF19}" type="presParOf" srcId="{94B60B03-F9D5-4F0A-978F-D08A2793E186}" destId="{51EA3260-FEA1-49C0-A050-C77783E69497}" srcOrd="8" destOrd="0" presId="urn:microsoft.com/office/officeart/2005/8/layout/vList4"/>
    <dgm:cxn modelId="{0043CCF6-DA11-4D47-B8BB-5A28F231FB2C}" type="presParOf" srcId="{51EA3260-FEA1-49C0-A050-C77783E69497}" destId="{E9F91F62-838A-4460-B370-6463D730166A}" srcOrd="0" destOrd="0" presId="urn:microsoft.com/office/officeart/2005/8/layout/vList4"/>
    <dgm:cxn modelId="{FD9104AA-0ECE-4399-8FF6-ADFE7E1DFAB4}" type="presParOf" srcId="{51EA3260-FEA1-49C0-A050-C77783E69497}" destId="{D768EC63-9A51-421F-9591-82445FFEB45D}" srcOrd="1" destOrd="0" presId="urn:microsoft.com/office/officeart/2005/8/layout/vList4"/>
    <dgm:cxn modelId="{B4650FE6-8E41-4EEA-A75F-EDC68C1C16F4}" type="presParOf" srcId="{51EA3260-FEA1-49C0-A050-C77783E69497}" destId="{E34754A9-F8DA-4B96-B4E4-9F7C34C3AC55}" srcOrd="2" destOrd="0" presId="urn:microsoft.com/office/officeart/2005/8/layout/vList4"/>
    <dgm:cxn modelId="{0D9333DB-90E8-403D-9C4B-5A58692EA7B1}" type="presParOf" srcId="{94B60B03-F9D5-4F0A-978F-D08A2793E186}" destId="{998FF5CC-3789-4FB9-ACAA-31903B87FA54}" srcOrd="9" destOrd="0" presId="urn:microsoft.com/office/officeart/2005/8/layout/vList4"/>
    <dgm:cxn modelId="{51DDAB02-5256-4A55-A5A4-413567A71AE9}" type="presParOf" srcId="{94B60B03-F9D5-4F0A-978F-D08A2793E186}" destId="{255793C3-DDA7-460B-831D-6F5CFDD8F8E6}" srcOrd="10" destOrd="0" presId="urn:microsoft.com/office/officeart/2005/8/layout/vList4"/>
    <dgm:cxn modelId="{63F30EAC-AA41-4A74-912D-3BD34228164A}" type="presParOf" srcId="{255793C3-DDA7-460B-831D-6F5CFDD8F8E6}" destId="{7E89DFE6-A33F-46B0-811D-9EB26A16DBCE}" srcOrd="0" destOrd="0" presId="urn:microsoft.com/office/officeart/2005/8/layout/vList4"/>
    <dgm:cxn modelId="{4F9E774B-3BC4-4AC2-860E-005700BB8F1C}" type="presParOf" srcId="{255793C3-DDA7-460B-831D-6F5CFDD8F8E6}" destId="{80322EAD-9311-48BB-94D7-B4AEB7A68968}" srcOrd="1" destOrd="0" presId="urn:microsoft.com/office/officeart/2005/8/layout/vList4"/>
    <dgm:cxn modelId="{8EDB0E1F-C06F-4C80-9532-B58981F6516D}" type="presParOf" srcId="{255793C3-DDA7-460B-831D-6F5CFDD8F8E6}" destId="{67D988BD-C616-41F2-8F6E-4832A0EDEBB6}" srcOrd="2" destOrd="0" presId="urn:microsoft.com/office/officeart/2005/8/layout/vList4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D459F78-7447-42E7-B054-4083E00392C0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BE4F68C-52C7-4242-ACE6-C054AA63B8C4}">
      <dgm:prSet phldrT="[Текст]"/>
      <dgm:spPr/>
      <dgm:t>
        <a:bodyPr/>
        <a:lstStyle/>
        <a:p>
          <a:r>
            <a:rPr lang="ru-RU" b="1" dirty="0"/>
            <a:t>БЛОКАДА ЛЕНИНГРАДА</a:t>
          </a:r>
        </a:p>
      </dgm:t>
    </dgm:pt>
    <dgm:pt modelId="{F3B1CECB-70A2-4144-BC90-A350A89352A0}" type="parTrans" cxnId="{C6AF663B-3623-4966-961F-4015181517A8}">
      <dgm:prSet/>
      <dgm:spPr/>
      <dgm:t>
        <a:bodyPr/>
        <a:lstStyle/>
        <a:p>
          <a:endParaRPr lang="ru-RU"/>
        </a:p>
      </dgm:t>
    </dgm:pt>
    <dgm:pt modelId="{B29D4D22-CC67-4F57-A4D1-9CC60144F786}" type="sibTrans" cxnId="{C6AF663B-3623-4966-961F-4015181517A8}">
      <dgm:prSet/>
      <dgm:spPr/>
      <dgm:t>
        <a:bodyPr/>
        <a:lstStyle/>
        <a:p>
          <a:endParaRPr lang="ru-RU"/>
        </a:p>
      </dgm:t>
    </dgm:pt>
    <dgm:pt modelId="{9F8F7738-E1BC-4A08-973F-F9880DB02219}">
      <dgm:prSet phldrT="[Текст]"/>
      <dgm:spPr/>
      <dgm:t>
        <a:bodyPr/>
        <a:lstStyle/>
        <a:p>
          <a:r>
            <a:rPr lang="ru-RU"/>
            <a:t>900 дней</a:t>
          </a:r>
        </a:p>
      </dgm:t>
    </dgm:pt>
    <dgm:pt modelId="{65F67EFF-EB11-4906-9A3A-AE196F7FA397}" type="parTrans" cxnId="{BD856445-93E5-412E-A72F-3CF3670B3D76}">
      <dgm:prSet/>
      <dgm:spPr/>
      <dgm:t>
        <a:bodyPr/>
        <a:lstStyle/>
        <a:p>
          <a:endParaRPr lang="ru-RU"/>
        </a:p>
      </dgm:t>
    </dgm:pt>
    <dgm:pt modelId="{3B13F54E-3270-426E-AC0E-1DF47699F68D}" type="sibTrans" cxnId="{BD856445-93E5-412E-A72F-3CF3670B3D76}">
      <dgm:prSet/>
      <dgm:spPr/>
      <dgm:t>
        <a:bodyPr/>
        <a:lstStyle/>
        <a:p>
          <a:endParaRPr lang="ru-RU"/>
        </a:p>
      </dgm:t>
    </dgm:pt>
    <dgm:pt modelId="{B140527E-4B51-4F3E-BAFC-7FCBE818BB0B}">
      <dgm:prSet phldrT="[Текст]"/>
      <dgm:spPr/>
      <dgm:t>
        <a:bodyPr/>
        <a:lstStyle/>
        <a:p>
          <a:r>
            <a:rPr lang="ru-RU"/>
            <a:t>Бомбежки, артобстрелы</a:t>
          </a:r>
        </a:p>
      </dgm:t>
    </dgm:pt>
    <dgm:pt modelId="{23944C3F-DB11-4162-B37E-722D8D7E2DB2}" type="parTrans" cxnId="{159B05F2-952A-48B5-9F06-F2F3A5873E7F}">
      <dgm:prSet/>
      <dgm:spPr/>
      <dgm:t>
        <a:bodyPr/>
        <a:lstStyle/>
        <a:p>
          <a:endParaRPr lang="ru-RU"/>
        </a:p>
      </dgm:t>
    </dgm:pt>
    <dgm:pt modelId="{2F11E611-68F7-4B80-A32A-70364E690054}" type="sibTrans" cxnId="{159B05F2-952A-48B5-9F06-F2F3A5873E7F}">
      <dgm:prSet/>
      <dgm:spPr/>
      <dgm:t>
        <a:bodyPr/>
        <a:lstStyle/>
        <a:p>
          <a:endParaRPr lang="ru-RU"/>
        </a:p>
      </dgm:t>
    </dgm:pt>
    <dgm:pt modelId="{E8073C69-C7A3-432F-9A31-C46758C92A36}">
      <dgm:prSet phldrT="[Текст]"/>
      <dgm:spPr/>
      <dgm:t>
        <a:bodyPr/>
        <a:lstStyle/>
        <a:p>
          <a:r>
            <a:rPr lang="ru-RU"/>
            <a:t>Дневник Тани Савичевой</a:t>
          </a:r>
        </a:p>
      </dgm:t>
    </dgm:pt>
    <dgm:pt modelId="{3A457C2B-B9E8-403C-9C53-BDC3AF1EF9C2}" type="parTrans" cxnId="{54F473CC-4448-4A6C-83A7-A7FFF35A811E}">
      <dgm:prSet/>
      <dgm:spPr/>
      <dgm:t>
        <a:bodyPr/>
        <a:lstStyle/>
        <a:p>
          <a:endParaRPr lang="ru-RU"/>
        </a:p>
      </dgm:t>
    </dgm:pt>
    <dgm:pt modelId="{4498D5C7-2F09-4C46-BD07-580A302E5A33}" type="sibTrans" cxnId="{54F473CC-4448-4A6C-83A7-A7FFF35A811E}">
      <dgm:prSet/>
      <dgm:spPr/>
      <dgm:t>
        <a:bodyPr/>
        <a:lstStyle/>
        <a:p>
          <a:endParaRPr lang="ru-RU"/>
        </a:p>
      </dgm:t>
    </dgm:pt>
    <dgm:pt modelId="{3D0DC2CB-98CE-4DF3-AC5B-89D09DF9659B}">
      <dgm:prSet/>
      <dgm:spPr/>
      <dgm:t>
        <a:bodyPr/>
        <a:lstStyle/>
        <a:p>
          <a:r>
            <a:rPr lang="ru-RU"/>
            <a:t>Голод, смерть</a:t>
          </a:r>
        </a:p>
      </dgm:t>
    </dgm:pt>
    <dgm:pt modelId="{44AD0856-6792-42F0-AB90-7AA984FF66B9}" type="parTrans" cxnId="{0BF3DFD3-8B6A-457D-B1F8-6AF79C71CA99}">
      <dgm:prSet/>
      <dgm:spPr/>
      <dgm:t>
        <a:bodyPr/>
        <a:lstStyle/>
        <a:p>
          <a:endParaRPr lang="ru-RU"/>
        </a:p>
      </dgm:t>
    </dgm:pt>
    <dgm:pt modelId="{AC3E5307-9A35-43D3-85FD-DFA65BE3998B}" type="sibTrans" cxnId="{0BF3DFD3-8B6A-457D-B1F8-6AF79C71CA99}">
      <dgm:prSet/>
      <dgm:spPr/>
      <dgm:t>
        <a:bodyPr/>
        <a:lstStyle/>
        <a:p>
          <a:endParaRPr lang="ru-RU"/>
        </a:p>
      </dgm:t>
    </dgm:pt>
    <dgm:pt modelId="{3311C6CE-A3C2-4401-B357-3481A790EEDB}">
      <dgm:prSet/>
      <dgm:spPr/>
      <dgm:t>
        <a:bodyPr/>
        <a:lstStyle/>
        <a:p>
          <a:r>
            <a:rPr lang="ru-RU"/>
            <a:t>Дорога жизни</a:t>
          </a:r>
        </a:p>
      </dgm:t>
    </dgm:pt>
    <dgm:pt modelId="{064D7919-8581-4BAE-A239-C3CDF638D9FF}" type="parTrans" cxnId="{77E1C781-3CEA-4735-9F26-A31B73FF4C0D}">
      <dgm:prSet/>
      <dgm:spPr/>
      <dgm:t>
        <a:bodyPr/>
        <a:lstStyle/>
        <a:p>
          <a:endParaRPr lang="ru-RU"/>
        </a:p>
      </dgm:t>
    </dgm:pt>
    <dgm:pt modelId="{4BB270FF-C3A0-466A-93AA-0C03F7E64BEC}" type="sibTrans" cxnId="{77E1C781-3CEA-4735-9F26-A31B73FF4C0D}">
      <dgm:prSet/>
      <dgm:spPr/>
      <dgm:t>
        <a:bodyPr/>
        <a:lstStyle/>
        <a:p>
          <a:endParaRPr lang="ru-RU"/>
        </a:p>
      </dgm:t>
    </dgm:pt>
    <dgm:pt modelId="{AB51CB0D-5D00-40D4-B2FB-CEA97D08EC5B}" type="pres">
      <dgm:prSet presAssocID="{9D459F78-7447-42E7-B054-4083E00392C0}" presName="cycle" presStyleCnt="0">
        <dgm:presLayoutVars>
          <dgm:chMax val="1"/>
          <dgm:dir val="rev"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C0E1A14-DD2A-4808-984C-D264585B7880}" type="pres">
      <dgm:prSet presAssocID="{5BE4F68C-52C7-4242-ACE6-C054AA63B8C4}" presName="centerShape" presStyleLbl="node0" presStyleIdx="0" presStyleCnt="1"/>
      <dgm:spPr/>
      <dgm:t>
        <a:bodyPr/>
        <a:lstStyle/>
        <a:p>
          <a:endParaRPr lang="ru-RU"/>
        </a:p>
      </dgm:t>
    </dgm:pt>
    <dgm:pt modelId="{F66793A3-4E7D-4F89-A732-2B46E4C2F40B}" type="pres">
      <dgm:prSet presAssocID="{65F67EFF-EB11-4906-9A3A-AE196F7FA397}" presName="parTrans" presStyleLbl="bgSibTrans2D1" presStyleIdx="0" presStyleCnt="5"/>
      <dgm:spPr/>
      <dgm:t>
        <a:bodyPr/>
        <a:lstStyle/>
        <a:p>
          <a:endParaRPr lang="ru-RU"/>
        </a:p>
      </dgm:t>
    </dgm:pt>
    <dgm:pt modelId="{ECED2E07-7CA6-4C34-B94A-5FC39FBFB497}" type="pres">
      <dgm:prSet presAssocID="{9F8F7738-E1BC-4A08-973F-F9880DB02219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376937-8A2A-4E65-AE5C-7A193685D9A6}" type="pres">
      <dgm:prSet presAssocID="{44AD0856-6792-42F0-AB90-7AA984FF66B9}" presName="parTrans" presStyleLbl="bgSibTrans2D1" presStyleIdx="1" presStyleCnt="5"/>
      <dgm:spPr/>
      <dgm:t>
        <a:bodyPr/>
        <a:lstStyle/>
        <a:p>
          <a:endParaRPr lang="ru-RU"/>
        </a:p>
      </dgm:t>
    </dgm:pt>
    <dgm:pt modelId="{EE219EC0-089B-4914-A3E3-12D8EB30D9DC}" type="pres">
      <dgm:prSet presAssocID="{3D0DC2CB-98CE-4DF3-AC5B-89D09DF9659B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39DE60-2CE4-4911-B994-0262C942CE21}" type="pres">
      <dgm:prSet presAssocID="{23944C3F-DB11-4162-B37E-722D8D7E2DB2}" presName="parTrans" presStyleLbl="bgSibTrans2D1" presStyleIdx="2" presStyleCnt="5"/>
      <dgm:spPr/>
      <dgm:t>
        <a:bodyPr/>
        <a:lstStyle/>
        <a:p>
          <a:endParaRPr lang="ru-RU"/>
        </a:p>
      </dgm:t>
    </dgm:pt>
    <dgm:pt modelId="{D3207C70-8FC3-4AD9-B959-74D43E26FF28}" type="pres">
      <dgm:prSet presAssocID="{B140527E-4B51-4F3E-BAFC-7FCBE818BB0B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A3381C-114A-4C24-9CDB-34AFAA581725}" type="pres">
      <dgm:prSet presAssocID="{3A457C2B-B9E8-403C-9C53-BDC3AF1EF9C2}" presName="parTrans" presStyleLbl="bgSibTrans2D1" presStyleIdx="3" presStyleCnt="5"/>
      <dgm:spPr/>
      <dgm:t>
        <a:bodyPr/>
        <a:lstStyle/>
        <a:p>
          <a:endParaRPr lang="ru-RU"/>
        </a:p>
      </dgm:t>
    </dgm:pt>
    <dgm:pt modelId="{AA1C790E-C4AE-4F17-A065-086898E2AD18}" type="pres">
      <dgm:prSet presAssocID="{E8073C69-C7A3-432F-9A31-C46758C92A36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673F2D-0051-4609-B4AB-0E15C9205092}" type="pres">
      <dgm:prSet presAssocID="{064D7919-8581-4BAE-A239-C3CDF638D9FF}" presName="parTrans" presStyleLbl="bgSibTrans2D1" presStyleIdx="4" presStyleCnt="5"/>
      <dgm:spPr/>
      <dgm:t>
        <a:bodyPr/>
        <a:lstStyle/>
        <a:p>
          <a:endParaRPr lang="ru-RU"/>
        </a:p>
      </dgm:t>
    </dgm:pt>
    <dgm:pt modelId="{0C0FB133-A415-41C9-A1EE-A26A7DE62C89}" type="pres">
      <dgm:prSet presAssocID="{3311C6CE-A3C2-4401-B357-3481A790EEDB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1A41EDE-63EC-446E-B832-1FAD18747949}" type="presOf" srcId="{23944C3F-DB11-4162-B37E-722D8D7E2DB2}" destId="{D639DE60-2CE4-4911-B994-0262C942CE21}" srcOrd="0" destOrd="0" presId="urn:microsoft.com/office/officeart/2005/8/layout/radial4"/>
    <dgm:cxn modelId="{60836779-562D-4172-8596-CBCBC810B2DF}" type="presOf" srcId="{5BE4F68C-52C7-4242-ACE6-C054AA63B8C4}" destId="{AC0E1A14-DD2A-4808-984C-D264585B7880}" srcOrd="0" destOrd="0" presId="urn:microsoft.com/office/officeart/2005/8/layout/radial4"/>
    <dgm:cxn modelId="{BD856445-93E5-412E-A72F-3CF3670B3D76}" srcId="{5BE4F68C-52C7-4242-ACE6-C054AA63B8C4}" destId="{9F8F7738-E1BC-4A08-973F-F9880DB02219}" srcOrd="0" destOrd="0" parTransId="{65F67EFF-EB11-4906-9A3A-AE196F7FA397}" sibTransId="{3B13F54E-3270-426E-AC0E-1DF47699F68D}"/>
    <dgm:cxn modelId="{2940BA9B-24FC-4DE8-BFB3-C48A4BD5CB0E}" type="presOf" srcId="{9D459F78-7447-42E7-B054-4083E00392C0}" destId="{AB51CB0D-5D00-40D4-B2FB-CEA97D08EC5B}" srcOrd="0" destOrd="0" presId="urn:microsoft.com/office/officeart/2005/8/layout/radial4"/>
    <dgm:cxn modelId="{159B05F2-952A-48B5-9F06-F2F3A5873E7F}" srcId="{5BE4F68C-52C7-4242-ACE6-C054AA63B8C4}" destId="{B140527E-4B51-4F3E-BAFC-7FCBE818BB0B}" srcOrd="2" destOrd="0" parTransId="{23944C3F-DB11-4162-B37E-722D8D7E2DB2}" sibTransId="{2F11E611-68F7-4B80-A32A-70364E690054}"/>
    <dgm:cxn modelId="{C6AF663B-3623-4966-961F-4015181517A8}" srcId="{9D459F78-7447-42E7-B054-4083E00392C0}" destId="{5BE4F68C-52C7-4242-ACE6-C054AA63B8C4}" srcOrd="0" destOrd="0" parTransId="{F3B1CECB-70A2-4144-BC90-A350A89352A0}" sibTransId="{B29D4D22-CC67-4F57-A4D1-9CC60144F786}"/>
    <dgm:cxn modelId="{CB8FFB5D-E044-45DE-B1B9-B46234B75F76}" type="presOf" srcId="{44AD0856-6792-42F0-AB90-7AA984FF66B9}" destId="{4A376937-8A2A-4E65-AE5C-7A193685D9A6}" srcOrd="0" destOrd="0" presId="urn:microsoft.com/office/officeart/2005/8/layout/radial4"/>
    <dgm:cxn modelId="{492ED47F-1DEF-464E-8B8A-25F0BDFAB2A1}" type="presOf" srcId="{3A457C2B-B9E8-403C-9C53-BDC3AF1EF9C2}" destId="{B3A3381C-114A-4C24-9CDB-34AFAA581725}" srcOrd="0" destOrd="0" presId="urn:microsoft.com/office/officeart/2005/8/layout/radial4"/>
    <dgm:cxn modelId="{0BF3DFD3-8B6A-457D-B1F8-6AF79C71CA99}" srcId="{5BE4F68C-52C7-4242-ACE6-C054AA63B8C4}" destId="{3D0DC2CB-98CE-4DF3-AC5B-89D09DF9659B}" srcOrd="1" destOrd="0" parTransId="{44AD0856-6792-42F0-AB90-7AA984FF66B9}" sibTransId="{AC3E5307-9A35-43D3-85FD-DFA65BE3998B}"/>
    <dgm:cxn modelId="{F2FDC1CF-B2B9-4302-A2E7-02F99C5A6F5B}" type="presOf" srcId="{65F67EFF-EB11-4906-9A3A-AE196F7FA397}" destId="{F66793A3-4E7D-4F89-A732-2B46E4C2F40B}" srcOrd="0" destOrd="0" presId="urn:microsoft.com/office/officeart/2005/8/layout/radial4"/>
    <dgm:cxn modelId="{0022ABA4-DBCB-401E-B153-1F801B85422F}" type="presOf" srcId="{3311C6CE-A3C2-4401-B357-3481A790EEDB}" destId="{0C0FB133-A415-41C9-A1EE-A26A7DE62C89}" srcOrd="0" destOrd="0" presId="urn:microsoft.com/office/officeart/2005/8/layout/radial4"/>
    <dgm:cxn modelId="{8FA78F1D-6993-4892-951C-0101E261F5ED}" type="presOf" srcId="{3D0DC2CB-98CE-4DF3-AC5B-89D09DF9659B}" destId="{EE219EC0-089B-4914-A3E3-12D8EB30D9DC}" srcOrd="0" destOrd="0" presId="urn:microsoft.com/office/officeart/2005/8/layout/radial4"/>
    <dgm:cxn modelId="{45E0A8E4-6A78-4EFB-B7E0-45C15EA5F067}" type="presOf" srcId="{064D7919-8581-4BAE-A239-C3CDF638D9FF}" destId="{3C673F2D-0051-4609-B4AB-0E15C9205092}" srcOrd="0" destOrd="0" presId="urn:microsoft.com/office/officeart/2005/8/layout/radial4"/>
    <dgm:cxn modelId="{F2842BA3-80AA-4427-977F-BEC2258B7546}" type="presOf" srcId="{B140527E-4B51-4F3E-BAFC-7FCBE818BB0B}" destId="{D3207C70-8FC3-4AD9-B959-74D43E26FF28}" srcOrd="0" destOrd="0" presId="urn:microsoft.com/office/officeart/2005/8/layout/radial4"/>
    <dgm:cxn modelId="{38FF1526-F66A-4650-8E64-CC22AD3A1F0E}" type="presOf" srcId="{E8073C69-C7A3-432F-9A31-C46758C92A36}" destId="{AA1C790E-C4AE-4F17-A065-086898E2AD18}" srcOrd="0" destOrd="0" presId="urn:microsoft.com/office/officeart/2005/8/layout/radial4"/>
    <dgm:cxn modelId="{77E1C781-3CEA-4735-9F26-A31B73FF4C0D}" srcId="{5BE4F68C-52C7-4242-ACE6-C054AA63B8C4}" destId="{3311C6CE-A3C2-4401-B357-3481A790EEDB}" srcOrd="4" destOrd="0" parTransId="{064D7919-8581-4BAE-A239-C3CDF638D9FF}" sibTransId="{4BB270FF-C3A0-466A-93AA-0C03F7E64BEC}"/>
    <dgm:cxn modelId="{54F473CC-4448-4A6C-83A7-A7FFF35A811E}" srcId="{5BE4F68C-52C7-4242-ACE6-C054AA63B8C4}" destId="{E8073C69-C7A3-432F-9A31-C46758C92A36}" srcOrd="3" destOrd="0" parTransId="{3A457C2B-B9E8-403C-9C53-BDC3AF1EF9C2}" sibTransId="{4498D5C7-2F09-4C46-BD07-580A302E5A33}"/>
    <dgm:cxn modelId="{B9008937-EE68-4389-AD24-1AB6BCA77878}" type="presOf" srcId="{9F8F7738-E1BC-4A08-973F-F9880DB02219}" destId="{ECED2E07-7CA6-4C34-B94A-5FC39FBFB497}" srcOrd="0" destOrd="0" presId="urn:microsoft.com/office/officeart/2005/8/layout/radial4"/>
    <dgm:cxn modelId="{C46C1B04-46D4-4077-A924-1E901AC4A41C}" type="presParOf" srcId="{AB51CB0D-5D00-40D4-B2FB-CEA97D08EC5B}" destId="{AC0E1A14-DD2A-4808-984C-D264585B7880}" srcOrd="0" destOrd="0" presId="urn:microsoft.com/office/officeart/2005/8/layout/radial4"/>
    <dgm:cxn modelId="{833E89E8-3DAC-4AE8-8FA5-D429DF7B2C2E}" type="presParOf" srcId="{AB51CB0D-5D00-40D4-B2FB-CEA97D08EC5B}" destId="{F66793A3-4E7D-4F89-A732-2B46E4C2F40B}" srcOrd="1" destOrd="0" presId="urn:microsoft.com/office/officeart/2005/8/layout/radial4"/>
    <dgm:cxn modelId="{EDB30414-A9BB-46C5-9800-2CC68DB9230C}" type="presParOf" srcId="{AB51CB0D-5D00-40D4-B2FB-CEA97D08EC5B}" destId="{ECED2E07-7CA6-4C34-B94A-5FC39FBFB497}" srcOrd="2" destOrd="0" presId="urn:microsoft.com/office/officeart/2005/8/layout/radial4"/>
    <dgm:cxn modelId="{92CA55CD-2393-4C58-8DBF-07CE22B1AE51}" type="presParOf" srcId="{AB51CB0D-5D00-40D4-B2FB-CEA97D08EC5B}" destId="{4A376937-8A2A-4E65-AE5C-7A193685D9A6}" srcOrd="3" destOrd="0" presId="urn:microsoft.com/office/officeart/2005/8/layout/radial4"/>
    <dgm:cxn modelId="{1D918A84-0830-4B70-BD9A-57A2AB606D4C}" type="presParOf" srcId="{AB51CB0D-5D00-40D4-B2FB-CEA97D08EC5B}" destId="{EE219EC0-089B-4914-A3E3-12D8EB30D9DC}" srcOrd="4" destOrd="0" presId="urn:microsoft.com/office/officeart/2005/8/layout/radial4"/>
    <dgm:cxn modelId="{6B4FE2CC-D8E5-4AE6-8058-AC518A2712C8}" type="presParOf" srcId="{AB51CB0D-5D00-40D4-B2FB-CEA97D08EC5B}" destId="{D639DE60-2CE4-4911-B994-0262C942CE21}" srcOrd="5" destOrd="0" presId="urn:microsoft.com/office/officeart/2005/8/layout/radial4"/>
    <dgm:cxn modelId="{41F64AB8-EE48-4818-B1DD-C26E61F42266}" type="presParOf" srcId="{AB51CB0D-5D00-40D4-B2FB-CEA97D08EC5B}" destId="{D3207C70-8FC3-4AD9-B959-74D43E26FF28}" srcOrd="6" destOrd="0" presId="urn:microsoft.com/office/officeart/2005/8/layout/radial4"/>
    <dgm:cxn modelId="{0FE2ADA5-8154-44CC-8173-8AD698D8B1B9}" type="presParOf" srcId="{AB51CB0D-5D00-40D4-B2FB-CEA97D08EC5B}" destId="{B3A3381C-114A-4C24-9CDB-34AFAA581725}" srcOrd="7" destOrd="0" presId="urn:microsoft.com/office/officeart/2005/8/layout/radial4"/>
    <dgm:cxn modelId="{541E3A99-02A2-4B50-B793-13D7A31B79E1}" type="presParOf" srcId="{AB51CB0D-5D00-40D4-B2FB-CEA97D08EC5B}" destId="{AA1C790E-C4AE-4F17-A065-086898E2AD18}" srcOrd="8" destOrd="0" presId="urn:microsoft.com/office/officeart/2005/8/layout/radial4"/>
    <dgm:cxn modelId="{471F198D-758B-444E-9BD5-213B2EDB503A}" type="presParOf" srcId="{AB51CB0D-5D00-40D4-B2FB-CEA97D08EC5B}" destId="{3C673F2D-0051-4609-B4AB-0E15C9205092}" srcOrd="9" destOrd="0" presId="urn:microsoft.com/office/officeart/2005/8/layout/radial4"/>
    <dgm:cxn modelId="{0A1B55C3-EB0D-4D8D-BB63-AACAD7EF714B}" type="presParOf" srcId="{AB51CB0D-5D00-40D4-B2FB-CEA97D08EC5B}" destId="{0C0FB133-A415-41C9-A1EE-A26A7DE62C89}" srcOrd="10" destOrd="0" presId="urn:microsoft.com/office/officeart/2005/8/layout/radial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BC2EA0-5EB1-4E27-8491-567FF8F95C8E}" type="datetimeFigureOut">
              <a:rPr lang="ru-RU" smtClean="0"/>
              <a:t>25.05.2024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D4DC30-B38A-4B28-803A-645D0C82CA0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D4DC30-B38A-4B28-803A-645D0C82CA04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25).jpg"/>
          <p:cNvPicPr>
            <a:picLocks noChangeAspect="1"/>
          </p:cNvPicPr>
          <p:nvPr/>
        </p:nvPicPr>
        <p:blipFill>
          <a:blip r:embed="rId2">
            <a:lum bright="20000"/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00109"/>
            <a:ext cx="7772400" cy="26003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«Мы верили, мы знали – победим!»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700" b="1" dirty="0" smtClean="0"/>
              <a:t>( К 80-летию  полного снятия блокады Ленинграда)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58052" cy="1752600"/>
          </a:xfrm>
        </p:spPr>
        <p:txBody>
          <a:bodyPr>
            <a:normAutofit/>
          </a:bodyPr>
          <a:lstStyle/>
          <a:p>
            <a:pPr lvl="6" algn="l"/>
            <a:r>
              <a:rPr lang="ru-RU" i="1" dirty="0" smtClean="0">
                <a:solidFill>
                  <a:schemeClr val="tx1"/>
                </a:solidFill>
              </a:rPr>
              <a:t>Автор:                                                                                                             Зверева Татьяна Анатольевна, </a:t>
            </a:r>
          </a:p>
          <a:p>
            <a:pPr lvl="6" algn="l"/>
            <a:r>
              <a:rPr lang="ru-RU" i="1" dirty="0" smtClean="0">
                <a:solidFill>
                  <a:schemeClr val="tx1"/>
                </a:solidFill>
              </a:rPr>
              <a:t>учитель истории и обществознания                                                                                                        КОГОБУ СШ с УИОП </a:t>
            </a:r>
            <a:r>
              <a:rPr lang="ru-RU" i="1" dirty="0" err="1" smtClean="0">
                <a:solidFill>
                  <a:schemeClr val="tx1"/>
                </a:solidFill>
              </a:rPr>
              <a:t>пгт</a:t>
            </a:r>
            <a:r>
              <a:rPr lang="ru-RU" i="1" dirty="0" smtClean="0">
                <a:solidFill>
                  <a:schemeClr val="tx1"/>
                </a:solidFill>
              </a:rPr>
              <a:t> Уни</a:t>
            </a:r>
          </a:p>
          <a:p>
            <a:pPr algn="l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25).jpg"/>
          <p:cNvPicPr>
            <a:picLocks noChangeAspect="1"/>
          </p:cNvPicPr>
          <p:nvPr/>
        </p:nvPicPr>
        <p:blipFill>
          <a:blip r:embed="rId2">
            <a:lum bright="20000"/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1000125"/>
            <a:ext cx="7772400" cy="2600325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4577" name="Picture 1" descr="C:\Users\Маша\Searches\Desktop\Блокада\74d020e03d04d9c89c8cd20c4bdde6c6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0"/>
            <a:ext cx="5357850" cy="3557947"/>
          </a:xfrm>
          <a:prstGeom prst="rect">
            <a:avLst/>
          </a:prstGeom>
          <a:noFill/>
        </p:spPr>
      </p:pic>
      <p:pic>
        <p:nvPicPr>
          <p:cNvPr id="6" name="Рисунок 5" descr="75486521571933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4250" y="3114675"/>
            <a:ext cx="5619750" cy="3743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25).jpg"/>
          <p:cNvPicPr>
            <a:picLocks noChangeAspect="1"/>
          </p:cNvPicPr>
          <p:nvPr/>
        </p:nvPicPr>
        <p:blipFill>
          <a:blip r:embed="rId2">
            <a:lum bright="20000"/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1000125"/>
            <a:ext cx="7772400" cy="2600325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doroga-zhizni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7455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25).jpg"/>
          <p:cNvPicPr>
            <a:picLocks noChangeAspect="1"/>
          </p:cNvPicPr>
          <p:nvPr/>
        </p:nvPicPr>
        <p:blipFill>
          <a:blip r:embed="rId2">
            <a:lum bright="20000"/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1000125"/>
            <a:ext cx="7772400" cy="2600325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6218008" cy="4305310"/>
          </a:xfrm>
          <a:prstGeom prst="rect">
            <a:avLst/>
          </a:prstGeom>
        </p:spPr>
      </p:pic>
      <p:pic>
        <p:nvPicPr>
          <p:cNvPr id="6" name="Рисунок 5" descr="75675694249297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6182" y="3509364"/>
            <a:ext cx="5357818" cy="33486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25).jpg"/>
          <p:cNvPicPr>
            <a:picLocks noChangeAspect="1"/>
          </p:cNvPicPr>
          <p:nvPr/>
        </p:nvPicPr>
        <p:blipFill>
          <a:blip r:embed="rId2">
            <a:lum bright="20000"/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1000125"/>
            <a:ext cx="7772400" cy="2600325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6e16196e3791f3a81dfb608d91ffb0e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285728"/>
            <a:ext cx="6096000" cy="4048125"/>
          </a:xfrm>
          <a:prstGeom prst="rect">
            <a:avLst/>
          </a:prstGeom>
        </p:spPr>
      </p:pic>
      <p:pic>
        <p:nvPicPr>
          <p:cNvPr id="6" name="Рисунок 5" descr="image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3570" y="1785926"/>
            <a:ext cx="2928958" cy="48202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25).jpg"/>
          <p:cNvPicPr>
            <a:picLocks noChangeAspect="1"/>
          </p:cNvPicPr>
          <p:nvPr/>
        </p:nvPicPr>
        <p:blipFill>
          <a:blip r:embed="rId2">
            <a:lum bright="20000"/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1000125"/>
            <a:ext cx="7772400" cy="2600325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5903f1d167348c31e0059454076f3f0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357167"/>
            <a:ext cx="5271284" cy="3500462"/>
          </a:xfrm>
          <a:prstGeom prst="rect">
            <a:avLst/>
          </a:prstGeom>
        </p:spPr>
      </p:pic>
      <p:pic>
        <p:nvPicPr>
          <p:cNvPr id="6" name="Рисунок 5" descr="Дозорные ПВО на крыше Библиотечного института.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7554" y="3357562"/>
            <a:ext cx="5461038" cy="30718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25).jpg"/>
          <p:cNvPicPr>
            <a:picLocks noChangeAspect="1"/>
          </p:cNvPicPr>
          <p:nvPr/>
        </p:nvPicPr>
        <p:blipFill>
          <a:blip r:embed="rId2">
            <a:lum bright="20000"/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1000125"/>
            <a:ext cx="7772400" cy="2600325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63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14356"/>
            <a:ext cx="9144000" cy="5148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25).jpg"/>
          <p:cNvPicPr>
            <a:picLocks noChangeAspect="1"/>
          </p:cNvPicPr>
          <p:nvPr/>
        </p:nvPicPr>
        <p:blipFill>
          <a:blip r:embed="rId2">
            <a:lum bright="20000"/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1000125"/>
            <a:ext cx="7772400" cy="2600325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iA7x5s0pK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3108" y="0"/>
            <a:ext cx="48514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25).jpg"/>
          <p:cNvPicPr>
            <a:picLocks noChangeAspect="1"/>
          </p:cNvPicPr>
          <p:nvPr/>
        </p:nvPicPr>
        <p:blipFill>
          <a:blip r:embed="rId2">
            <a:lum bright="20000"/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1000125"/>
            <a:ext cx="7772400" cy="2600325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csm__Прокладка_кабеля_жизни_1942_г_7146c011ef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0"/>
            <a:ext cx="5619078" cy="3857628"/>
          </a:xfrm>
          <a:prstGeom prst="rect">
            <a:avLst/>
          </a:prstGeom>
        </p:spPr>
      </p:pic>
      <p:pic>
        <p:nvPicPr>
          <p:cNvPr id="26626" name="Picture 2" descr="C:\Users\Маша\Searches\Desktop\Блокада\tild6231-6331-4133-b539-633439623133_____1942_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3139964"/>
            <a:ext cx="4857752" cy="37180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25).jpg"/>
          <p:cNvPicPr>
            <a:picLocks noChangeAspect="1"/>
          </p:cNvPicPr>
          <p:nvPr/>
        </p:nvPicPr>
        <p:blipFill>
          <a:blip r:embed="rId2">
            <a:lum bright="20000"/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1000125"/>
            <a:ext cx="7772400" cy="2600325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sooruzhenie-barrikad-1536x97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71480"/>
            <a:ext cx="9144000" cy="5810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25).jpg"/>
          <p:cNvPicPr>
            <a:picLocks noChangeAspect="1"/>
          </p:cNvPicPr>
          <p:nvPr/>
        </p:nvPicPr>
        <p:blipFill>
          <a:blip r:embed="rId2">
            <a:lum bright="20000"/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1000125"/>
            <a:ext cx="7772400" cy="2600325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5cVagI3VKx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24" y="357166"/>
            <a:ext cx="2828925" cy="2038350"/>
          </a:xfrm>
          <a:prstGeom prst="rect">
            <a:avLst/>
          </a:prstGeom>
        </p:spPr>
      </p:pic>
      <p:pic>
        <p:nvPicPr>
          <p:cNvPr id="6" name="Рисунок 5" descr="18810p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438" y="571480"/>
            <a:ext cx="4001059" cy="5715798"/>
          </a:xfrm>
          <a:prstGeom prst="rect">
            <a:avLst/>
          </a:prstGeom>
        </p:spPr>
      </p:pic>
      <p:pic>
        <p:nvPicPr>
          <p:cNvPr id="7" name="Рисунок 6" descr="3024708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4414" y="2786058"/>
            <a:ext cx="2714644" cy="36850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25).jpg"/>
          <p:cNvPicPr>
            <a:picLocks noChangeAspect="1"/>
          </p:cNvPicPr>
          <p:nvPr/>
        </p:nvPicPr>
        <p:blipFill>
          <a:blip r:embed="rId2">
            <a:lum bright="20000"/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1000125"/>
            <a:ext cx="7772400" cy="2600325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7" name="Схема 6"/>
          <p:cNvGraphicFramePr/>
          <p:nvPr/>
        </p:nvGraphicFramePr>
        <p:xfrm>
          <a:off x="857224" y="571480"/>
          <a:ext cx="7858180" cy="5500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071538" y="642918"/>
            <a:ext cx="1357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22 июня</a:t>
            </a:r>
          </a:p>
          <a:p>
            <a:pPr algn="ctr"/>
            <a:r>
              <a:rPr lang="ru-RU" sz="2000" b="1" dirty="0" smtClean="0"/>
              <a:t>1941</a:t>
            </a:r>
            <a:endParaRPr lang="ru-RU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071538" y="1571612"/>
            <a:ext cx="1357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9 мая 1945</a:t>
            </a:r>
            <a:endParaRPr lang="ru-RU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357290" y="278605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214414" y="2571744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1418</a:t>
            </a:r>
            <a:endParaRPr lang="ru-RU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214414" y="3571876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27 </a:t>
            </a:r>
            <a:r>
              <a:rPr lang="ru-RU" sz="2400" b="1" dirty="0" err="1" smtClean="0"/>
              <a:t>млн</a:t>
            </a:r>
            <a:endParaRPr lang="ru-RU" sz="2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000100" y="4500570"/>
            <a:ext cx="1500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900 дней</a:t>
            </a:r>
            <a:endParaRPr lang="ru-RU" sz="20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142976" y="5214950"/>
            <a:ext cx="1357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27 января</a:t>
            </a:r>
          </a:p>
          <a:p>
            <a:pPr algn="ctr"/>
            <a:r>
              <a:rPr lang="ru-RU" sz="2000" b="1" dirty="0" smtClean="0"/>
              <a:t>2024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25).jpg"/>
          <p:cNvPicPr>
            <a:picLocks noChangeAspect="1"/>
          </p:cNvPicPr>
          <p:nvPr/>
        </p:nvPicPr>
        <p:blipFill>
          <a:blip r:embed="rId2">
            <a:lum bright="20000"/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1000125"/>
            <a:ext cx="7772400" cy="2600325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14857836671398518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0080"/>
            <a:ext cx="9144000" cy="5577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25).jpg"/>
          <p:cNvPicPr>
            <a:picLocks noChangeAspect="1"/>
          </p:cNvPicPr>
          <p:nvPr/>
        </p:nvPicPr>
        <p:blipFill>
          <a:blip r:embed="rId2">
            <a:lum bright="20000"/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1000125"/>
            <a:ext cx="7772400" cy="2600325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0_139822_6f68345b_ori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428604"/>
            <a:ext cx="4687258" cy="3236222"/>
          </a:xfrm>
          <a:prstGeom prst="rect">
            <a:avLst/>
          </a:prstGeom>
        </p:spPr>
      </p:pic>
      <p:pic>
        <p:nvPicPr>
          <p:cNvPr id="6" name="Рисунок 5" descr="412577-main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6050" y="3402205"/>
            <a:ext cx="6143636" cy="3455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25).jpg"/>
          <p:cNvPicPr>
            <a:picLocks noChangeAspect="1"/>
          </p:cNvPicPr>
          <p:nvPr/>
        </p:nvPicPr>
        <p:blipFill>
          <a:blip r:embed="rId2">
            <a:lum bright="20000"/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1000125"/>
            <a:ext cx="7772400" cy="2600325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5b9de547b1256e77c69e5ce10a9d763f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2852"/>
            <a:ext cx="5637216" cy="3786190"/>
          </a:xfrm>
          <a:prstGeom prst="rect">
            <a:avLst/>
          </a:prstGeom>
        </p:spPr>
      </p:pic>
      <p:pic>
        <p:nvPicPr>
          <p:cNvPr id="6" name="Рисунок 5" descr="5912f9f5c3618836478b456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5738" y="2857496"/>
            <a:ext cx="5138262" cy="4000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25).jpg"/>
          <p:cNvPicPr>
            <a:picLocks noChangeAspect="1"/>
          </p:cNvPicPr>
          <p:nvPr/>
        </p:nvPicPr>
        <p:blipFill>
          <a:blip r:embed="rId2">
            <a:lum bright="20000"/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1000125"/>
            <a:ext cx="7772400" cy="2600325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shostakovich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15008" cy="3731900"/>
          </a:xfrm>
          <a:prstGeom prst="rect">
            <a:avLst/>
          </a:prstGeom>
        </p:spPr>
      </p:pic>
      <p:pic>
        <p:nvPicPr>
          <p:cNvPr id="6" name="Рисунок 5" descr="shostakovich2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3372" y="2788738"/>
            <a:ext cx="5000628" cy="40692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25).jpg"/>
          <p:cNvPicPr>
            <a:picLocks noChangeAspect="1"/>
          </p:cNvPicPr>
          <p:nvPr/>
        </p:nvPicPr>
        <p:blipFill>
          <a:blip r:embed="rId2">
            <a:lum bright="20000"/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1000125"/>
            <a:ext cx="7772400" cy="2600325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b1cch24eTD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662" y="490537"/>
            <a:ext cx="7686675" cy="5876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25).jpg"/>
          <p:cNvPicPr>
            <a:picLocks noChangeAspect="1"/>
          </p:cNvPicPr>
          <p:nvPr/>
        </p:nvPicPr>
        <p:blipFill>
          <a:blip r:embed="rId2">
            <a:lum bright="20000"/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1000125"/>
            <a:ext cx="7772400" cy="2600325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1510474034_photo_151047392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0166" y="229618"/>
            <a:ext cx="6068126" cy="66283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25).jpg"/>
          <p:cNvPicPr>
            <a:picLocks noChangeAspect="1"/>
          </p:cNvPicPr>
          <p:nvPr/>
        </p:nvPicPr>
        <p:blipFill>
          <a:blip r:embed="rId2">
            <a:lum bright="20000"/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1000125"/>
            <a:ext cx="7772400" cy="2600325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Рисунок 5" descr="img_20240124_171200_207-1024x57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71546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60036452_2-kartinkin-net-p-fon-dlya-prezentatsii-blokada-leningrada-k-2.jpg"/>
          <p:cNvPicPr preferRelativeResize="0"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286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25).jpg"/>
          <p:cNvPicPr>
            <a:picLocks noChangeAspect="1"/>
          </p:cNvPicPr>
          <p:nvPr/>
        </p:nvPicPr>
        <p:blipFill>
          <a:blip r:embed="rId2">
            <a:lum bright="20000"/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1000125"/>
            <a:ext cx="7772400" cy="2600325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642910" y="500042"/>
          <a:ext cx="8215370" cy="57864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25).jpg"/>
          <p:cNvPicPr>
            <a:picLocks noChangeAspect="1"/>
          </p:cNvPicPr>
          <p:nvPr/>
        </p:nvPicPr>
        <p:blipFill>
          <a:blip r:embed="rId2">
            <a:lum bright="20000"/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00109"/>
            <a:ext cx="7772400" cy="2600342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58052" cy="1752600"/>
          </a:xfrm>
        </p:spPr>
        <p:txBody>
          <a:bodyPr>
            <a:normAutofit/>
          </a:bodyPr>
          <a:lstStyle/>
          <a:p>
            <a:pPr algn="l"/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857232"/>
            <a:ext cx="7643866" cy="5357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25).jpg"/>
          <p:cNvPicPr>
            <a:picLocks noChangeAspect="1"/>
          </p:cNvPicPr>
          <p:nvPr/>
        </p:nvPicPr>
        <p:blipFill>
          <a:blip r:embed="rId2">
            <a:lum bright="20000"/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00109"/>
            <a:ext cx="7772400" cy="2600342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58052" cy="1752600"/>
          </a:xfrm>
        </p:spPr>
        <p:txBody>
          <a:bodyPr>
            <a:normAutofit/>
          </a:bodyPr>
          <a:lstStyle/>
          <a:p>
            <a:pPr algn="l"/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3"/>
          <a:srcRect t="14326" b="5056"/>
          <a:stretch>
            <a:fillRect/>
          </a:stretch>
        </p:blipFill>
        <p:spPr bwMode="auto">
          <a:xfrm>
            <a:off x="1214414" y="357166"/>
            <a:ext cx="7358114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/>
          <a:srcRect t="27920" b="6553"/>
          <a:stretch>
            <a:fillRect/>
          </a:stretch>
        </p:blipFill>
        <p:spPr bwMode="auto">
          <a:xfrm>
            <a:off x="1214414" y="3929066"/>
            <a:ext cx="7358114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25).jpg"/>
          <p:cNvPicPr>
            <a:picLocks noChangeAspect="1"/>
          </p:cNvPicPr>
          <p:nvPr/>
        </p:nvPicPr>
        <p:blipFill>
          <a:blip r:embed="rId2">
            <a:lum bright="20000"/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1000125"/>
            <a:ext cx="7772400" cy="2600325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8" name="Picture 2" descr="Время несломленных: 75 лет снятия блокады Ленинграда — Ihre Zeitung — Ваша  Газет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85794"/>
            <a:ext cx="9169535" cy="5143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25).jpg"/>
          <p:cNvPicPr>
            <a:picLocks noChangeAspect="1"/>
          </p:cNvPicPr>
          <p:nvPr/>
        </p:nvPicPr>
        <p:blipFill>
          <a:blip r:embed="rId2">
            <a:lum bright="20000"/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00109"/>
            <a:ext cx="7772400" cy="2600342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58052" cy="1752600"/>
          </a:xfrm>
        </p:spPr>
        <p:txBody>
          <a:bodyPr>
            <a:normAutofit/>
          </a:bodyPr>
          <a:lstStyle/>
          <a:p>
            <a:pPr algn="l"/>
            <a:endParaRPr lang="ru-RU" dirty="0"/>
          </a:p>
        </p:txBody>
      </p:sp>
      <p:pic>
        <p:nvPicPr>
          <p:cNvPr id="6" name="Рисунок 5" descr="obstrel-1536x101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28604"/>
            <a:ext cx="9144000" cy="60662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В фон для презентации (25).jpg"/>
          <p:cNvPicPr>
            <a:picLocks noChangeAspect="1"/>
          </p:cNvPicPr>
          <p:nvPr/>
        </p:nvPicPr>
        <p:blipFill>
          <a:blip r:embed="rId2">
            <a:lum bright="20000"/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1000125"/>
            <a:ext cx="7772400" cy="2600325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5603" name="Picture 3" descr="C:\Users\Маша\Searches\Desktop\Блокада\hleb1-1536x9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71480"/>
            <a:ext cx="9144000" cy="5417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72</Words>
  <PresentationFormat>Экран (4:3)</PresentationFormat>
  <Paragraphs>50</Paragraphs>
  <Slides>26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 «Мы верили, мы знали – победим!» ( К 80-летию  полного снятия блокады Ленинграда)</vt:lpstr>
      <vt:lpstr> </vt:lpstr>
      <vt:lpstr>Слайд 3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«Мы верили, мы знали – победим!» ( К 80-летию  полного снятия блокады Ленинграда)</dc:title>
  <dc:creator>Маша</dc:creator>
  <cp:lastModifiedBy>Маша</cp:lastModifiedBy>
  <cp:revision>10</cp:revision>
  <dcterms:created xsi:type="dcterms:W3CDTF">2024-05-25T15:51:01Z</dcterms:created>
  <dcterms:modified xsi:type="dcterms:W3CDTF">2024-05-25T17:24:48Z</dcterms:modified>
</cp:coreProperties>
</file>