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08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0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46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15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5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68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6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3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46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9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42834-93BC-429E-A09C-49D11366B500}" type="datetimeFigureOut">
              <a:rPr lang="ru-RU" smtClean="0"/>
              <a:t>11.05.2024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5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209040" y="335280"/>
            <a:ext cx="8971280" cy="5963920"/>
            <a:chOff x="1209040" y="335280"/>
            <a:chExt cx="7904480" cy="505968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0904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7" idx="0"/>
              <a:endCxn id="7" idx="2"/>
            </p:cNvCxnSpPr>
            <p:nvPr/>
          </p:nvCxnSpPr>
          <p:spPr>
            <a:xfrm>
              <a:off x="318516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120904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0"/>
              <a:endCxn id="11" idx="2"/>
            </p:cNvCxnSpPr>
            <p:nvPr/>
          </p:nvCxnSpPr>
          <p:spPr>
            <a:xfrm>
              <a:off x="318516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120904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13" idx="0"/>
              <a:endCxn id="13" idx="2"/>
            </p:cNvCxnSpPr>
            <p:nvPr/>
          </p:nvCxnSpPr>
          <p:spPr>
            <a:xfrm>
              <a:off x="318516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16128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0"/>
              <a:endCxn id="15" idx="2"/>
            </p:cNvCxnSpPr>
            <p:nvPr/>
          </p:nvCxnSpPr>
          <p:spPr>
            <a:xfrm>
              <a:off x="713740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16128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0"/>
              <a:endCxn id="17" idx="2"/>
            </p:cNvCxnSpPr>
            <p:nvPr/>
          </p:nvCxnSpPr>
          <p:spPr>
            <a:xfrm>
              <a:off x="713740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516128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9" idx="0"/>
              <a:endCxn id="19" idx="2"/>
            </p:cNvCxnSpPr>
            <p:nvPr/>
          </p:nvCxnSpPr>
          <p:spPr>
            <a:xfrm>
              <a:off x="713740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4425950" y="11819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066030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838575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039678" y="465835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812223" y="564218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458812" y="515789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25318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297863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25318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297863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668769" y="328506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701631" y="515789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9518808" y="466597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8291353" y="564980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8911590" y="328506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96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4443463"/>
            <a:ext cx="558800" cy="30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1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130937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1727 году была открыта первая начальная школа в Вятке при архиерейском доме. Сколько лет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вятчане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имеют возможность получить начальное образование?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Кирове 6 кинотеатров, театров в 2 раза меньше, чем кинотеатров, а музеев в 3 раза больше чем кинотеатров.  Сколько театров и музеев в городе?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129794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29794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Кирове 11 памятников истории, 22 памятника архитектуры, 3 памятника искусства, 1 памятник археологии общероссийского значения. Еще 54 памятника культуры имеют статут региональных. Сколько всего памятников в городе Кирове?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5957570" y="4443463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594614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1786 году в Вятке открыли народное училище, преобразованное в мужскую гимназию. Когда в Вятке было открыто женское училище (позже – Вятская Мариинская гимназия, сейчас – Вятская православная гимназия), если данное событие случилось на 73 года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позже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90-е годы прошлого века буханка черного хлеба стоила 16 копеек, нарезной батон – на 9 копеек дороже буханки черного, килограмм мяса – на 5 рублей 55 копеек дороже батона. Сколько стоил килограмм вареной колбасы, если он был в 2 раза дешевле мяса?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593471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1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93471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стоил бы обед на борту вятского парохода в начале 20 века, если взять: борщ – 50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коп.,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плов куриный – 60 копеек, пирожное – 10 копеек, чай – 40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копеек?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должна была бы трудиться кружевница, чтобы так пообедать, если ее дневной заработок составлял 20 копеек?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45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209040" y="335280"/>
            <a:ext cx="8971280" cy="5963920"/>
            <a:chOff x="1209040" y="335280"/>
            <a:chExt cx="7904480" cy="505968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0904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7" idx="0"/>
              <a:endCxn id="7" idx="2"/>
            </p:cNvCxnSpPr>
            <p:nvPr/>
          </p:nvCxnSpPr>
          <p:spPr>
            <a:xfrm>
              <a:off x="318516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120904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0"/>
              <a:endCxn id="11" idx="2"/>
            </p:cNvCxnSpPr>
            <p:nvPr/>
          </p:nvCxnSpPr>
          <p:spPr>
            <a:xfrm>
              <a:off x="318516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120904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13" idx="0"/>
              <a:endCxn id="13" idx="2"/>
            </p:cNvCxnSpPr>
            <p:nvPr/>
          </p:nvCxnSpPr>
          <p:spPr>
            <a:xfrm>
              <a:off x="318516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16128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0"/>
              <a:endCxn id="15" idx="2"/>
            </p:cNvCxnSpPr>
            <p:nvPr/>
          </p:nvCxnSpPr>
          <p:spPr>
            <a:xfrm>
              <a:off x="713740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16128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0"/>
              <a:endCxn id="17" idx="2"/>
            </p:cNvCxnSpPr>
            <p:nvPr/>
          </p:nvCxnSpPr>
          <p:spPr>
            <a:xfrm>
              <a:off x="713740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516128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9" idx="0"/>
              <a:endCxn id="19" idx="2"/>
            </p:cNvCxnSpPr>
            <p:nvPr/>
          </p:nvCxnSpPr>
          <p:spPr>
            <a:xfrm>
              <a:off x="713740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2183130" y="11819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9604059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376604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9023193" y="1223434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468237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240782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039678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812223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857818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1630363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2183130" y="311488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39678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838574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039678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838574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080002" y="72305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852547" y="170688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499136" y="122258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7429817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202362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7429817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202362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9574851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8373747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9574851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8373747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9604059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8376604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9023193" y="51443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7432674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6205219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851808" y="51443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71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4443463"/>
            <a:ext cx="558800" cy="30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130937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Кировскому ботаническому саду в мае 1962 года исполнилось 50 лет. Сколько лет исполнилось ботаническому саду в 2024 году?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Кировская область занимает территорию на 5000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больше, чем Швейцария (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41000км²),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Бельгия (30000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км²),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Дания (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44000км²),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взятые. Какова площадь Кировской области?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129794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29794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Стерлядь – единственный представитель осетровых в наших водах, занесенный в Красную книгу России. Плодовитость 9 стерлядей – 1260 икринок. Какова плодовитость 6 стерлядей?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5957570" y="4443463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594614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1615 году в Хлынове насчитывалось 68 церковных дворов, посадских дворов на 192 больше, чем церковных, бобыльских дворов – 192, а бедняцких на 108 меньше, чем бобыльских. Сколько всего дворов было в Хлынове в это время?</a:t>
            </a: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Уникальный резчик по кости Николай Никулин, работая над композицией «Шахматисты», сделал высоту шахматного стола – 40мм, высота фигур игроков на 27 мм больше высоты стола, высота фигурки короля – в 10 раз меньше высоты стола, высота фигурок ладьи, слона и коня – на 64 мм меньше, чем высота игроков, а высота пешки – в 20 раз меньше шахматного стола. Найдите высоту шахматных фигур.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593471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93471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19 века красильщики в Вятке работали с 3 часов утра до 9 часов вечера с перерывами на обед (в общей сложности 3 часа). Сколько длился рабочий день красильщиков (без обеда)?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10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09040" y="335280"/>
            <a:ext cx="4485640" cy="198797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0"/>
            <a:endCxn id="7" idx="2"/>
          </p:cNvCxnSpPr>
          <p:nvPr/>
        </p:nvCxnSpPr>
        <p:spPr>
          <a:xfrm>
            <a:off x="3451860" y="335280"/>
            <a:ext cx="0" cy="1987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694680" y="335280"/>
            <a:ext cx="4485640" cy="198797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5" idx="0"/>
            <a:endCxn id="15" idx="2"/>
          </p:cNvCxnSpPr>
          <p:nvPr/>
        </p:nvCxnSpPr>
        <p:spPr>
          <a:xfrm>
            <a:off x="7937500" y="335280"/>
            <a:ext cx="0" cy="1987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2796858" y="72940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569403" y="171323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215992" y="122893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25318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324214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25318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324214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039678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838574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039678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838574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348221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147117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348221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147117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8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90-е годы прошлого века за питание в школьной столовой (5 раз в неделю) обедом, состоящим из второго блюда и напитка, школьники платили 1 рубль 50 копеек. А если обед включал еще и суп, то недельное питание стоило 2 рубля 10 копеек. Сколько стоил суп в школьной столовой?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сутки гончарный мастер может изготовить 20 горшков. Сколько денег мог заработать мастер за месяц (30 дней), если работать без выходных, а один горшок стоил в среднем 15 копеек? Сколько горшков за день и за месяц могли изготовить все гончары Вятского уезда, если их было 510 человек (конец 19века)?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8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621</Words>
  <Application>Microsoft Office PowerPoint</Application>
  <PresentationFormat>Произвольный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2024-05-01T19:08:21Z</dcterms:created>
  <dcterms:modified xsi:type="dcterms:W3CDTF">2024-05-11T12:53:31Z</dcterms:modified>
</cp:coreProperties>
</file>