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4660"/>
  </p:normalViewPr>
  <p:slideViewPr>
    <p:cSldViewPr snapToGrid="0">
      <p:cViewPr varScale="1">
        <p:scale>
          <a:sx n="94" d="100"/>
          <a:sy n="94" d="100"/>
        </p:scale>
        <p:origin x="7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0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46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15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68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6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3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46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9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42834-93BC-429E-A09C-49D11366B500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14163-DD5B-4915-B96A-A84316CCC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5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442595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66030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838575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039678" y="465835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812223" y="564218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458812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297863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297863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668769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701631" y="515789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9518808" y="466597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8291353" y="564980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8911590" y="328506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96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20 века в Вятской губернии булка стоила 9 копеек, а чашка молока на 2 копейки меньше. Сколько стоит булка с чашкой молока?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вятский мастер Семен Бронников делал знаменитые деревянные часы вместе с сыновьями. Всего у Семена Ивановича было 7 сыновей, но пятеро из них не принимали участие в изготовлении часов. Сколько мастеров делали деревянные часовые механизмы?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священника Михаила Васильевича Васнецова было 6 сыновей. Из них 4 стали учителями, а остальные – художниками. Сколько братьев Васнецовых стали художниками?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1917 году на вокзале города Вятки блюдечко земляники продавали за 70 копеек. Сколько денег мог заработать ребенок из крестьянской семьи , если собрал в лесу 5 блюдечек земляники? </a:t>
            </a: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природного заповедника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Нургуш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обитает 30 видов рыб, а зверей на 16 видов больше. Сколько видов зверей в заповеднике?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1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Трифоновом монастыре в 1595 было 40 человек братии, 5 священников, дьякон и 30 трудников. Сколько всего человек жили и работали в монастыре?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455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209040" y="335280"/>
            <a:ext cx="8971280" cy="5963920"/>
            <a:chOff x="1209040" y="335280"/>
            <a:chExt cx="7904480" cy="505968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0904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7" idx="0"/>
              <a:endCxn id="7" idx="2"/>
            </p:cNvCxnSpPr>
            <p:nvPr/>
          </p:nvCxnSpPr>
          <p:spPr>
            <a:xfrm>
              <a:off x="318516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/>
            <p:cNvSpPr/>
            <p:nvPr/>
          </p:nvSpPr>
          <p:spPr>
            <a:xfrm>
              <a:off x="120904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1" idx="0"/>
              <a:endCxn id="11" idx="2"/>
            </p:cNvCxnSpPr>
            <p:nvPr/>
          </p:nvCxnSpPr>
          <p:spPr>
            <a:xfrm>
              <a:off x="318516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120904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>
              <a:stCxn id="13" idx="0"/>
              <a:endCxn id="13" idx="2"/>
            </p:cNvCxnSpPr>
            <p:nvPr/>
          </p:nvCxnSpPr>
          <p:spPr>
            <a:xfrm>
              <a:off x="318516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161280" y="33528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0"/>
              <a:endCxn id="15" idx="2"/>
            </p:cNvCxnSpPr>
            <p:nvPr/>
          </p:nvCxnSpPr>
          <p:spPr>
            <a:xfrm>
              <a:off x="7137400" y="33528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161280" y="202184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17" idx="0"/>
              <a:endCxn id="17" idx="2"/>
            </p:cNvCxnSpPr>
            <p:nvPr/>
          </p:nvCxnSpPr>
          <p:spPr>
            <a:xfrm>
              <a:off x="7137400" y="202184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5161280" y="3708400"/>
              <a:ext cx="3952240" cy="16865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9" idx="0"/>
              <a:endCxn id="19" idx="2"/>
            </p:cNvCxnSpPr>
            <p:nvPr/>
          </p:nvCxnSpPr>
          <p:spPr>
            <a:xfrm>
              <a:off x="7137400" y="3708400"/>
              <a:ext cx="0" cy="16865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2183130" y="11819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9604059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37660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9023193" y="1223434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468237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240782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03967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81222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857818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630363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183130" y="3114885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39678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838574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039678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838574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080002" y="72305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852547" y="170688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499136" y="122258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742981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202362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7429817" y="26568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202362" y="36406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9574851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373747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9574851" y="362796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8373747" y="26441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9604059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8376604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9023193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432674" y="4644812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205219" y="5628639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851808" y="5144346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71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4443463"/>
            <a:ext cx="558800" cy="30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130937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Известная мастерица Анна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Мезрина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течение 75 лет трудилась над созданием глиняной дымковской игрушки. Во сколько лет мастерица начала заниматься промыслом, если закончила она лепить игрушки в 85 лет?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2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началу 17 века в Хлынове  было 9 улиц и 1 площадь, к 1874 году в городу было на 5 улиц и 1 площадь больше. Сколько улиц и сколько площадей стало в Вятке в 1874 году?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129794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129794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1916 году в Вятке пара шерстяных носков стоила 1 руб. 60 копеек. Сколько денег нужно было заплатить за 5 пар?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5957570" y="4443463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5946140" y="4815996"/>
            <a:ext cx="4145280" cy="121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Вятским писателем Александром Грином написаны 3 повести, а романов на 5 больше. Сколько повестей и романов вместе у А. Грина?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3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1916 году яблоки стоили 20 копеек за фунт, а виноград – 35 копеек за фунт. На сколько виноград дороже яблок? На сколько два фунта яблок дешевле двух фунтов винограда?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5934710" y="2478114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934710" y="2787836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в городе Кирове 15 православных храмов, а в начале 20 века их было 37. На сколько больше было храмов в Вятке в те времена?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106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0904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0"/>
            <a:endCxn id="7" idx="2"/>
          </p:cNvCxnSpPr>
          <p:nvPr/>
        </p:nvCxnSpPr>
        <p:spPr>
          <a:xfrm>
            <a:off x="345186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694680" y="335280"/>
            <a:ext cx="4485640" cy="198797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5" idx="0"/>
            <a:endCxn id="15" idx="2"/>
          </p:cNvCxnSpPr>
          <p:nvPr/>
        </p:nvCxnSpPr>
        <p:spPr>
          <a:xfrm>
            <a:off x="7937500" y="335280"/>
            <a:ext cx="0" cy="1987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796858" y="72940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569403" y="171323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215992" y="122893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25318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324214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25318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324214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39678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838574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039678" y="1707727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838574" y="72390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348221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147117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348221" y="1673860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147117" y="690033"/>
            <a:ext cx="294640" cy="2946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6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бъект 2"/>
          <p:cNvSpPr txBox="1">
            <a:spLocks/>
          </p:cNvSpPr>
          <p:nvPr/>
        </p:nvSpPr>
        <p:spPr>
          <a:xfrm>
            <a:off x="129889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129889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Виктор Савиных учился в институте на 4 курсе, у него 10 часов уходило на лекции, 3 часа – на занятия спортом, 2 часа – на семейные дела. Сколько времени в сутки у него оставалось на еду, отдых и сон?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5935664" y="517392"/>
            <a:ext cx="558800" cy="30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4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5935664" y="827114"/>
            <a:ext cx="4145280" cy="1278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природного заповедника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Нургуш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обитает 11 видов насекомых, 3 вида рыб, 1 вид пресмыкающихся, 26 видов птиц и 6 видов млекопитающих, занесенных в Красную книгу. Сколько всего исчезающих видов животных обитают в этом заповеднике?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847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488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2024-05-01T19:08:21Z</dcterms:created>
  <dcterms:modified xsi:type="dcterms:W3CDTF">2024-05-05T22:09:36Z</dcterms:modified>
</cp:coreProperties>
</file>