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1" r:id="rId3"/>
    <p:sldId id="325" r:id="rId4"/>
    <p:sldId id="326" r:id="rId5"/>
    <p:sldId id="327" r:id="rId6"/>
    <p:sldId id="324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4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273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nuyRUeRvqI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940425" cy="265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Математическая игра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512168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Пирогова Ирина Витальевна, учитель математики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СОШ с.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Ильинск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каком году в Кирове пошли первые троллейбусы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1943 году</a:t>
            </a: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0"/>
            <a:ext cx="1547664" cy="27766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22907" y="188640"/>
            <a:ext cx="21210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балла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E:\1544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0648"/>
            <a:ext cx="3483018" cy="235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dirty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Кирову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присвоено почетное звание «Город трудовой славы»? </a:t>
            </a: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0"/>
            <a:ext cx="1547664" cy="27766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32241" y="188640"/>
            <a:ext cx="241176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баллов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7772400" cy="1470025"/>
          </a:xfrm>
        </p:spPr>
        <p:txBody>
          <a:bodyPr>
            <a:noAutofit/>
          </a:bodyPr>
          <a:lstStyle/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157192"/>
            <a:ext cx="7488832" cy="960512"/>
          </a:xfrm>
        </p:spPr>
        <p:txBody>
          <a:bodyPr>
            <a:normAutofit fontScale="25000" lnSpcReduction="20000"/>
          </a:bodyPr>
          <a:lstStyle/>
          <a:p>
            <a:r>
              <a:rPr lang="ru-RU" sz="8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будет стоить набор продуктов в Васильевке, если нам нужно купить 2 кг мяса, 1 кг сыра, 1 кг масла, 2л молока, 1 кг картофеля?</a:t>
            </a:r>
          </a:p>
          <a:p>
            <a:r>
              <a:rPr lang="ru-RU" sz="4400" dirty="0"/>
              <a:t> </a:t>
            </a:r>
          </a:p>
          <a:p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0"/>
            <a:ext cx="1547664" cy="21328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88225" y="188640"/>
            <a:ext cx="2555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баллов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8498" t="49828" r="23907" b="32453"/>
          <a:stretch>
            <a:fillRect/>
          </a:stretch>
        </p:blipFill>
        <p:spPr bwMode="auto">
          <a:xfrm>
            <a:off x="899591" y="2204864"/>
            <a:ext cx="791287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dirty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Кирову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присвоено почетное звание «Город трудовой славы»?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г.</a:t>
            </a: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0"/>
            <a:ext cx="1547664" cy="27766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60233" y="188640"/>
            <a:ext cx="2483768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5баллов 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492896"/>
            <a:ext cx="7560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раунд </a:t>
            </a:r>
          </a:p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«ИЗВЕСТНЫЕ ЛЮДИ» 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 l="23216" t="39535" r="47337" b="33850"/>
          <a:stretch>
            <a:fillRect/>
          </a:stretch>
        </p:blipFill>
        <p:spPr bwMode="auto">
          <a:xfrm>
            <a:off x="3131840" y="4293096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лет в середине XIX века в вятской ссылке провел знаменитый русский писатель М. Е. Салтыков-Щедрин?</a:t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3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04248" y="188640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балл</a:t>
            </a:r>
            <a:endParaRPr lang="ru-RU" sz="44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E: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155450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лет в середине XIX века в вятской ссылке провел знаменитый русский писатель М. Е. Салтыков-Щедрин?</a:t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04248" y="188640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балл</a:t>
            </a:r>
            <a:endParaRPr lang="ru-RU" sz="44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E: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0648"/>
            <a:ext cx="1554509" cy="2016224"/>
          </a:xfrm>
          <a:prstGeom prst="rect">
            <a:avLst/>
          </a:prstGeom>
          <a:noFill/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лет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IMG_5316.jpg"/>
          <p:cNvPicPr>
            <a:picLocks noChangeAspect="1" noChangeArrowheads="1"/>
          </p:cNvPicPr>
          <p:nvPr/>
        </p:nvPicPr>
        <p:blipFill>
          <a:blip r:embed="rId4" cstate="print"/>
          <a:srcRect b="24677"/>
          <a:stretch>
            <a:fillRect/>
          </a:stretch>
        </p:blipFill>
        <p:spPr bwMode="auto">
          <a:xfrm>
            <a:off x="467544" y="4509120"/>
            <a:ext cx="3186644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Грин, автор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повести «Алые паруса»,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Вятской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губернии. Дом, где автор провел свои детские годы сохранился. Узнайте номер дома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60232" y="188640"/>
            <a:ext cx="20882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балла</a:t>
            </a:r>
            <a:endParaRPr lang="ru-RU" sz="44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4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429000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Грин, автор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повести «Алые паруса»,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Вятской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губернии. Дом, где автор провел свои детские годы сохранился. Узнайте номер дома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95728" y="260648"/>
            <a:ext cx="24482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</a:t>
            </a:r>
            <a:r>
              <a:rPr lang="ru-RU" sz="44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балла</a:t>
            </a:r>
            <a:endParaRPr lang="ru-RU" sz="44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Володарского, </a:t>
            </a:r>
            <a:r>
              <a:rPr lang="ru-RU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ru-RU" sz="4400" dirty="0"/>
              <a:t>.</a:t>
            </a:r>
          </a:p>
          <a:p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3" y="260648"/>
            <a:ext cx="5040560" cy="281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988424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примерно экспозиций в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вятском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художественном музее имени В.М. и А.М.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Васнецовых?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25144"/>
            <a:ext cx="7704856" cy="1752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трех нулей и двух двоек составьте наибольшее пятизначное число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0"/>
            <a:ext cx="1547664" cy="26369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88225" y="188640"/>
            <a:ext cx="2555776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балла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E:\795f9ae69d6c06319855991ba911c5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76672"/>
            <a:ext cx="3208171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492896"/>
            <a:ext cx="7064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раунд </a:t>
            </a:r>
          </a:p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«ИСТОРИЯ ГОРОДА»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примерно экспозиций в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вятском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художественном музее имени В.М. и А.М.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Васнецовых?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25144"/>
            <a:ext cx="7704856" cy="1752600"/>
          </a:xfrm>
        </p:spPr>
        <p:txBody>
          <a:bodyPr>
            <a:noAutofit/>
          </a:bodyPr>
          <a:lstStyle/>
          <a:p>
            <a:r>
              <a:rPr lang="ru-RU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22000</a:t>
            </a: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0"/>
            <a:ext cx="1547664" cy="26369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22907" y="188640"/>
            <a:ext cx="2121093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4400" b="1" cap="none" spc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балла</a:t>
            </a:r>
            <a:r>
              <a:rPr lang="ru-RU" sz="5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E:\795f9ae69d6c06319855991ba911c5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76672"/>
            <a:ext cx="3208171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12776"/>
            <a:ext cx="7268344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Фамилия летчика- космонавта, который родился  в Кирове?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0"/>
            <a:ext cx="1547664" cy="26369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22907" y="188640"/>
            <a:ext cx="2121093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балла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7391" t="35063" r="22800" b="19657"/>
          <a:stretch>
            <a:fillRect/>
          </a:stretch>
        </p:blipFill>
        <p:spPr bwMode="auto">
          <a:xfrm>
            <a:off x="539552" y="2996952"/>
            <a:ext cx="79208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7268344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Фамилия летчика- космонавта, который родился в Кирове?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0"/>
            <a:ext cx="1547664" cy="26369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22907" y="188640"/>
            <a:ext cx="2121093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балла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8460432" cy="1752600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Савиных Виктор </a:t>
            </a: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Петрович </a:t>
            </a:r>
            <a:endParaRPr lang="ru-RU" sz="44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E:\са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21088"/>
            <a:ext cx="3312368" cy="2376264"/>
          </a:xfrm>
          <a:prstGeom prst="rect">
            <a:avLst/>
          </a:prstGeom>
          <a:noFill/>
        </p:spPr>
      </p:pic>
      <p:pic>
        <p:nvPicPr>
          <p:cNvPr id="10245" name="Picture 5" descr="E:\cddedce6e045beedb4cf3fd80e91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221088"/>
            <a:ext cx="3600400" cy="2402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564904"/>
            <a:ext cx="7556376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Кирове родился один известный человек – Альберт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Лиханов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Кем он был вы узнаете, если решите следующую задачу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0"/>
            <a:ext cx="1547664" cy="27766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32241" y="188640"/>
            <a:ext cx="241176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баллов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564904"/>
            <a:ext cx="7268344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одном доме живут: Воронов, Павлов,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Лиханов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Синицын. Известно, что один из них – математик, другой – художник, третий – писатель, а четвертый – баянист. Ни Воронов, ни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Лиханов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умеют играть на баяне. Воронов не знаком с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Лихановым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Писатель и художник в воскресенье уезжают на дачу к Павлову. Писатель собирается написать очерк о Синицыне и Воронове. Кем был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Лиханов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0"/>
            <a:ext cx="1547664" cy="27766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32241" y="188640"/>
            <a:ext cx="241176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баллов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624" y="1556792"/>
            <a:ext cx="7556376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Кирове родился один известный человек – Альберт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Лиханов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Кем он был вы узнаете, если решите следующую задачу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Писатель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0"/>
            <a:ext cx="1547664" cy="27766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32241" y="188640"/>
            <a:ext cx="241176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баллов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E:\RmJfg_ATtJ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5612"/>
            <a:ext cx="230425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492896"/>
            <a:ext cx="7064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раунд </a:t>
            </a:r>
          </a:p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«КИРОВ В ЦИФРАХ» 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тысяч человек проживает в Кирове по данным на 2024 год?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04248" y="188640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балл</a:t>
            </a:r>
            <a:endParaRPr lang="ru-RU" sz="4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437112"/>
            <a:ext cx="75524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Какое число разложили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на простые множители 5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∙19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тысяч человек проживает в Кирове по данным на 2024 год?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04248" y="188640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балл</a:t>
            </a:r>
            <a:endParaRPr lang="ru-RU" sz="4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221088"/>
            <a:ext cx="8443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Население — более 475 тыс. чел.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Кирова?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44208" y="188640"/>
            <a:ext cx="23042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балла</a:t>
            </a:r>
            <a:endParaRPr lang="ru-RU" sz="4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6304" y="3380125"/>
            <a:ext cx="52401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Решите пример: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(1,5∙6 + 369,5) ∙2</a:t>
            </a:r>
          </a:p>
          <a:p>
            <a:r>
              <a:rPr lang="ru-RU" sz="4400" b="1" dirty="0" smtClean="0"/>
              <a:t> </a:t>
            </a:r>
            <a:endParaRPr lang="ru-RU" sz="4400" dirty="0" smtClean="0"/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каком году был основан город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Киров?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pic>
        <p:nvPicPr>
          <p:cNvPr id="2050" name="Picture 2" descr="E:\Трифоновский_монасты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456384" cy="25040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04248" y="188640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балл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E:\FTZ73a4nAd4.jpg"/>
          <p:cNvPicPr>
            <a:picLocks noChangeAspect="1" noChangeArrowheads="1"/>
          </p:cNvPicPr>
          <p:nvPr/>
        </p:nvPicPr>
        <p:blipFill>
          <a:blip r:embed="rId4" cstate="print"/>
          <a:srcRect t="20214" r="6257"/>
          <a:stretch>
            <a:fillRect/>
          </a:stretch>
        </p:blipFill>
        <p:spPr bwMode="auto">
          <a:xfrm>
            <a:off x="467544" y="3645024"/>
            <a:ext cx="4032448" cy="256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Кирова?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44208" y="188640"/>
            <a:ext cx="23042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балла</a:t>
            </a:r>
            <a:endParaRPr lang="ru-RU" sz="4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645024"/>
            <a:ext cx="4880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757 квадратных километров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kirova-karta-rajon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3476302" cy="2856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театров в г. Киров?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44208" y="188640"/>
            <a:ext cx="23042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4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балла</a:t>
            </a:r>
            <a:endParaRPr lang="ru-RU" sz="4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6304" y="3380125"/>
            <a:ext cx="5240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сколько делителей у числа 25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театров в г. Киров?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44208" y="188640"/>
            <a:ext cx="23042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4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балла</a:t>
            </a:r>
            <a:endParaRPr lang="ru-RU" sz="4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6304" y="3380125"/>
            <a:ext cx="5240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 городе - 3 театра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040" t="31125" r="27227" b="38360"/>
          <a:stretch>
            <a:fillRect/>
          </a:stretch>
        </p:blipFill>
        <p:spPr bwMode="auto">
          <a:xfrm>
            <a:off x="70992" y="4365104"/>
            <a:ext cx="90730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7740352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объектов культурного наследия расположено в г. Киров вы узнаете, если решите задачу: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44208" y="188640"/>
            <a:ext cx="23042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балла</a:t>
            </a:r>
            <a:endParaRPr lang="ru-RU" sz="4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512" y="4221088"/>
            <a:ext cx="8964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двух городов Кировской области навстречу друг другу выехали два автомобиля,  которые встретились через 2 часа.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 одного 84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км/ч, а другого 90 км/ч. Чему равно расстояние между городами?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8244408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объектов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наследия расположено в г. Киров вы узнаете, если решите задачу: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44208" y="188640"/>
            <a:ext cx="23042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балла</a:t>
            </a:r>
            <a:endParaRPr lang="ru-RU" sz="4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4365104"/>
            <a:ext cx="3512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348 объектов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7740352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расстояние от Кирова до Москвы.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Решите задачу: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12160" y="188640"/>
            <a:ext cx="27363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баллов</a:t>
            </a:r>
            <a:endParaRPr lang="ru-RU" sz="4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39552" y="3645024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одного веселого фермера были петухи и лошади. Всего 400 голов, а ног он насчитал 1248. Помогите фермеру подсчитать, сколько ног лошадей ему нужно подковать?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7740352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расстояние от Кирова до Москвы.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12160" y="188640"/>
            <a:ext cx="27363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баллов</a:t>
            </a:r>
            <a:endParaRPr lang="ru-RU" sz="4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5373216"/>
            <a:ext cx="18437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896 км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E:\moskvakirovochepet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645024"/>
            <a:ext cx="609600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78092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раунд </a:t>
            </a:r>
          </a:p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«ВЯТСКИЕ ПРОМЫСЛЫ»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204864"/>
            <a:ext cx="7164288" cy="14700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 назад возник в слободе Дымково народный промысел – Дымковская игрушка?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776864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натуральное число из промежутка от 350 до 450, которое делится на 100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188640"/>
            <a:ext cx="2987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балл</a:t>
            </a:r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204864"/>
            <a:ext cx="7164288" cy="147002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 назад возник в слободе Дымково народный промысел – Дымковская игрушка?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365104"/>
            <a:ext cx="6840760" cy="175260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 лет назад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188640"/>
            <a:ext cx="2987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балл</a:t>
            </a:r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02" name="Picture 2" descr="E:\разработка иро\Dymkovskaya-igru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2123728" cy="3180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каком году был основан город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Киров?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7632848" cy="1752600"/>
          </a:xfrm>
        </p:spPr>
        <p:txBody>
          <a:bodyPr>
            <a:noAutofit/>
          </a:bodyPr>
          <a:lstStyle/>
          <a:p>
            <a:r>
              <a:rPr lang="ru-RU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Годом основания считается </a:t>
            </a:r>
            <a:endParaRPr lang="ru-RU" sz="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1374 год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pic>
        <p:nvPicPr>
          <p:cNvPr id="2050" name="Picture 2" descr="E:\Трифоновский_монасты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4293096"/>
            <a:ext cx="3325959" cy="23820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04248" y="188640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балл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780928"/>
            <a:ext cx="7164288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Кировской области находится уникальное для России предприятие - ООО "Каповая шкатулка".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776864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каком году основано, если предприятию 13 лет?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188640"/>
            <a:ext cx="2987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ru-RU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балла</a:t>
            </a:r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780928"/>
            <a:ext cx="7164288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Кировской области находится уникальное для России предприятие - ООО "Каповая шкатулка".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776864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188640"/>
            <a:ext cx="2987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ru-RU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балла</a:t>
            </a:r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2226" name="Picture 2" descr="E:\ddf4d6e4b5eb80ec85ca19a304d75c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93096"/>
            <a:ext cx="2831356" cy="2082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916832"/>
            <a:ext cx="7164288" cy="1470025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Вятская свистунья»  — самобытный вятский народный праздник</a:t>
            </a:r>
            <a:r>
              <a:rPr lang="ru-RU" sz="4000" dirty="0" smtClean="0"/>
              <a:t>,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который породил одно из прозвищ жителей вятского края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776864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прозвали жителей?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188640"/>
            <a:ext cx="2987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ru-RU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балла</a:t>
            </a:r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916832"/>
            <a:ext cx="7164288" cy="1470025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052736"/>
            <a:ext cx="7776864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прозвали жителей?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188640"/>
            <a:ext cx="2987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ru-RU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балла</a:t>
            </a:r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27391" t="60656" r="22247" b="18672"/>
          <a:stretch>
            <a:fillRect/>
          </a:stretch>
        </p:blipFill>
        <p:spPr bwMode="auto">
          <a:xfrm>
            <a:off x="395536" y="3501008"/>
            <a:ext cx="84249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916832"/>
            <a:ext cx="7164288" cy="1470025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052736"/>
            <a:ext cx="7776864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прозвали жителей?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188640"/>
            <a:ext cx="2987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ru-RU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балла</a:t>
            </a:r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420888"/>
            <a:ext cx="3626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Свистоплясы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E:\разработка иро\Vyatskaya-svistuny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4032448" cy="2688298"/>
          </a:xfrm>
          <a:prstGeom prst="rect">
            <a:avLst/>
          </a:prstGeom>
          <a:noFill/>
        </p:spPr>
      </p:pic>
      <p:pic>
        <p:nvPicPr>
          <p:cNvPr id="54276" name="Picture 4" descr="E:\img_s928769_1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3816085" cy="2862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556792"/>
            <a:ext cx="7164288" cy="1470025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Вятское кружево — один из русских народных промыслов,  являющийся  визитной карточкой Кирова и области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8280920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часов уходит у кружевниц в среднем, чтобы сплести жилет по рисунку? </a:t>
            </a:r>
          </a:p>
          <a:p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188640"/>
            <a:ext cx="2987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</a:t>
            </a:r>
            <a:r>
              <a:rPr lang="ru-RU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балла</a:t>
            </a:r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988840"/>
            <a:ext cx="7164288" cy="1470025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268760"/>
            <a:ext cx="7380312" cy="1752600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часов уходит у кружевниц в среднем, чтобы сплести жилет по рисунку? </a:t>
            </a:r>
          </a:p>
          <a:p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188640"/>
            <a:ext cx="2987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</a:t>
            </a:r>
            <a:r>
              <a:rPr lang="ru-RU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балла</a:t>
            </a:r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3213701"/>
            <a:ext cx="84249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сплести одинаковые жилетки одна кружевница потратила на 200 часов больше, чем другая. Сколько часов понадобилось каждой кружевнице, если вместе они затратили 440 часов?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988840"/>
            <a:ext cx="7164288" cy="1470025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268760"/>
            <a:ext cx="7380312" cy="1752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часов уходит у кружевниц в среднем, чтобы сплести жилет по рисунку? </a:t>
            </a:r>
          </a:p>
          <a:p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188640"/>
            <a:ext cx="2987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</a:t>
            </a:r>
            <a:r>
              <a:rPr lang="ru-RU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балла</a:t>
            </a:r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013176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от 120 до 320 рабочих часов, т.е. от 3 недель до 2,5 месяцев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E:\f9671824bef0c90cb6c884f20095a2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2936"/>
            <a:ext cx="2998626" cy="2246161"/>
          </a:xfrm>
          <a:prstGeom prst="rect">
            <a:avLst/>
          </a:prstGeom>
          <a:noFill/>
        </p:spPr>
      </p:pic>
      <p:pic>
        <p:nvPicPr>
          <p:cNvPr id="61443" name="Picture 3" descr="E:\full_00881a04027763f45e4d0c95f79a6c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852936"/>
            <a:ext cx="261367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980728"/>
            <a:ext cx="7164288" cy="1470025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Лозоплетение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известный промысел вятки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564904"/>
            <a:ext cx="7380312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метров лозы нужно для ведра объёмом 12 литров? </a:t>
            </a:r>
          </a:p>
          <a:p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188640"/>
            <a:ext cx="2987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</a:t>
            </a:r>
            <a:r>
              <a:rPr lang="ru-RU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баллов</a:t>
            </a:r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2466" name="Picture 2" descr="E: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66939"/>
            <a:ext cx="3091061" cy="3091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980728"/>
            <a:ext cx="7164288" cy="1470025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Лозоплетение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известный промысел вятки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564904"/>
            <a:ext cx="7380312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метров лозы нужно для ведра объёмом 12 литров? </a:t>
            </a:r>
          </a:p>
          <a:p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188640"/>
            <a:ext cx="2987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</a:t>
            </a:r>
            <a:r>
              <a:rPr lang="ru-RU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баллов</a:t>
            </a:r>
            <a:r>
              <a:rPr lang="ru-RU" sz="5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4869160"/>
            <a:ext cx="4090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67 метров лозы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E: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3312368" cy="2970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04864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лет город носил название Хлынов?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2024 -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1100 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- 724 </a:t>
            </a: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188640"/>
            <a:ext cx="2987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балла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492896"/>
            <a:ext cx="7064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раунд 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«КИРОВ СЕГОДНЯ» 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988424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каком году Киров официально стал «столицей рассветов»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05064"/>
            <a:ext cx="7632848" cy="1752600"/>
          </a:xfrm>
        </p:spPr>
        <p:txBody>
          <a:bodyPr>
            <a:noAutofit/>
          </a:bodyPr>
          <a:lstStyle/>
          <a:p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04248" y="188640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балл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4514" name="Picture 2" descr="E:\X5erbPmAgbX-tJjCKD55tA8pBHyuJnjsp7LDVpffYNQLNomvvK69Hs8G_HlFSvB9nFx87xncrkoEu7tDp5-su6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01008"/>
            <a:ext cx="5375920" cy="3019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560" y="1484784"/>
            <a:ext cx="813244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каком году Киров официально стал «столицей рассветов»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005064"/>
            <a:ext cx="4392488" cy="175260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04248" y="188640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балл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5538" name="Picture 2" descr="E:\X5erbPmAgbX-tJjCKD55tA8pBHyuJnjsp7LDVpffYNQLNomvvK69Hs8G_HlFSvB9nFx87xncrkoEu7tDp5-su6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5070463" cy="2848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628800"/>
            <a:ext cx="7484368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этом году город наделен еще одним статусом — новогодняя столица России 2024-2025.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Статус Новогодней столицы России поочередно носили Казань, Вологда, Владимир, Сортавала, Тамбов, Ханты-Мансийск, Тула, Рязань, Калуга, Нижний Новгород, Новосибирск и Суздаль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05064"/>
            <a:ext cx="8064896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какого года стали назначать новогодние столицы?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88224" y="188640"/>
            <a:ext cx="21602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балла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628800"/>
            <a:ext cx="7484368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этом году город наделен еще одним статусом — новогодняя столица России 2024-2025.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Статус Новогодней столицы России поочередно носили Казань, Вологда, Владимир, Сортавала, Тамбов, Ханты-Мансийск, Тула, Рязань, Калуга, Нижний Новгород, Новосибирск и Суздаль.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005064"/>
            <a:ext cx="4464496" cy="175260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2012 года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88224" y="188640"/>
            <a:ext cx="21602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балла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6562" name="Picture 2" descr="E:\__medium_столицангкиров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610752" cy="2406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628800"/>
            <a:ext cx="7484368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Великорецкий крестный ход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064896" cy="17526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году участвовало 27000 человек. А сколько тысяч человек участвовало в этом году, если по сравнению с 2019 годом их было в       раз больше?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88224" y="188640"/>
            <a:ext cx="21602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балла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 l="39013" t="80765" r="59327" b="12767"/>
          <a:stretch>
            <a:fillRect/>
          </a:stretch>
        </p:blipFill>
        <p:spPr bwMode="auto">
          <a:xfrm>
            <a:off x="3995936" y="4221088"/>
            <a:ext cx="432048" cy="94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628800"/>
            <a:ext cx="7484368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Великорецкий крестный ход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8064896" cy="1752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88224" y="188640"/>
            <a:ext cx="21602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балла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708920"/>
            <a:ext cx="67024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примерно 51 тыс. человек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E:\8c4a1f0942b0df1e1b121f733c327c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4140028" cy="2763469"/>
          </a:xfrm>
          <a:prstGeom prst="rect">
            <a:avLst/>
          </a:prstGeom>
          <a:noFill/>
        </p:spPr>
      </p:pic>
      <p:pic>
        <p:nvPicPr>
          <p:cNvPr id="68611" name="Picture 3" descr="E:\2666577bcaac13d913111c87bcc636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4017968" cy="2708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7484368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Самая длинная улица в Кирове — улица Павла Корчагина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Сколько километров её протяженность?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293096"/>
            <a:ext cx="8064896" cy="1752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Упорная улитка за день залезает вверх по дереву на 3 м, а за ночь спускается на 2 м. Высота дерева 11 м. За сколько дней улитка поднимется на вершину дерева?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88224" y="188640"/>
            <a:ext cx="21602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балла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7484368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Самая длинная улица в Кирове — улица Павла Корчагина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Сколько километров её протяженность?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293096"/>
            <a:ext cx="4536504" cy="175260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км 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88224" y="188640"/>
            <a:ext cx="21602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балла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9634" name="Picture 2" descr="E:\62e90e60309c426197ed874cbb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3990976" cy="246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7484368" cy="1470025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568952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этажей в этом здании?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28184" y="188640"/>
            <a:ext cx="2520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баллов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1152" y="1556792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Самое многоэтажное здание в Кирове - жилой комплекс на Октябрьском проспекте, 117.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39552" y="4812051"/>
            <a:ext cx="860444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 квадрата 841. Чему равна длина одной его стороны?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34888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лет город носил название Хлынов?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 лет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911246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32241" y="188640"/>
            <a:ext cx="2411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балла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7484368" cy="1470025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708920"/>
            <a:ext cx="5040560" cy="175260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этажей: 27 наземных и 2 подземных.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-1"/>
            <a:ext cx="1331640" cy="23891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28184" y="188640"/>
            <a:ext cx="2520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баллов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5128" y="98072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Самое многоэтажное здание в Кирове - жилой комплекс на Октябрьском проспекте, 117.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39552" y="5150605"/>
            <a:ext cx="860444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4" name="Picture 2" descr="E:\самое боль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39258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47864" y="1916832"/>
            <a:ext cx="5408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ПОДВЕДЕНИЕ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8350" r="24401"/>
          <a:stretch>
            <a:fillRect/>
          </a:stretch>
        </p:blipFill>
        <p:spPr bwMode="auto">
          <a:xfrm>
            <a:off x="611560" y="332656"/>
            <a:ext cx="288032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828092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Киров получил 5 декабря какого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2х + 24 = 3892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0"/>
            <a:ext cx="1547664" cy="27766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22907" y="188640"/>
            <a:ext cx="21210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балла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676456" cy="139801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Киров получил 5 декабря какого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декабря 1934 года</a:t>
            </a: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0"/>
            <a:ext cx="1547664" cy="27766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22907" y="188640"/>
            <a:ext cx="2121093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балла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каком году в Кирове пошли первые троллейбусы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Расшифруйте  </a:t>
            </a:r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1 0 0 0 9 0 0 0 4 0 0 0 3 0 0 0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разработка иро\l2ojXksrtvU.jpg"/>
          <p:cNvPicPr>
            <a:picLocks noChangeAspect="1" noChangeArrowheads="1"/>
          </p:cNvPicPr>
          <p:nvPr/>
        </p:nvPicPr>
        <p:blipFill>
          <a:blip r:embed="rId2" cstate="print"/>
          <a:srcRect l="29919" t="14563" r="29919" b="13382"/>
          <a:stretch>
            <a:fillRect/>
          </a:stretch>
        </p:blipFill>
        <p:spPr bwMode="auto">
          <a:xfrm>
            <a:off x="0" y="0"/>
            <a:ext cx="1547664" cy="27766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22907" y="188640"/>
            <a:ext cx="21210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балла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E:\1544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0648"/>
            <a:ext cx="3483018" cy="235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1270</Words>
  <Application>Microsoft Office PowerPoint</Application>
  <PresentationFormat>Экран (4:3)</PresentationFormat>
  <Paragraphs>193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Математическая игра</vt:lpstr>
      <vt:lpstr>Слайд 2</vt:lpstr>
      <vt:lpstr>В каком году был основан город Киров?</vt:lpstr>
      <vt:lpstr>В каком году был основан город Киров?</vt:lpstr>
      <vt:lpstr>Сколько лет город носил название Хлынов? </vt:lpstr>
      <vt:lpstr>Сколько лет город носил название Хлынов? </vt:lpstr>
      <vt:lpstr>Современное название Киров получил 5 декабря какого года?</vt:lpstr>
      <vt:lpstr>Современное название Киров получил 5 декабря какого года?</vt:lpstr>
      <vt:lpstr>В каком году в Кирове пошли первые троллейбусы?</vt:lpstr>
      <vt:lpstr>В каком году в Кирове пошли первые троллейбусы?</vt:lpstr>
      <vt:lpstr>В каком году Кирову присвоено почетное звание «Город трудовой славы»? </vt:lpstr>
      <vt:lpstr>Слайд 12</vt:lpstr>
      <vt:lpstr>В каком году Кирову присвоено почетное звание «Город трудовой славы»? </vt:lpstr>
      <vt:lpstr>Слайд 14</vt:lpstr>
      <vt:lpstr>Сколько лет в середине XIX века в вятской ссылке провел знаменитый русский писатель М. Е. Салтыков-Щедрин? </vt:lpstr>
      <vt:lpstr>Сколько лет в середине XIX века в вятской ссылке провел знаменитый русский писатель М. Е. Салтыков-Щедрин? </vt:lpstr>
      <vt:lpstr>Александр Грин, автор повести «Алые паруса», родился в Вятской губернии. Дом, где автор провел свои детские годы сохранился. Узнайте номер дома </vt:lpstr>
      <vt:lpstr>Александр Грин, автор повести «Алые паруса», родился в Вятской губернии. Дом, где автор провел свои детские годы сохранился. Узнайте номер дома </vt:lpstr>
      <vt:lpstr>Сколько примерно экспозиций в вятском художественном музее имени В.М. и А.М. Васнецовых?</vt:lpstr>
      <vt:lpstr>Сколько примерно экспозиций в вятском художественном музее имени В.М. и А.М. Васнецовых?</vt:lpstr>
      <vt:lpstr>Фамилия летчика- космонавта, который родился  в Кирове?</vt:lpstr>
      <vt:lpstr>Фамилия летчика- космонавта, который родился в Кирове?</vt:lpstr>
      <vt:lpstr>В Кирове родился один известный человек – Альберт Лиханов. Кем он был вы узнаете, если решите следующую задачу</vt:lpstr>
      <vt:lpstr>В одном доме живут: Воронов, Павлов, Лиханов и Синицын. Известно, что один из них – математик, другой – художник, третий – писатель, а четвертый – баянист. Ни Воронов, ни Лиханов не умеют играть на баяне. Воронов не знаком с Лихановым. Писатель и художник в воскресенье уезжают на дачу к Павлову. Писатель собирается написать очерк о Синицыне и Воронове. Кем был Лиханов?  </vt:lpstr>
      <vt:lpstr>В Кирове родился один известный человек – Альберт Лиханов. Кем он был вы узнаете, если решите следующую задачу</vt:lpstr>
      <vt:lpstr>Слайд 26</vt:lpstr>
      <vt:lpstr>Сколько тысяч человек проживает в Кирове по данным на 2024 год?</vt:lpstr>
      <vt:lpstr>Сколько тысяч человек проживает в Кирове по данным на 2024 год?</vt:lpstr>
      <vt:lpstr>Территория Кирова?</vt:lpstr>
      <vt:lpstr>Территория Кирова?</vt:lpstr>
      <vt:lpstr>Сколько театров в г. Киров? </vt:lpstr>
      <vt:lpstr>Сколько театров в г. Киров? </vt:lpstr>
      <vt:lpstr>Сколько объектов культурного наследия расположено в г. Киров вы узнаете, если решите задачу: </vt:lpstr>
      <vt:lpstr>Сколько объектов  культурного наследия расположено в г. Киров вы узнаете, если решите задачу: </vt:lpstr>
      <vt:lpstr>Найдите расстояние от Кирова до Москвы. Решите задачу: </vt:lpstr>
      <vt:lpstr>Найдите расстояние от Кирова до Москвы.  </vt:lpstr>
      <vt:lpstr>Слайд 37</vt:lpstr>
      <vt:lpstr>Сколько лет назад возник в слободе Дымково народный промысел – Дымковская игрушка?</vt:lpstr>
      <vt:lpstr>Сколько лет назад возник в слободе Дымково народный промысел – Дымковская игрушка?</vt:lpstr>
      <vt:lpstr>В Кировской области находится уникальное для России предприятие - ООО "Каповая шкатулка".   </vt:lpstr>
      <vt:lpstr>В Кировской области находится уникальное для России предприятие - ООО "Каповая шкатулка".   </vt:lpstr>
      <vt:lpstr> Вятская свистунья»  — самобытный вятский народный праздник, который породил одно из прозвищ жителей вятского края</vt:lpstr>
      <vt:lpstr> </vt:lpstr>
      <vt:lpstr> </vt:lpstr>
      <vt:lpstr>  Вятское кружево — один из русских народных промыслов,  являющийся  визитной карточкой Кирова и области.  </vt:lpstr>
      <vt:lpstr>   </vt:lpstr>
      <vt:lpstr>   </vt:lpstr>
      <vt:lpstr>Лозоплетение – известный промысел вятки</vt:lpstr>
      <vt:lpstr>Лозоплетение – известный промысел вятки</vt:lpstr>
      <vt:lpstr>Слайд 50</vt:lpstr>
      <vt:lpstr>В каком году Киров официально стал «столицей рассветов»</vt:lpstr>
      <vt:lpstr>В каком году Киров официально стал «столицей рассветов»</vt:lpstr>
      <vt:lpstr>В этом году город наделен еще одним статусом — новогодняя столица России 2024-2025. Статус Новогодней столицы России поочередно носили Казань, Вологда, Владимир, Сортавала, Тамбов, Ханты-Мансийск, Тула, Рязань, Калуга, Нижний Новгород, Новосибирск и Суздаль</vt:lpstr>
      <vt:lpstr>В этом году город наделен еще одним статусом — новогодняя столица России 2024-2025. Статус Новогодней столицы России поочередно носили Казань, Вологда, Владимир, Сортавала, Тамбов, Ханты-Мансийск, Тула, Рязань, Калуга, Нижний Новгород, Новосибирск и Суздаль.</vt:lpstr>
      <vt:lpstr>Великорецкий крестный ход </vt:lpstr>
      <vt:lpstr>Великорецкий крестный ход </vt:lpstr>
      <vt:lpstr>Самая длинная улица в Кирове — улица Павла Корчагина  Сколько километров её протяженность? </vt:lpstr>
      <vt:lpstr>Самая длинная улица в Кирове — улица Павла Корчагина  Сколько километров её протяженность? </vt:lpstr>
      <vt:lpstr>   </vt:lpstr>
      <vt:lpstr>   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Windows User</cp:lastModifiedBy>
  <cp:revision>65</cp:revision>
  <dcterms:created xsi:type="dcterms:W3CDTF">2023-12-12T16:03:31Z</dcterms:created>
  <dcterms:modified xsi:type="dcterms:W3CDTF">2024-10-14T15:23:53Z</dcterms:modified>
</cp:coreProperties>
</file>