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7" r:id="rId3"/>
    <p:sldId id="268" r:id="rId4"/>
    <p:sldId id="269" r:id="rId5"/>
    <p:sldId id="270" r:id="rId6"/>
    <p:sldId id="271" r:id="rId7"/>
    <p:sldId id="272" r:id="rId8"/>
    <p:sldId id="274" r:id="rId9"/>
    <p:sldId id="288" r:id="rId10"/>
    <p:sldId id="257" r:id="rId11"/>
    <p:sldId id="289" r:id="rId12"/>
    <p:sldId id="275" r:id="rId13"/>
    <p:sldId id="283" r:id="rId14"/>
    <p:sldId id="292" r:id="rId15"/>
    <p:sldId id="290" r:id="rId16"/>
    <p:sldId id="276" r:id="rId17"/>
    <p:sldId id="278" r:id="rId18"/>
    <p:sldId id="279" r:id="rId19"/>
    <p:sldId id="280" r:id="rId20"/>
    <p:sldId id="291" r:id="rId21"/>
    <p:sldId id="284" r:id="rId22"/>
    <p:sldId id="285" r:id="rId23"/>
    <p:sldId id="293" r:id="rId24"/>
    <p:sldId id="295" r:id="rId25"/>
    <p:sldId id="294" r:id="rId26"/>
    <p:sldId id="296" r:id="rId27"/>
    <p:sldId id="282" r:id="rId28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18" autoAdjust="0"/>
  </p:normalViewPr>
  <p:slideViewPr>
    <p:cSldViewPr snapToGrid="0"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EE04B-F140-4660-9ED1-13F362D83903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DD80E-E21B-45DE-83E3-97041BED89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58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DD80E-E21B-45DE-83E3-97041BED89D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843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831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578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116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239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030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6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942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22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767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442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24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7CB31-5EEA-4F4F-8BF8-06CC707A02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1ED38-BBBF-4261-B078-90C288D5E3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673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pn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1184" y="1640380"/>
            <a:ext cx="682817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  по ИЗО «Весёлые художники»</a:t>
            </a: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5 классов.</a:t>
            </a:r>
            <a:endParaRPr lang="ru-RU" sz="4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 rot="21225795">
            <a:off x="2231574" y="2721079"/>
            <a:ext cx="5290457" cy="1360714"/>
          </a:xfrm>
          <a:custGeom>
            <a:avLst/>
            <a:gdLst>
              <a:gd name="connsiteX0" fmla="*/ 0 w 5290457"/>
              <a:gd name="connsiteY0" fmla="*/ 0 h 1360714"/>
              <a:gd name="connsiteX1" fmla="*/ 3592286 w 5290457"/>
              <a:gd name="connsiteY1" fmla="*/ 359228 h 1360714"/>
              <a:gd name="connsiteX2" fmla="*/ 5290457 w 5290457"/>
              <a:gd name="connsiteY2" fmla="*/ 1360714 h 136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0457" h="1360714">
                <a:moveTo>
                  <a:pt x="0" y="0"/>
                </a:moveTo>
                <a:cubicBezTo>
                  <a:pt x="1355271" y="66221"/>
                  <a:pt x="2710543" y="132442"/>
                  <a:pt x="3592286" y="359228"/>
                </a:cubicBezTo>
                <a:cubicBezTo>
                  <a:pt x="4474029" y="586014"/>
                  <a:pt x="4882243" y="973364"/>
                  <a:pt x="5290457" y="1360714"/>
                </a:cubicBezTo>
              </a:path>
            </a:pathLst>
          </a:cu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олилиния 7"/>
          <p:cNvSpPr/>
          <p:nvPr/>
        </p:nvSpPr>
        <p:spPr>
          <a:xfrm rot="21395544">
            <a:off x="397183" y="4964449"/>
            <a:ext cx="4300152" cy="767782"/>
          </a:xfrm>
          <a:custGeom>
            <a:avLst/>
            <a:gdLst>
              <a:gd name="connsiteX0" fmla="*/ 0 w 5290457"/>
              <a:gd name="connsiteY0" fmla="*/ 0 h 1360714"/>
              <a:gd name="connsiteX1" fmla="*/ 3592286 w 5290457"/>
              <a:gd name="connsiteY1" fmla="*/ 359228 h 1360714"/>
              <a:gd name="connsiteX2" fmla="*/ 5290457 w 5290457"/>
              <a:gd name="connsiteY2" fmla="*/ 1360714 h 136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0457" h="1360714">
                <a:moveTo>
                  <a:pt x="0" y="0"/>
                </a:moveTo>
                <a:cubicBezTo>
                  <a:pt x="1355271" y="66221"/>
                  <a:pt x="2710543" y="132442"/>
                  <a:pt x="3592286" y="359228"/>
                </a:cubicBezTo>
                <a:cubicBezTo>
                  <a:pt x="4474029" y="586014"/>
                  <a:pt x="4882243" y="973364"/>
                  <a:pt x="5290457" y="1360714"/>
                </a:cubicBezTo>
              </a:path>
            </a:pathLst>
          </a:cu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67305" y="4575719"/>
            <a:ext cx="4659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ИЗО, </a:t>
            </a:r>
          </a:p>
          <a:p>
            <a:r>
              <a:rPr lang="ru-RU" sz="28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Хмелькова</a:t>
            </a:r>
            <a:r>
              <a:rPr lang="ru-RU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М.Л.</a:t>
            </a:r>
            <a:endParaRPr lang="ru-RU" sz="2800" i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87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>
          <a:xfrm rot="21225795">
            <a:off x="3603172" y="1052176"/>
            <a:ext cx="5290457" cy="1360714"/>
          </a:xfrm>
          <a:custGeom>
            <a:avLst/>
            <a:gdLst>
              <a:gd name="connsiteX0" fmla="*/ 0 w 5290457"/>
              <a:gd name="connsiteY0" fmla="*/ 0 h 1360714"/>
              <a:gd name="connsiteX1" fmla="*/ 3592286 w 5290457"/>
              <a:gd name="connsiteY1" fmla="*/ 359228 h 1360714"/>
              <a:gd name="connsiteX2" fmla="*/ 5290457 w 5290457"/>
              <a:gd name="connsiteY2" fmla="*/ 1360714 h 136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0457" h="1360714">
                <a:moveTo>
                  <a:pt x="0" y="0"/>
                </a:moveTo>
                <a:cubicBezTo>
                  <a:pt x="1355271" y="66221"/>
                  <a:pt x="2710543" y="132442"/>
                  <a:pt x="3592286" y="359228"/>
                </a:cubicBezTo>
                <a:cubicBezTo>
                  <a:pt x="4474029" y="586014"/>
                  <a:pt x="4882243" y="973364"/>
                  <a:pt x="5290457" y="1360714"/>
                </a:cubicBezTo>
              </a:path>
            </a:pathLst>
          </a:cu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82718" y="2301012"/>
            <a:ext cx="45218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Маким\Desktop\рисунки\1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5862" y="2200804"/>
            <a:ext cx="2396886" cy="236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77" y="2049453"/>
            <a:ext cx="2171700" cy="1882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i.jpeg"/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341" y="2113296"/>
            <a:ext cx="2214563" cy="1857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9e0c2a44b89259a9b6675bb4efd.jpg"/>
          <p:cNvPicPr>
            <a:picLocks noRot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479" y="1319560"/>
            <a:ext cx="1877870" cy="265111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Rot="1"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87" y="4418908"/>
            <a:ext cx="2625998" cy="178966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i.jpeg"/>
          <p:cNvPicPr>
            <a:picLocks noRot="1"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341" y="4382671"/>
            <a:ext cx="2434541" cy="182590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/>
          <p:cNvPicPr>
            <a:picLocks noRot="1"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479" y="4267074"/>
            <a:ext cx="2110050" cy="194150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67432" y="530942"/>
            <a:ext cx="4414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промыслы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75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Головоломка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22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0920" y="340290"/>
            <a:ext cx="6021888" cy="118788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семь предметов художника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90601" y="2482242"/>
            <a:ext cx="5721263" cy="513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033386" y="2845496"/>
            <a:ext cx="5721263" cy="513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807916" y="3872630"/>
            <a:ext cx="5721263" cy="513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13774" y="4386197"/>
            <a:ext cx="5721263" cy="513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114815" y="5574082"/>
            <a:ext cx="5721263" cy="513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"/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9" r="12509" b="2440"/>
          <a:stretch>
            <a:fillRect/>
          </a:stretch>
        </p:blipFill>
        <p:spPr bwMode="auto">
          <a:xfrm>
            <a:off x="2052723" y="1610825"/>
            <a:ext cx="5256212" cy="487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289612" y="1627094"/>
            <a:ext cx="0" cy="47871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052723" y="1610825"/>
            <a:ext cx="0" cy="4722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082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828800"/>
            <a:ext cx="4592279" cy="4788310"/>
          </a:xfrm>
        </p:spPr>
        <p:txBody>
          <a:bodyPr>
            <a:normAutofit/>
          </a:bodyPr>
          <a:lstStyle/>
          <a:p>
            <a:pPr algn="just">
              <a:spcAft>
                <a:spcPts val="1000"/>
              </a:spcAft>
            </a:pPr>
            <a:r>
              <a:rPr lang="ru-RU" altLang="ru-RU" sz="3600" b="1" dirty="0">
                <a:solidFill>
                  <a:srgbClr val="C00000"/>
                </a:solidFill>
              </a:rPr>
              <a:t>Правильные ответы:</a:t>
            </a:r>
            <a:br>
              <a:rPr lang="ru-RU" altLang="ru-RU" sz="3600" b="1" dirty="0">
                <a:solidFill>
                  <a:srgbClr val="C00000"/>
                </a:solidFill>
              </a:rPr>
            </a:br>
            <a:r>
              <a:rPr lang="ru-RU" altLang="ru-RU" sz="3600" dirty="0">
                <a:solidFill>
                  <a:srgbClr val="C00000"/>
                </a:solidFill>
              </a:rPr>
              <a:t> Краска, уголь, карандаш, </a:t>
            </a:r>
            <a:br>
              <a:rPr lang="ru-RU" altLang="ru-RU" sz="3600" dirty="0">
                <a:solidFill>
                  <a:srgbClr val="C00000"/>
                </a:solidFill>
              </a:rPr>
            </a:br>
            <a:r>
              <a:rPr lang="ru-RU" altLang="ru-RU" sz="3600" dirty="0">
                <a:solidFill>
                  <a:srgbClr val="C00000"/>
                </a:solidFill>
              </a:rPr>
              <a:t>рисунок, бумага, </a:t>
            </a:r>
            <a:r>
              <a:rPr lang="ru-RU" altLang="ru-RU" sz="3600" dirty="0" smtClean="0">
                <a:solidFill>
                  <a:srgbClr val="C00000"/>
                </a:solidFill>
              </a:rPr>
              <a:t>ластик,</a:t>
            </a:r>
            <a:r>
              <a:rPr lang="ru-RU" altLang="ru-RU" sz="3600" dirty="0">
                <a:solidFill>
                  <a:srgbClr val="C00000"/>
                </a:solidFill>
              </a:rPr>
              <a:t> </a:t>
            </a:r>
            <a:r>
              <a:rPr lang="ru-RU" altLang="ru-RU" sz="3600" dirty="0" smtClean="0">
                <a:solidFill>
                  <a:srgbClr val="C00000"/>
                </a:solidFill>
              </a:rPr>
              <a:t>кисть </a:t>
            </a:r>
            <a:r>
              <a:rPr lang="ru-RU" altLang="ru-RU" sz="3600" dirty="0">
                <a:solidFill>
                  <a:srgbClr val="C00000"/>
                </a:solidFill>
              </a:rPr>
              <a:t/>
            </a:r>
            <a:br>
              <a:rPr lang="ru-RU" altLang="ru-RU" sz="3600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 descr="Green-Nature-Painting.jpg"/>
          <p:cNvPicPr>
            <a:picLocks noGrp="1" noRot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9"/>
          <a:stretch>
            <a:fillRect/>
          </a:stretch>
        </p:blipFill>
        <p:spPr bwMode="auto">
          <a:xfrm>
            <a:off x="5574149" y="934730"/>
            <a:ext cx="3226462" cy="392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58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животное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09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65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7078" y="365126"/>
            <a:ext cx="5108271" cy="132556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Разгадай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ребусы: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714" y="1738170"/>
            <a:ext cx="6810375" cy="2057400"/>
          </a:xfrm>
          <a:prstGeom prst="rect">
            <a:avLst/>
          </a:prstGeom>
          <a:ln w="76200">
            <a:solidFill>
              <a:srgbClr val="9BBB59">
                <a:lumMod val="60000"/>
                <a:lumOff val="40000"/>
              </a:srgb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008481" y="4233889"/>
            <a:ext cx="38766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Автопортрет.</a:t>
            </a:r>
          </a:p>
        </p:txBody>
      </p:sp>
    </p:spTree>
    <p:extLst>
      <p:ext uri="{BB962C8B-B14F-4D97-AF65-F5344CB8AC3E}">
        <p14:creationId xmlns:p14="http://schemas.microsoft.com/office/powerpoint/2010/main" val="324739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9072" y="1456619"/>
            <a:ext cx="6553200" cy="2333625"/>
          </a:xfrm>
          <a:prstGeom prst="rect">
            <a:avLst/>
          </a:prstGeom>
          <a:ln w="76200">
            <a:solidFill>
              <a:srgbClr val="9BBB59">
                <a:lumMod val="60000"/>
                <a:lumOff val="40000"/>
              </a:srgb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297336" y="4371677"/>
            <a:ext cx="18822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Пейзаж.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2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403" y="1369185"/>
            <a:ext cx="6548120" cy="2867025"/>
          </a:xfrm>
          <a:prstGeom prst="rect">
            <a:avLst/>
          </a:prstGeom>
          <a:ln w="7620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620028" y="4446833"/>
            <a:ext cx="2287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Акварель</a:t>
            </a:r>
            <a:r>
              <a:rPr lang="ru-RU" dirty="0">
                <a:latin typeface="Times New Roman"/>
                <a:ea typeface="Times New Roman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98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6935" y="1358561"/>
            <a:ext cx="6645910" cy="2086610"/>
          </a:xfrm>
          <a:prstGeom prst="rect">
            <a:avLst/>
          </a:prstGeom>
          <a:ln w="76200">
            <a:solidFill>
              <a:srgbClr val="9BBB59">
                <a:lumMod val="60000"/>
                <a:lumOff val="40000"/>
              </a:srgb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747451" y="3858110"/>
            <a:ext cx="27052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Искусство.</a:t>
            </a:r>
          </a:p>
        </p:txBody>
      </p:sp>
    </p:spTree>
    <p:extLst>
      <p:ext uri="{BB962C8B-B14F-4D97-AF65-F5344CB8AC3E}">
        <p14:creationId xmlns:p14="http://schemas.microsoft.com/office/powerpoint/2010/main" val="208039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30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Анаграммы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29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0" y="1071716"/>
            <a:ext cx="6483350" cy="1081549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Разгадайте анаграммы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556387"/>
            <a:ext cx="7886700" cy="3620576"/>
          </a:xfrm>
        </p:spPr>
        <p:txBody>
          <a:bodyPr numCol="2">
            <a:normAutofit/>
          </a:bodyPr>
          <a:lstStyle/>
          <a:p>
            <a:pPr>
              <a:spcAft>
                <a:spcPts val="1000"/>
              </a:spcAft>
            </a:pP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ШАРКАНАД</a:t>
            </a:r>
          </a:p>
          <a:p>
            <a:pPr>
              <a:spcBef>
                <a:spcPts val="1200"/>
              </a:spcBef>
              <a:spcAft>
                <a:spcPts val="1000"/>
              </a:spcAft>
            </a:pPr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ТЮРМОНРТА</a:t>
            </a:r>
            <a:endParaRPr lang="ru-RU" alt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spcAft>
                <a:spcPts val="1000"/>
              </a:spcAft>
            </a:pP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МОРТБЕЛЬ</a:t>
            </a:r>
          </a:p>
          <a:p>
            <a:pPr>
              <a:spcBef>
                <a:spcPts val="1200"/>
              </a:spcBef>
              <a:spcAft>
                <a:spcPts val="1000"/>
              </a:spcAft>
            </a:pPr>
            <a:r>
              <a:rPr lang="ru-RU" alt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САЛТИК</a:t>
            </a:r>
          </a:p>
          <a:p>
            <a:pPr>
              <a:spcBef>
                <a:spcPts val="1200"/>
              </a:spcBef>
              <a:spcAft>
                <a:spcPts val="1000"/>
              </a:spcAft>
            </a:pPr>
            <a:endParaRPr lang="ru-RU" alt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200"/>
              </a:spcBef>
              <a:spcAft>
                <a:spcPts val="1000"/>
              </a:spcAft>
              <a:buNone/>
            </a:pPr>
            <a:endParaRPr lang="ru-RU" altLang="ru-RU" sz="2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СИЖИПОВЬ</a:t>
            </a:r>
          </a:p>
          <a:p>
            <a:pPr>
              <a:spcBef>
                <a:spcPts val="1200"/>
              </a:spcBef>
              <a:spcAft>
                <a:spcPts val="1000"/>
              </a:spcAft>
            </a:pP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КАТНАИР</a:t>
            </a:r>
          </a:p>
          <a:p>
            <a:pPr>
              <a:spcBef>
                <a:spcPts val="1200"/>
              </a:spcBef>
              <a:spcAft>
                <a:spcPts val="1000"/>
              </a:spcAft>
            </a:pP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ЗЕЙУМ</a:t>
            </a:r>
          </a:p>
          <a:p>
            <a:pPr>
              <a:spcBef>
                <a:spcPts val="1200"/>
              </a:spcBef>
              <a:spcAft>
                <a:spcPts val="1000"/>
              </a:spcAft>
            </a:pP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ТРЕПОРТ</a:t>
            </a:r>
          </a:p>
          <a:p>
            <a:pPr>
              <a:spcBef>
                <a:spcPts val="1200"/>
              </a:spcBef>
              <a:spcAft>
                <a:spcPts val="1000"/>
              </a:spcAft>
            </a:pPr>
            <a:endParaRPr lang="ru-RU" altLang="ru-RU" sz="2400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82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965200"/>
            <a:ext cx="7886700" cy="177799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Правильные ответы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743199"/>
            <a:ext cx="7886700" cy="34337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Карандаш, натюрморт, альбом, ластик, живопись, картина, музей, портрет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7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302759"/>
            <a:ext cx="7886700" cy="1828800"/>
          </a:xfrm>
        </p:spPr>
        <p:txBody>
          <a:bodyPr/>
          <a:lstStyle/>
          <a:p>
            <a:r>
              <a:rPr lang="ru-RU" dirty="0" smtClean="0"/>
              <a:t>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жанр, автор, название картины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8990" y="1842448"/>
            <a:ext cx="7546359" cy="22518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картину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90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3494" t="6563" r="33668" b="1345"/>
          <a:stretch/>
        </p:blipFill>
        <p:spPr>
          <a:xfrm>
            <a:off x="6775834" y="510988"/>
            <a:ext cx="1857177" cy="2928248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7483" t="13603" r="18892" b="14413"/>
          <a:stretch/>
        </p:blipFill>
        <p:spPr>
          <a:xfrm>
            <a:off x="510989" y="1092423"/>
            <a:ext cx="3689409" cy="2346813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1539" t="13759" r="33532" b="13480"/>
          <a:stretch/>
        </p:blipFill>
        <p:spPr>
          <a:xfrm>
            <a:off x="4581709" y="2564096"/>
            <a:ext cx="2403408" cy="2814802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1" name="Picture 2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9740" y="3835021"/>
            <a:ext cx="3409941" cy="2402006"/>
          </a:xfrm>
          <a:prstGeom prst="rect">
            <a:avLst/>
          </a:prstGeom>
          <a:noFill/>
          <a:ln>
            <a:solidFill>
              <a:srgbClr val="00B0F0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40022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183641"/>
            <a:ext cx="7886700" cy="39933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Многозначные слова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1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263" y="846161"/>
            <a:ext cx="7983087" cy="1978926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b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Дымковская игрушка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1609" t="15442" r="23902" b="6147"/>
          <a:stretch/>
        </p:blipFill>
        <p:spPr>
          <a:xfrm>
            <a:off x="4453482" y="2879677"/>
            <a:ext cx="4217160" cy="3411941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801920"/>
              </p:ext>
            </p:extLst>
          </p:nvPr>
        </p:nvGraphicFramePr>
        <p:xfrm>
          <a:off x="92075" y="92075"/>
          <a:ext cx="274002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Объект упаковщика для оболочки" showAsIcon="1" r:id="rId4" imgW="2739600" imgH="480960" progId="Package">
                  <p:embed/>
                </p:oleObj>
              </mc:Choice>
              <mc:Fallback>
                <p:oleObj name="Объект упаковщика для оболочки" showAsIcon="1" r:id="rId4" imgW="2739600" imgH="4809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2740025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/>
          <p:nvPr/>
        </p:nvPicPr>
        <p:blipFill rotWithShape="1">
          <a:blip r:embed="rId6"/>
          <a:srcRect l="29178" t="11989" r="32493" b="4272"/>
          <a:stretch/>
        </p:blipFill>
        <p:spPr bwMode="auto">
          <a:xfrm>
            <a:off x="1078172" y="2825087"/>
            <a:ext cx="2674961" cy="3521122"/>
          </a:xfrm>
          <a:prstGeom prst="rect">
            <a:avLst/>
          </a:prstGeom>
          <a:ln w="38100">
            <a:solidFill>
              <a:schemeClr val="tx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3204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7759" y="1209444"/>
            <a:ext cx="73966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работу! Творческих успехов!</a:t>
            </a: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74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2340" y="365127"/>
            <a:ext cx="4983009" cy="8768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зовут художников, которые рисуют без кистей и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красок?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096" y="1894824"/>
            <a:ext cx="591185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563638" y="2256903"/>
            <a:ext cx="2702861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449263" eaLnBrk="1" fontAlgn="base" latinLnBrk="0" hangingPunct="1">
              <a:lnSpc>
                <a:spcPct val="100000"/>
              </a:lnSpc>
              <a:spcBef>
                <a:spcPts val="3375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n-GB" altLang="ru-RU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Мороз</a:t>
            </a: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Осень,</a:t>
            </a:r>
            <a:r>
              <a:rPr kumimoji="0" lang="ru-RU" altLang="ru-RU" sz="24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Солнце.</a:t>
            </a:r>
            <a:endParaRPr kumimoji="0" lang="en-GB" alt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stat20.privet.ru/lr/0b2410efcb23674cadaf24f90d248fb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096" y="1894824"/>
            <a:ext cx="3607496" cy="34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g01.chitalnya.ru/upload/369/250502493698149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3956" y="2296766"/>
            <a:ext cx="4659682" cy="34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27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0126" y="365126"/>
            <a:ext cx="4845224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единственное на Земле рисующее существо.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900igr.net/datai/istorija/CHerty-cheloveka/0016-020-Antropogenez-eto-istoricheski-protsess-formirovanija-sovremennog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4295" y="2165133"/>
            <a:ext cx="4296428" cy="378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48614" y="2392564"/>
            <a:ext cx="30312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291827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7288" y="365126"/>
            <a:ext cx="5008062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художник «вгоняет в краску»?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107" y="1716066"/>
            <a:ext cx="3476625" cy="4359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5254" y="2279830"/>
            <a:ext cx="1518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Кисть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787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9814" y="365126"/>
            <a:ext cx="4995535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«полуфабрикат» картины?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6251" y="1555702"/>
            <a:ext cx="666750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94173" y="5384752"/>
            <a:ext cx="16850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Эскиз.</a:t>
            </a:r>
          </a:p>
        </p:txBody>
      </p:sp>
    </p:spTree>
    <p:extLst>
      <p:ext uri="{BB962C8B-B14F-4D97-AF65-F5344CB8AC3E}">
        <p14:creationId xmlns:p14="http://schemas.microsoft.com/office/powerpoint/2010/main" val="383135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2236" y="365126"/>
            <a:ext cx="5158373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Врач произведений искусств?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932" y="1960232"/>
            <a:ext cx="5040552" cy="3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 flipH="1">
            <a:off x="5845392" y="2110544"/>
            <a:ext cx="2960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Реставратор.</a:t>
            </a:r>
          </a:p>
        </p:txBody>
      </p:sp>
    </p:spTree>
    <p:extLst>
      <p:ext uri="{BB962C8B-B14F-4D97-AF65-F5344CB8AC3E}">
        <p14:creationId xmlns:p14="http://schemas.microsoft.com/office/powerpoint/2010/main" val="142100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7288" y="715855"/>
            <a:ext cx="5033114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знаменитый русский художник нарисовал картину для фантиков  шоколадных конфет «Мишек»?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42" y="2556419"/>
            <a:ext cx="5737225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38510" y="2812465"/>
            <a:ext cx="2536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И.И.Шишкин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6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1909482"/>
            <a:ext cx="7923679" cy="1896036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Промыслы</a:t>
            </a:r>
            <a:endParaRPr lang="ru-RU" sz="7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5957047"/>
            <a:ext cx="7886700" cy="21991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864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38ce4a5e74830e67d95ef488916384177ca3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147</Words>
  <Application>Microsoft Office PowerPoint</Application>
  <PresentationFormat>Экран (4:3)</PresentationFormat>
  <Paragraphs>51</Paragraphs>
  <Slides>27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Тема Office</vt:lpstr>
      <vt:lpstr>Объект упаковщика для оболочки</vt:lpstr>
      <vt:lpstr>Презентация PowerPoint</vt:lpstr>
      <vt:lpstr>Презентация PowerPoint</vt:lpstr>
      <vt:lpstr> Как зовут художников, которые рисуют без кистей и красок?</vt:lpstr>
      <vt:lpstr>Назовите единственное на Земле рисующее существо. </vt:lpstr>
      <vt:lpstr>Что художник «вгоняет в краску»?</vt:lpstr>
      <vt:lpstr>Как называется «полуфабрикат» картины?</vt:lpstr>
      <vt:lpstr>Врач произведений искусств?</vt:lpstr>
      <vt:lpstr>Какой знаменитый русский художник нарисовал картину для фантиков  шоколадных конфет «Мишек»?</vt:lpstr>
      <vt:lpstr>Промыслы</vt:lpstr>
      <vt:lpstr>Презентация PowerPoint</vt:lpstr>
      <vt:lpstr>Презентация PowerPoint</vt:lpstr>
      <vt:lpstr>Найдите семь предметов художника</vt:lpstr>
      <vt:lpstr>Правильные ответы:  Краска, уголь, карандаш,  рисунок, бумага, ластик, кисть  </vt:lpstr>
      <vt:lpstr>Презентация PowerPoint</vt:lpstr>
      <vt:lpstr>Презентация PowerPoint</vt:lpstr>
      <vt:lpstr>     Разгадай ребусы:</vt:lpstr>
      <vt:lpstr>Презентация PowerPoint</vt:lpstr>
      <vt:lpstr>Презентация PowerPoint</vt:lpstr>
      <vt:lpstr>Презентация PowerPoint</vt:lpstr>
      <vt:lpstr>Презентация PowerPoint</vt:lpstr>
      <vt:lpstr>Разгадайте анаграммы</vt:lpstr>
      <vt:lpstr>Правильные ответы</vt:lpstr>
      <vt:lpstr>-жанр, автор, название картины</vt:lpstr>
      <vt:lpstr>Презентация PowerPoint</vt:lpstr>
      <vt:lpstr>Презентация PowerPoint</vt:lpstr>
      <vt:lpstr>           Мастер-класс Дымковская игрушка</vt:lpstr>
      <vt:lpstr>Презентация PowerPoint</vt:lpstr>
    </vt:vector>
  </TitlesOfParts>
  <Company>DNS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Tach1</cp:lastModifiedBy>
  <cp:revision>50</cp:revision>
  <dcterms:created xsi:type="dcterms:W3CDTF">2013-03-12T14:14:01Z</dcterms:created>
  <dcterms:modified xsi:type="dcterms:W3CDTF">2024-07-08T18:17:12Z</dcterms:modified>
</cp:coreProperties>
</file>