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82" r:id="rId8"/>
    <p:sldId id="264" r:id="rId9"/>
    <p:sldId id="275" r:id="rId10"/>
    <p:sldId id="265" r:id="rId11"/>
    <p:sldId id="276" r:id="rId12"/>
    <p:sldId id="273" r:id="rId13"/>
    <p:sldId id="274" r:id="rId14"/>
    <p:sldId id="267" r:id="rId15"/>
    <p:sldId id="281" r:id="rId16"/>
    <p:sldId id="278" r:id="rId17"/>
    <p:sldId id="277" r:id="rId18"/>
    <p:sldId id="279" r:id="rId19"/>
    <p:sldId id="280" r:id="rId20"/>
    <p:sldId id="27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" initials="О" lastIdx="1" clrIdx="0">
    <p:extLst>
      <p:ext uri="{19B8F6BF-5375-455C-9EA6-DF929625EA0E}">
        <p15:presenceInfo xmlns:p15="http://schemas.microsoft.com/office/powerpoint/2012/main" userId="0b2d2d015ce5495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8ACE"/>
    <a:srgbClr val="FF66CC"/>
    <a:srgbClr val="FF000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1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D5CAEA-5E6A-427E-B3FC-9991CB79C0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CD3DB1-C19B-459F-B291-23C6DDD25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9438B4-EAD9-419B-A2AC-979F81595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DCABBE-9906-4CA2-9E63-5DE174556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9B29F7-3DC7-41D7-815A-0BC895A5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2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A60D03-0606-47A6-9144-75CD75C35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1B5D4B-C47C-4CCB-A110-697BEB6DD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7E6F20-FED5-4FCF-8783-91EB7F934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ADCAE3-E9A4-4D4B-B202-50B30868A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24DC5D-2872-4108-86AE-90606BF2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21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748813B-3642-4336-ADFB-9B482DF69D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6FE49E-14D7-4FC0-9BE8-2678D3446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4512F-6B0D-40A1-B63A-3A8B3C293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D05FD1-8DB8-4591-8AC3-4C73B9C0F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C01E35-8941-4D38-A84B-F8D9C3083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90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424C5-9A1E-4EDB-B85A-BB5DF12F5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560F63-73A0-499F-83E7-2FB25567B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F2AA0F-3122-4E93-8EFE-610CA92AF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3EAF35-6BDA-43CD-B00F-A8EB311D9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0B6AF1-06A7-4D6F-B1D2-0F5A19C7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589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668719-DEA6-41A8-8312-112C3A916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C13FF18-83C9-4337-8C89-1BA038C22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7E6497-96FD-46D2-B3D6-BD9968FF7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E6838A-D78A-4A11-A50C-5CAD39898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91425C-F544-48A1-948D-7164E76C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01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E87E5D-1DE0-4EA2-99B6-3B687C49E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A2E4AC-3DA3-4101-978C-D243B88E44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A5529B-9704-44A5-A251-8D4AD9BF31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AB3C1A-43DC-4F7E-B9D7-04AE4B5D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043ED6-15D9-4442-A661-0A42B6A54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A5BB45-B07D-46A6-A9FB-9E96AF095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698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009F7-7C26-4FA2-B98A-BD8A63CD2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48D5E8-4A60-4C43-A9C6-7CB914330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A5CE5C-686C-428A-9D7A-ECE89C23A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5F6EFA-CEB5-4228-AEBD-6F82FC5AD9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62BE203-724C-4B8E-B25C-1065609D7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D7C9D5-C321-40BA-BED6-CE77FC1E6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E259CD4-E33C-4251-B1C0-1B6730F0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9925698-E691-440E-A0E0-99E1D715A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38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F0AB9A-E72B-4271-8235-07FE98C77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2C71617-2C35-4167-9239-1B4804B27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06DF0B-773A-4526-8914-193FE3FA7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2D4579-CD34-4CBD-811E-1FEF3482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133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B098641-C5DD-45D6-BA6A-057569985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259D97A-DB22-481C-9287-5B3933907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D89769-9339-402E-B10E-9B3B7B18F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34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C73A0-F409-4032-8E1D-91B2FFE84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E4AA4F-0D9A-4578-A59F-0EAD44C0C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665C34-5A77-42D6-AE7D-9089519C8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8E7576-39F8-4144-B902-92C875396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630FA5-86E7-46F1-94BA-1B6E6DFD6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507A65-3A44-4908-BABA-AA132AE7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86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2FD59-3D0D-4973-B520-EFA4CE591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F39B1B3-E095-4168-A1C6-C09D5C12C1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DA4C25-0E93-43DE-AF8F-EA2DD2137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9F140B-1F27-4B64-9FA7-0D89448E7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2B1814-CC54-4BFF-8C9B-790D8F2DB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767F10-25C3-4374-878F-BB208C4D8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5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587B4-17C1-430D-ADB3-207CCAA2F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E35168-ED71-43D1-A14D-98F28C47C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E6506C-9856-4E0C-B9F1-00BEC3C72D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368C3-6228-458D-8E0E-B4D1A16473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E23D30-3C03-4C23-9D00-3686EFC68A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B5C62D-2C71-4BB9-A7A2-C3C653CF2B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ED655-1340-4752-8E42-7AFC02CF9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2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8EE99-1931-4996-8E00-4D882F8E4583}"/>
              </a:ext>
            </a:extLst>
          </p:cNvPr>
          <p:cNvSpPr txBox="1"/>
          <p:nvPr/>
        </p:nvSpPr>
        <p:spPr>
          <a:xfrm>
            <a:off x="1766170" y="473055"/>
            <a:ext cx="928077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Прозвенел у нас звонок</a:t>
            </a:r>
            <a:endParaRPr lang="ru-RU" sz="6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Начинается урок.</a:t>
            </a:r>
          </a:p>
          <a:p>
            <a:r>
              <a:rPr lang="ru-RU" sz="6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AA15F23-23FC-43FB-83F0-B0F8287A1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9768" y="1906005"/>
            <a:ext cx="4217173" cy="429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82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D18AAF2A-2906-47B0-B70B-D331109212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0463" y="233489"/>
            <a:ext cx="4769709" cy="644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Волшебное слово (читает Н. Литвинов) - маленький рассказ_01">
            <a:hlinkClick r:id="" action="ppaction://media"/>
            <a:extLst>
              <a:ext uri="{FF2B5EF4-FFF2-40B4-BE49-F238E27FC236}">
                <a16:creationId xmlns:a16="http://schemas.microsoft.com/office/drawing/2014/main" id="{645AA019-EFBC-4B11-AB3C-365221C7D2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39190" y="59676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9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9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389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213CD315-1477-4B4D-A13C-EBF35FD84647}"/>
              </a:ext>
            </a:extLst>
          </p:cNvPr>
          <p:cNvSpPr/>
          <p:nvPr/>
        </p:nvSpPr>
        <p:spPr>
          <a:xfrm>
            <a:off x="4735286" y="2743202"/>
            <a:ext cx="2194560" cy="206393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B2470-8304-4175-8734-4AF886595999}"/>
              </a:ext>
            </a:extLst>
          </p:cNvPr>
          <p:cNvSpPr txBox="1"/>
          <p:nvPr/>
        </p:nvSpPr>
        <p:spPr>
          <a:xfrm>
            <a:off x="4967154" y="3355036"/>
            <a:ext cx="2116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7E8327C-0C70-4359-A108-FBBAE19B2A83}"/>
              </a:ext>
            </a:extLst>
          </p:cNvPr>
          <p:cNvCxnSpPr>
            <a:cxnSpLocks/>
          </p:cNvCxnSpPr>
          <p:nvPr/>
        </p:nvCxnSpPr>
        <p:spPr>
          <a:xfrm flipH="1" flipV="1">
            <a:off x="4985655" y="1684134"/>
            <a:ext cx="460468" cy="1083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9590FEF-FFF1-4E0E-90FD-16D9A4469B6A}"/>
              </a:ext>
            </a:extLst>
          </p:cNvPr>
          <p:cNvCxnSpPr>
            <a:cxnSpLocks/>
          </p:cNvCxnSpPr>
          <p:nvPr/>
        </p:nvCxnSpPr>
        <p:spPr>
          <a:xfrm flipH="1">
            <a:off x="4820194" y="4807133"/>
            <a:ext cx="617219" cy="10036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A669E84-303F-4463-BE8A-EB91DD484B43}"/>
              </a:ext>
            </a:extLst>
          </p:cNvPr>
          <p:cNvCxnSpPr>
            <a:cxnSpLocks/>
          </p:cNvCxnSpPr>
          <p:nvPr/>
        </p:nvCxnSpPr>
        <p:spPr>
          <a:xfrm flipH="1">
            <a:off x="3540034" y="4230187"/>
            <a:ext cx="1280161" cy="670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DFC5842-8039-4344-8F59-73FC6A975700}"/>
              </a:ext>
            </a:extLst>
          </p:cNvPr>
          <p:cNvCxnSpPr>
            <a:cxnSpLocks/>
          </p:cNvCxnSpPr>
          <p:nvPr/>
        </p:nvCxnSpPr>
        <p:spPr>
          <a:xfrm flipH="1" flipV="1">
            <a:off x="3278777" y="3709852"/>
            <a:ext cx="145650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D16E74B-B41B-44A6-95E8-6E8193873E04}"/>
              </a:ext>
            </a:extLst>
          </p:cNvPr>
          <p:cNvCxnSpPr>
            <a:cxnSpLocks/>
          </p:cNvCxnSpPr>
          <p:nvPr/>
        </p:nvCxnSpPr>
        <p:spPr>
          <a:xfrm flipH="1" flipV="1">
            <a:off x="3866606" y="2445879"/>
            <a:ext cx="1047211" cy="780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BF7A8FFB-BB10-4864-AA41-78D34DCA5672}"/>
              </a:ext>
            </a:extLst>
          </p:cNvPr>
          <p:cNvCxnSpPr>
            <a:cxnSpLocks/>
          </p:cNvCxnSpPr>
          <p:nvPr/>
        </p:nvCxnSpPr>
        <p:spPr>
          <a:xfrm flipV="1">
            <a:off x="6175464" y="1751030"/>
            <a:ext cx="509456" cy="1045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541D0CF-D555-4AD3-ABFE-71CFED2F2016}"/>
              </a:ext>
            </a:extLst>
          </p:cNvPr>
          <p:cNvCxnSpPr>
            <a:cxnSpLocks/>
          </p:cNvCxnSpPr>
          <p:nvPr/>
        </p:nvCxnSpPr>
        <p:spPr>
          <a:xfrm flipV="1">
            <a:off x="6721996" y="2606326"/>
            <a:ext cx="893646" cy="5612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03164E7-4FC7-408B-81E0-382B10CEF454}"/>
              </a:ext>
            </a:extLst>
          </p:cNvPr>
          <p:cNvCxnSpPr>
            <a:cxnSpLocks/>
          </p:cNvCxnSpPr>
          <p:nvPr/>
        </p:nvCxnSpPr>
        <p:spPr>
          <a:xfrm>
            <a:off x="6929846" y="3734530"/>
            <a:ext cx="1273628" cy="40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B391DD1-B55F-431C-AD9C-3C515C101D5F}"/>
              </a:ext>
            </a:extLst>
          </p:cNvPr>
          <p:cNvCxnSpPr>
            <a:cxnSpLocks/>
          </p:cNvCxnSpPr>
          <p:nvPr/>
        </p:nvCxnSpPr>
        <p:spPr>
          <a:xfrm flipH="1" flipV="1">
            <a:off x="6849019" y="4269148"/>
            <a:ext cx="1030334" cy="674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202A9E50-0058-4380-9B7D-CECCC9EBAFD4}"/>
              </a:ext>
            </a:extLst>
          </p:cNvPr>
          <p:cNvCxnSpPr>
            <a:cxnSpLocks/>
          </p:cNvCxnSpPr>
          <p:nvPr/>
        </p:nvCxnSpPr>
        <p:spPr>
          <a:xfrm flipH="1" flipV="1">
            <a:off x="6306093" y="4767131"/>
            <a:ext cx="760913" cy="10321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>
            <a:extLst>
              <a:ext uri="{FF2B5EF4-FFF2-40B4-BE49-F238E27FC236}">
                <a16:creationId xmlns:a16="http://schemas.microsoft.com/office/drawing/2014/main" id="{9B274A6A-EA21-4358-8605-88C4A754C449}"/>
              </a:ext>
            </a:extLst>
          </p:cNvPr>
          <p:cNvSpPr/>
          <p:nvPr/>
        </p:nvSpPr>
        <p:spPr>
          <a:xfrm>
            <a:off x="4415232" y="909783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4678C-0D00-434A-9C68-A61EFA9DDAC8}"/>
              </a:ext>
            </a:extLst>
          </p:cNvPr>
          <p:cNvSpPr txBox="1"/>
          <p:nvPr/>
        </p:nvSpPr>
        <p:spPr>
          <a:xfrm>
            <a:off x="5636623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8535D3E1-96E9-407C-848D-5797468189FD}"/>
              </a:ext>
            </a:extLst>
          </p:cNvPr>
          <p:cNvSpPr/>
          <p:nvPr/>
        </p:nvSpPr>
        <p:spPr>
          <a:xfrm>
            <a:off x="2975003" y="174677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4F1D7B22-23C4-43D5-B8C1-D4604E2F1880}"/>
              </a:ext>
            </a:extLst>
          </p:cNvPr>
          <p:cNvSpPr/>
          <p:nvPr/>
        </p:nvSpPr>
        <p:spPr>
          <a:xfrm>
            <a:off x="2538397" y="310357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B2CA5D7-021F-4EF2-BDC6-B2FA50B9EDCC}"/>
              </a:ext>
            </a:extLst>
          </p:cNvPr>
          <p:cNvSpPr/>
          <p:nvPr/>
        </p:nvSpPr>
        <p:spPr>
          <a:xfrm>
            <a:off x="2669644" y="451492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F47EEB04-940B-4E04-807E-283563A3D502}"/>
              </a:ext>
            </a:extLst>
          </p:cNvPr>
          <p:cNvSpPr/>
          <p:nvPr/>
        </p:nvSpPr>
        <p:spPr>
          <a:xfrm>
            <a:off x="3945027" y="547783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B1AC29D9-034E-43F3-A0D5-332C3A568916}"/>
              </a:ext>
            </a:extLst>
          </p:cNvPr>
          <p:cNvSpPr/>
          <p:nvPr/>
        </p:nvSpPr>
        <p:spPr>
          <a:xfrm>
            <a:off x="6182958" y="872005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CEA4655-9373-479D-B02B-EDA3F067262A}"/>
              </a:ext>
            </a:extLst>
          </p:cNvPr>
          <p:cNvSpPr/>
          <p:nvPr/>
        </p:nvSpPr>
        <p:spPr>
          <a:xfrm>
            <a:off x="7314725" y="1791910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965A04FC-DB99-4E07-A0F8-97DCCDF51DEA}"/>
              </a:ext>
            </a:extLst>
          </p:cNvPr>
          <p:cNvSpPr/>
          <p:nvPr/>
        </p:nvSpPr>
        <p:spPr>
          <a:xfrm>
            <a:off x="7994465" y="310357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D57ADDEA-72C4-4F97-81F3-C3E8B6514DC4}"/>
              </a:ext>
            </a:extLst>
          </p:cNvPr>
          <p:cNvSpPr/>
          <p:nvPr/>
        </p:nvSpPr>
        <p:spPr>
          <a:xfrm>
            <a:off x="7642726" y="460522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E4859246-F1EE-40BF-8F63-483D187F3DE8}"/>
              </a:ext>
            </a:extLst>
          </p:cNvPr>
          <p:cNvSpPr/>
          <p:nvPr/>
        </p:nvSpPr>
        <p:spPr>
          <a:xfrm>
            <a:off x="6409034" y="5474218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741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213CD315-1477-4B4D-A13C-EBF35FD84647}"/>
              </a:ext>
            </a:extLst>
          </p:cNvPr>
          <p:cNvSpPr/>
          <p:nvPr/>
        </p:nvSpPr>
        <p:spPr>
          <a:xfrm>
            <a:off x="4735286" y="2743202"/>
            <a:ext cx="2194560" cy="206393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B2470-8304-4175-8734-4AF886595999}"/>
              </a:ext>
            </a:extLst>
          </p:cNvPr>
          <p:cNvSpPr txBox="1"/>
          <p:nvPr/>
        </p:nvSpPr>
        <p:spPr>
          <a:xfrm>
            <a:off x="4967154" y="3355036"/>
            <a:ext cx="2116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7E8327C-0C70-4359-A108-FBBAE19B2A83}"/>
              </a:ext>
            </a:extLst>
          </p:cNvPr>
          <p:cNvCxnSpPr>
            <a:cxnSpLocks/>
          </p:cNvCxnSpPr>
          <p:nvPr/>
        </p:nvCxnSpPr>
        <p:spPr>
          <a:xfrm flipH="1" flipV="1">
            <a:off x="4985655" y="1684134"/>
            <a:ext cx="460468" cy="1083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9590FEF-FFF1-4E0E-90FD-16D9A4469B6A}"/>
              </a:ext>
            </a:extLst>
          </p:cNvPr>
          <p:cNvCxnSpPr>
            <a:cxnSpLocks/>
          </p:cNvCxnSpPr>
          <p:nvPr/>
        </p:nvCxnSpPr>
        <p:spPr>
          <a:xfrm flipH="1">
            <a:off x="4820194" y="4807133"/>
            <a:ext cx="617219" cy="10036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A669E84-303F-4463-BE8A-EB91DD484B43}"/>
              </a:ext>
            </a:extLst>
          </p:cNvPr>
          <p:cNvCxnSpPr>
            <a:cxnSpLocks/>
          </p:cNvCxnSpPr>
          <p:nvPr/>
        </p:nvCxnSpPr>
        <p:spPr>
          <a:xfrm flipH="1">
            <a:off x="3540034" y="4230187"/>
            <a:ext cx="1280161" cy="670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DFC5842-8039-4344-8F59-73FC6A975700}"/>
              </a:ext>
            </a:extLst>
          </p:cNvPr>
          <p:cNvCxnSpPr>
            <a:cxnSpLocks/>
          </p:cNvCxnSpPr>
          <p:nvPr/>
        </p:nvCxnSpPr>
        <p:spPr>
          <a:xfrm flipH="1" flipV="1">
            <a:off x="3278777" y="3709852"/>
            <a:ext cx="145650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D16E74B-B41B-44A6-95E8-6E8193873E04}"/>
              </a:ext>
            </a:extLst>
          </p:cNvPr>
          <p:cNvCxnSpPr>
            <a:cxnSpLocks/>
          </p:cNvCxnSpPr>
          <p:nvPr/>
        </p:nvCxnSpPr>
        <p:spPr>
          <a:xfrm flipH="1" flipV="1">
            <a:off x="3866606" y="2445879"/>
            <a:ext cx="1047211" cy="780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BF7A8FFB-BB10-4864-AA41-78D34DCA5672}"/>
              </a:ext>
            </a:extLst>
          </p:cNvPr>
          <p:cNvCxnSpPr>
            <a:cxnSpLocks/>
          </p:cNvCxnSpPr>
          <p:nvPr/>
        </p:nvCxnSpPr>
        <p:spPr>
          <a:xfrm flipV="1">
            <a:off x="6175464" y="1751030"/>
            <a:ext cx="509456" cy="1045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541D0CF-D555-4AD3-ABFE-71CFED2F2016}"/>
              </a:ext>
            </a:extLst>
          </p:cNvPr>
          <p:cNvCxnSpPr>
            <a:cxnSpLocks/>
          </p:cNvCxnSpPr>
          <p:nvPr/>
        </p:nvCxnSpPr>
        <p:spPr>
          <a:xfrm flipV="1">
            <a:off x="6721996" y="2606326"/>
            <a:ext cx="893646" cy="5612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03164E7-4FC7-408B-81E0-382B10CEF454}"/>
              </a:ext>
            </a:extLst>
          </p:cNvPr>
          <p:cNvCxnSpPr>
            <a:cxnSpLocks/>
          </p:cNvCxnSpPr>
          <p:nvPr/>
        </p:nvCxnSpPr>
        <p:spPr>
          <a:xfrm>
            <a:off x="6929846" y="3734530"/>
            <a:ext cx="1273628" cy="40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B391DD1-B55F-431C-AD9C-3C515C101D5F}"/>
              </a:ext>
            </a:extLst>
          </p:cNvPr>
          <p:cNvCxnSpPr>
            <a:cxnSpLocks/>
          </p:cNvCxnSpPr>
          <p:nvPr/>
        </p:nvCxnSpPr>
        <p:spPr>
          <a:xfrm flipH="1" flipV="1">
            <a:off x="6849019" y="4269148"/>
            <a:ext cx="1030334" cy="674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202A9E50-0058-4380-9B7D-CECCC9EBAFD4}"/>
              </a:ext>
            </a:extLst>
          </p:cNvPr>
          <p:cNvCxnSpPr>
            <a:cxnSpLocks/>
          </p:cNvCxnSpPr>
          <p:nvPr/>
        </p:nvCxnSpPr>
        <p:spPr>
          <a:xfrm flipH="1" flipV="1">
            <a:off x="6306093" y="4767131"/>
            <a:ext cx="760913" cy="10321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>
            <a:extLst>
              <a:ext uri="{FF2B5EF4-FFF2-40B4-BE49-F238E27FC236}">
                <a16:creationId xmlns:a16="http://schemas.microsoft.com/office/drawing/2014/main" id="{9B274A6A-EA21-4358-8605-88C4A754C449}"/>
              </a:ext>
            </a:extLst>
          </p:cNvPr>
          <p:cNvSpPr/>
          <p:nvPr/>
        </p:nvSpPr>
        <p:spPr>
          <a:xfrm>
            <a:off x="4347797" y="908888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4678C-0D00-434A-9C68-A61EFA9DDAC8}"/>
              </a:ext>
            </a:extLst>
          </p:cNvPr>
          <p:cNvSpPr txBox="1"/>
          <p:nvPr/>
        </p:nvSpPr>
        <p:spPr>
          <a:xfrm>
            <a:off x="5636623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97517B-D47F-47D7-AF69-864AA3A0E2D0}"/>
              </a:ext>
            </a:extLst>
          </p:cNvPr>
          <p:cNvSpPr txBox="1"/>
          <p:nvPr/>
        </p:nvSpPr>
        <p:spPr>
          <a:xfrm>
            <a:off x="4646539" y="1222874"/>
            <a:ext cx="119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злой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8535D3E1-96E9-407C-848D-5797468189FD}"/>
              </a:ext>
            </a:extLst>
          </p:cNvPr>
          <p:cNvSpPr/>
          <p:nvPr/>
        </p:nvSpPr>
        <p:spPr>
          <a:xfrm>
            <a:off x="2975003" y="174677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71E961-83AC-40E8-831C-EC354239AD66}"/>
              </a:ext>
            </a:extLst>
          </p:cNvPr>
          <p:cNvSpPr txBox="1"/>
          <p:nvPr/>
        </p:nvSpPr>
        <p:spPr>
          <a:xfrm>
            <a:off x="2981035" y="2095125"/>
            <a:ext cx="1271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грубый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4F1D7B22-23C4-43D5-B8C1-D4604E2F1880}"/>
              </a:ext>
            </a:extLst>
          </p:cNvPr>
          <p:cNvSpPr/>
          <p:nvPr/>
        </p:nvSpPr>
        <p:spPr>
          <a:xfrm>
            <a:off x="2538397" y="310357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B2CA5D7-021F-4EF2-BDC6-B2FA50B9EDCC}"/>
              </a:ext>
            </a:extLst>
          </p:cNvPr>
          <p:cNvSpPr/>
          <p:nvPr/>
        </p:nvSpPr>
        <p:spPr>
          <a:xfrm>
            <a:off x="2669644" y="451492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F47EEB04-940B-4E04-807E-283563A3D502}"/>
              </a:ext>
            </a:extLst>
          </p:cNvPr>
          <p:cNvSpPr/>
          <p:nvPr/>
        </p:nvSpPr>
        <p:spPr>
          <a:xfrm>
            <a:off x="3945027" y="547783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F4CFFC-78C6-43A6-B1C3-11E686AF8313}"/>
              </a:ext>
            </a:extLst>
          </p:cNvPr>
          <p:cNvSpPr txBox="1"/>
          <p:nvPr/>
        </p:nvSpPr>
        <p:spPr>
          <a:xfrm>
            <a:off x="2570862" y="3318835"/>
            <a:ext cx="1280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каприз-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F619FF-3099-4EB9-AA98-073D7FA36AE5}"/>
              </a:ext>
            </a:extLst>
          </p:cNvPr>
          <p:cNvSpPr txBox="1"/>
          <p:nvPr/>
        </p:nvSpPr>
        <p:spPr>
          <a:xfrm>
            <a:off x="2696561" y="4713512"/>
            <a:ext cx="1271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обидчи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-вый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16C914-897C-40AC-ACF5-E754CCF4781B}"/>
              </a:ext>
            </a:extLst>
          </p:cNvPr>
          <p:cNvSpPr txBox="1"/>
          <p:nvPr/>
        </p:nvSpPr>
        <p:spPr>
          <a:xfrm>
            <a:off x="3956829" y="5554686"/>
            <a:ext cx="1513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лушный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B1AC29D9-034E-43F3-A0D5-332C3A568916}"/>
              </a:ext>
            </a:extLst>
          </p:cNvPr>
          <p:cNvSpPr/>
          <p:nvPr/>
        </p:nvSpPr>
        <p:spPr>
          <a:xfrm>
            <a:off x="6182958" y="872005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CEA4655-9373-479D-B02B-EDA3F067262A}"/>
              </a:ext>
            </a:extLst>
          </p:cNvPr>
          <p:cNvSpPr/>
          <p:nvPr/>
        </p:nvSpPr>
        <p:spPr>
          <a:xfrm>
            <a:off x="7314725" y="1791910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965A04FC-DB99-4E07-A0F8-97DCCDF51DEA}"/>
              </a:ext>
            </a:extLst>
          </p:cNvPr>
          <p:cNvSpPr/>
          <p:nvPr/>
        </p:nvSpPr>
        <p:spPr>
          <a:xfrm>
            <a:off x="7994465" y="310357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D57ADDEA-72C4-4F97-81F3-C3E8B6514DC4}"/>
              </a:ext>
            </a:extLst>
          </p:cNvPr>
          <p:cNvSpPr/>
          <p:nvPr/>
        </p:nvSpPr>
        <p:spPr>
          <a:xfrm>
            <a:off x="7642726" y="460522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E4859246-F1EE-40BF-8F63-483D187F3DE8}"/>
              </a:ext>
            </a:extLst>
          </p:cNvPr>
          <p:cNvSpPr/>
          <p:nvPr/>
        </p:nvSpPr>
        <p:spPr>
          <a:xfrm>
            <a:off x="6409034" y="5474218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628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 Повторяй движения">
            <a:hlinkClick r:id="" action="ppaction://media"/>
            <a:extLst>
              <a:ext uri="{FF2B5EF4-FFF2-40B4-BE49-F238E27FC236}">
                <a16:creationId xmlns:a16="http://schemas.microsoft.com/office/drawing/2014/main" id="{5AAF8F6A-F7DB-43A9-B355-00D4B2D0FA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7819" y="278704"/>
            <a:ext cx="7686805" cy="57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1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812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F07FAF6F-ABFC-46FC-A7F0-BB4541DD0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857508"/>
              </p:ext>
            </p:extLst>
          </p:nvPr>
        </p:nvGraphicFramePr>
        <p:xfrm>
          <a:off x="723899" y="571500"/>
          <a:ext cx="10744201" cy="5732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8687">
                  <a:extLst>
                    <a:ext uri="{9D8B030D-6E8A-4147-A177-3AD203B41FA5}">
                      <a16:colId xmlns:a16="http://schemas.microsoft.com/office/drawing/2014/main" val="1109035525"/>
                    </a:ext>
                  </a:extLst>
                </a:gridCol>
                <a:gridCol w="5475514">
                  <a:extLst>
                    <a:ext uri="{9D8B030D-6E8A-4147-A177-3AD203B41FA5}">
                      <a16:colId xmlns:a16="http://schemas.microsoft.com/office/drawing/2014/main" val="1874097352"/>
                    </a:ext>
                  </a:extLst>
                </a:gridCol>
              </a:tblGrid>
              <a:tr h="18297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Действие «волшебного» слова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сестру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Волшебное слово так и засияло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в каждой морщинке, в глазах,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в улыбке.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23211"/>
                  </a:ext>
                </a:extLst>
              </a:tr>
              <a:tr h="18297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Действие «волшебного» слова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бабушку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За столом сразу все замолчали.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Брат поднял брови 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усмехнулся.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287266"/>
                  </a:ext>
                </a:extLst>
              </a:tr>
              <a:tr h="20680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Действие «волшебного» слова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брата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Широко раскрыла глаза.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Пальцы её разжались, и, снимая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руку со стола, она смущённо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пробормотала: — Какую тебе?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149916"/>
                  </a:ext>
                </a:extLst>
              </a:tr>
            </a:tbl>
          </a:graphicData>
        </a:graphic>
      </p:graphicFrame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EFB6D9F-E140-42AC-9F67-1B5AF1E19C26}"/>
              </a:ext>
            </a:extLst>
          </p:cNvPr>
          <p:cNvCxnSpPr/>
          <p:nvPr/>
        </p:nvCxnSpPr>
        <p:spPr>
          <a:xfrm>
            <a:off x="5421086" y="1436914"/>
            <a:ext cx="881743" cy="3282043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62F6887-5C10-4D4E-A7FA-6EE4D27AC228}"/>
              </a:ext>
            </a:extLst>
          </p:cNvPr>
          <p:cNvCxnSpPr>
            <a:cxnSpLocks/>
          </p:cNvCxnSpPr>
          <p:nvPr/>
        </p:nvCxnSpPr>
        <p:spPr>
          <a:xfrm flipV="1">
            <a:off x="5442857" y="1360713"/>
            <a:ext cx="859972" cy="1793423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3F658431-3835-4FEC-8F1B-E23021795902}"/>
              </a:ext>
            </a:extLst>
          </p:cNvPr>
          <p:cNvCxnSpPr>
            <a:cxnSpLocks/>
          </p:cNvCxnSpPr>
          <p:nvPr/>
        </p:nvCxnSpPr>
        <p:spPr>
          <a:xfrm flipV="1">
            <a:off x="5279571" y="3077935"/>
            <a:ext cx="1023258" cy="231593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10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213CD315-1477-4B4D-A13C-EBF35FD84647}"/>
              </a:ext>
            </a:extLst>
          </p:cNvPr>
          <p:cNvSpPr/>
          <p:nvPr/>
        </p:nvSpPr>
        <p:spPr>
          <a:xfrm>
            <a:off x="4735286" y="2743202"/>
            <a:ext cx="2194560" cy="206393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B2470-8304-4175-8734-4AF886595999}"/>
              </a:ext>
            </a:extLst>
          </p:cNvPr>
          <p:cNvSpPr txBox="1"/>
          <p:nvPr/>
        </p:nvSpPr>
        <p:spPr>
          <a:xfrm>
            <a:off x="4967154" y="3355036"/>
            <a:ext cx="2116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7E8327C-0C70-4359-A108-FBBAE19B2A83}"/>
              </a:ext>
            </a:extLst>
          </p:cNvPr>
          <p:cNvCxnSpPr>
            <a:cxnSpLocks/>
          </p:cNvCxnSpPr>
          <p:nvPr/>
        </p:nvCxnSpPr>
        <p:spPr>
          <a:xfrm flipH="1" flipV="1">
            <a:off x="4985655" y="1684134"/>
            <a:ext cx="460468" cy="1083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9590FEF-FFF1-4E0E-90FD-16D9A4469B6A}"/>
              </a:ext>
            </a:extLst>
          </p:cNvPr>
          <p:cNvCxnSpPr>
            <a:cxnSpLocks/>
          </p:cNvCxnSpPr>
          <p:nvPr/>
        </p:nvCxnSpPr>
        <p:spPr>
          <a:xfrm flipH="1">
            <a:off x="4820194" y="4807133"/>
            <a:ext cx="617219" cy="10036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A669E84-303F-4463-BE8A-EB91DD484B43}"/>
              </a:ext>
            </a:extLst>
          </p:cNvPr>
          <p:cNvCxnSpPr>
            <a:cxnSpLocks/>
          </p:cNvCxnSpPr>
          <p:nvPr/>
        </p:nvCxnSpPr>
        <p:spPr>
          <a:xfrm flipH="1">
            <a:off x="3540034" y="4230187"/>
            <a:ext cx="1280161" cy="670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DFC5842-8039-4344-8F59-73FC6A975700}"/>
              </a:ext>
            </a:extLst>
          </p:cNvPr>
          <p:cNvCxnSpPr>
            <a:cxnSpLocks/>
          </p:cNvCxnSpPr>
          <p:nvPr/>
        </p:nvCxnSpPr>
        <p:spPr>
          <a:xfrm flipH="1" flipV="1">
            <a:off x="3278777" y="3709852"/>
            <a:ext cx="145650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D16E74B-B41B-44A6-95E8-6E8193873E04}"/>
              </a:ext>
            </a:extLst>
          </p:cNvPr>
          <p:cNvCxnSpPr>
            <a:cxnSpLocks/>
          </p:cNvCxnSpPr>
          <p:nvPr/>
        </p:nvCxnSpPr>
        <p:spPr>
          <a:xfrm flipH="1" flipV="1">
            <a:off x="3866606" y="2445879"/>
            <a:ext cx="1047211" cy="780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BF7A8FFB-BB10-4864-AA41-78D34DCA5672}"/>
              </a:ext>
            </a:extLst>
          </p:cNvPr>
          <p:cNvCxnSpPr>
            <a:cxnSpLocks/>
          </p:cNvCxnSpPr>
          <p:nvPr/>
        </p:nvCxnSpPr>
        <p:spPr>
          <a:xfrm flipV="1">
            <a:off x="6175464" y="1751030"/>
            <a:ext cx="509456" cy="1045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541D0CF-D555-4AD3-ABFE-71CFED2F2016}"/>
              </a:ext>
            </a:extLst>
          </p:cNvPr>
          <p:cNvCxnSpPr>
            <a:cxnSpLocks/>
          </p:cNvCxnSpPr>
          <p:nvPr/>
        </p:nvCxnSpPr>
        <p:spPr>
          <a:xfrm flipV="1">
            <a:off x="6721996" y="2606326"/>
            <a:ext cx="893646" cy="5612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03164E7-4FC7-408B-81E0-382B10CEF454}"/>
              </a:ext>
            </a:extLst>
          </p:cNvPr>
          <p:cNvCxnSpPr>
            <a:cxnSpLocks/>
          </p:cNvCxnSpPr>
          <p:nvPr/>
        </p:nvCxnSpPr>
        <p:spPr>
          <a:xfrm>
            <a:off x="6929846" y="3734530"/>
            <a:ext cx="1273628" cy="40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B391DD1-B55F-431C-AD9C-3C515C101D5F}"/>
              </a:ext>
            </a:extLst>
          </p:cNvPr>
          <p:cNvCxnSpPr>
            <a:cxnSpLocks/>
          </p:cNvCxnSpPr>
          <p:nvPr/>
        </p:nvCxnSpPr>
        <p:spPr>
          <a:xfrm flipH="1" flipV="1">
            <a:off x="6849019" y="4269148"/>
            <a:ext cx="1030334" cy="674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202A9E50-0058-4380-9B7D-CECCC9EBAFD4}"/>
              </a:ext>
            </a:extLst>
          </p:cNvPr>
          <p:cNvCxnSpPr>
            <a:cxnSpLocks/>
          </p:cNvCxnSpPr>
          <p:nvPr/>
        </p:nvCxnSpPr>
        <p:spPr>
          <a:xfrm flipH="1" flipV="1">
            <a:off x="6306093" y="4767131"/>
            <a:ext cx="760913" cy="10321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>
            <a:extLst>
              <a:ext uri="{FF2B5EF4-FFF2-40B4-BE49-F238E27FC236}">
                <a16:creationId xmlns:a16="http://schemas.microsoft.com/office/drawing/2014/main" id="{9B274A6A-EA21-4358-8605-88C4A754C449}"/>
              </a:ext>
            </a:extLst>
          </p:cNvPr>
          <p:cNvSpPr/>
          <p:nvPr/>
        </p:nvSpPr>
        <p:spPr>
          <a:xfrm>
            <a:off x="4347797" y="908888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4678C-0D00-434A-9C68-A61EFA9DDAC8}"/>
              </a:ext>
            </a:extLst>
          </p:cNvPr>
          <p:cNvSpPr txBox="1"/>
          <p:nvPr/>
        </p:nvSpPr>
        <p:spPr>
          <a:xfrm>
            <a:off x="5636623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97517B-D47F-47D7-AF69-864AA3A0E2D0}"/>
              </a:ext>
            </a:extLst>
          </p:cNvPr>
          <p:cNvSpPr txBox="1"/>
          <p:nvPr/>
        </p:nvSpPr>
        <p:spPr>
          <a:xfrm>
            <a:off x="4646539" y="1222874"/>
            <a:ext cx="119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злой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8535D3E1-96E9-407C-848D-5797468189FD}"/>
              </a:ext>
            </a:extLst>
          </p:cNvPr>
          <p:cNvSpPr/>
          <p:nvPr/>
        </p:nvSpPr>
        <p:spPr>
          <a:xfrm>
            <a:off x="2975003" y="174677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71E961-83AC-40E8-831C-EC354239AD66}"/>
              </a:ext>
            </a:extLst>
          </p:cNvPr>
          <p:cNvSpPr txBox="1"/>
          <p:nvPr/>
        </p:nvSpPr>
        <p:spPr>
          <a:xfrm>
            <a:off x="2981035" y="2095125"/>
            <a:ext cx="1271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грубый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4F1D7B22-23C4-43D5-B8C1-D4604E2F1880}"/>
              </a:ext>
            </a:extLst>
          </p:cNvPr>
          <p:cNvSpPr/>
          <p:nvPr/>
        </p:nvSpPr>
        <p:spPr>
          <a:xfrm>
            <a:off x="2538397" y="310357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B2CA5D7-021F-4EF2-BDC6-B2FA50B9EDCC}"/>
              </a:ext>
            </a:extLst>
          </p:cNvPr>
          <p:cNvSpPr/>
          <p:nvPr/>
        </p:nvSpPr>
        <p:spPr>
          <a:xfrm>
            <a:off x="2669644" y="451492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F47EEB04-940B-4E04-807E-283563A3D502}"/>
              </a:ext>
            </a:extLst>
          </p:cNvPr>
          <p:cNvSpPr/>
          <p:nvPr/>
        </p:nvSpPr>
        <p:spPr>
          <a:xfrm>
            <a:off x="3945027" y="547783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F4CFFC-78C6-43A6-B1C3-11E686AF8313}"/>
              </a:ext>
            </a:extLst>
          </p:cNvPr>
          <p:cNvSpPr txBox="1"/>
          <p:nvPr/>
        </p:nvSpPr>
        <p:spPr>
          <a:xfrm>
            <a:off x="2570862" y="3318835"/>
            <a:ext cx="1280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каприз-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F619FF-3099-4EB9-AA98-073D7FA36AE5}"/>
              </a:ext>
            </a:extLst>
          </p:cNvPr>
          <p:cNvSpPr txBox="1"/>
          <p:nvPr/>
        </p:nvSpPr>
        <p:spPr>
          <a:xfrm>
            <a:off x="2696561" y="4713512"/>
            <a:ext cx="1271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обидчи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-вый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16C914-897C-40AC-ACF5-E754CCF4781B}"/>
              </a:ext>
            </a:extLst>
          </p:cNvPr>
          <p:cNvSpPr txBox="1"/>
          <p:nvPr/>
        </p:nvSpPr>
        <p:spPr>
          <a:xfrm>
            <a:off x="3956829" y="5554686"/>
            <a:ext cx="1513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лушный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B1AC29D9-034E-43F3-A0D5-332C3A568916}"/>
              </a:ext>
            </a:extLst>
          </p:cNvPr>
          <p:cNvSpPr/>
          <p:nvPr/>
        </p:nvSpPr>
        <p:spPr>
          <a:xfrm>
            <a:off x="6182958" y="872005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CEA4655-9373-479D-B02B-EDA3F067262A}"/>
              </a:ext>
            </a:extLst>
          </p:cNvPr>
          <p:cNvSpPr/>
          <p:nvPr/>
        </p:nvSpPr>
        <p:spPr>
          <a:xfrm>
            <a:off x="7314725" y="1791910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965A04FC-DB99-4E07-A0F8-97DCCDF51DEA}"/>
              </a:ext>
            </a:extLst>
          </p:cNvPr>
          <p:cNvSpPr/>
          <p:nvPr/>
        </p:nvSpPr>
        <p:spPr>
          <a:xfrm>
            <a:off x="7994465" y="310357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D57ADDEA-72C4-4F97-81F3-C3E8B6514DC4}"/>
              </a:ext>
            </a:extLst>
          </p:cNvPr>
          <p:cNvSpPr/>
          <p:nvPr/>
        </p:nvSpPr>
        <p:spPr>
          <a:xfrm>
            <a:off x="7642726" y="460522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E4859246-F1EE-40BF-8F63-483D187F3DE8}"/>
              </a:ext>
            </a:extLst>
          </p:cNvPr>
          <p:cNvSpPr/>
          <p:nvPr/>
        </p:nvSpPr>
        <p:spPr>
          <a:xfrm>
            <a:off x="6409034" y="5474218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406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213CD315-1477-4B4D-A13C-EBF35FD84647}"/>
              </a:ext>
            </a:extLst>
          </p:cNvPr>
          <p:cNvSpPr/>
          <p:nvPr/>
        </p:nvSpPr>
        <p:spPr>
          <a:xfrm>
            <a:off x="4735286" y="2743202"/>
            <a:ext cx="2194560" cy="206393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B2470-8304-4175-8734-4AF886595999}"/>
              </a:ext>
            </a:extLst>
          </p:cNvPr>
          <p:cNvSpPr txBox="1"/>
          <p:nvPr/>
        </p:nvSpPr>
        <p:spPr>
          <a:xfrm>
            <a:off x="4967154" y="3355036"/>
            <a:ext cx="2116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7E8327C-0C70-4359-A108-FBBAE19B2A83}"/>
              </a:ext>
            </a:extLst>
          </p:cNvPr>
          <p:cNvCxnSpPr>
            <a:cxnSpLocks/>
          </p:cNvCxnSpPr>
          <p:nvPr/>
        </p:nvCxnSpPr>
        <p:spPr>
          <a:xfrm flipH="1" flipV="1">
            <a:off x="4985655" y="1684134"/>
            <a:ext cx="460468" cy="1083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9590FEF-FFF1-4E0E-90FD-16D9A4469B6A}"/>
              </a:ext>
            </a:extLst>
          </p:cNvPr>
          <p:cNvCxnSpPr>
            <a:cxnSpLocks/>
          </p:cNvCxnSpPr>
          <p:nvPr/>
        </p:nvCxnSpPr>
        <p:spPr>
          <a:xfrm flipH="1">
            <a:off x="4820194" y="4807133"/>
            <a:ext cx="617219" cy="10036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A669E84-303F-4463-BE8A-EB91DD484B43}"/>
              </a:ext>
            </a:extLst>
          </p:cNvPr>
          <p:cNvCxnSpPr>
            <a:cxnSpLocks/>
          </p:cNvCxnSpPr>
          <p:nvPr/>
        </p:nvCxnSpPr>
        <p:spPr>
          <a:xfrm flipH="1">
            <a:off x="3540034" y="4230187"/>
            <a:ext cx="1280161" cy="670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EDFC5842-8039-4344-8F59-73FC6A975700}"/>
              </a:ext>
            </a:extLst>
          </p:cNvPr>
          <p:cNvCxnSpPr>
            <a:cxnSpLocks/>
          </p:cNvCxnSpPr>
          <p:nvPr/>
        </p:nvCxnSpPr>
        <p:spPr>
          <a:xfrm flipH="1" flipV="1">
            <a:off x="3278777" y="3709852"/>
            <a:ext cx="145650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D16E74B-B41B-44A6-95E8-6E8193873E04}"/>
              </a:ext>
            </a:extLst>
          </p:cNvPr>
          <p:cNvCxnSpPr>
            <a:cxnSpLocks/>
          </p:cNvCxnSpPr>
          <p:nvPr/>
        </p:nvCxnSpPr>
        <p:spPr>
          <a:xfrm flipH="1" flipV="1">
            <a:off x="3866606" y="2445879"/>
            <a:ext cx="1047211" cy="780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BF7A8FFB-BB10-4864-AA41-78D34DCA5672}"/>
              </a:ext>
            </a:extLst>
          </p:cNvPr>
          <p:cNvCxnSpPr>
            <a:cxnSpLocks/>
          </p:cNvCxnSpPr>
          <p:nvPr/>
        </p:nvCxnSpPr>
        <p:spPr>
          <a:xfrm flipV="1">
            <a:off x="6175464" y="1751030"/>
            <a:ext cx="509456" cy="1045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541D0CF-D555-4AD3-ABFE-71CFED2F2016}"/>
              </a:ext>
            </a:extLst>
          </p:cNvPr>
          <p:cNvCxnSpPr>
            <a:cxnSpLocks/>
          </p:cNvCxnSpPr>
          <p:nvPr/>
        </p:nvCxnSpPr>
        <p:spPr>
          <a:xfrm flipV="1">
            <a:off x="6721996" y="2606326"/>
            <a:ext cx="893646" cy="5612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03164E7-4FC7-408B-81E0-382B10CEF454}"/>
              </a:ext>
            </a:extLst>
          </p:cNvPr>
          <p:cNvCxnSpPr>
            <a:cxnSpLocks/>
          </p:cNvCxnSpPr>
          <p:nvPr/>
        </p:nvCxnSpPr>
        <p:spPr>
          <a:xfrm>
            <a:off x="6929846" y="3734530"/>
            <a:ext cx="1273628" cy="40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B391DD1-B55F-431C-AD9C-3C515C101D5F}"/>
              </a:ext>
            </a:extLst>
          </p:cNvPr>
          <p:cNvCxnSpPr>
            <a:cxnSpLocks/>
          </p:cNvCxnSpPr>
          <p:nvPr/>
        </p:nvCxnSpPr>
        <p:spPr>
          <a:xfrm flipH="1" flipV="1">
            <a:off x="6849019" y="4269148"/>
            <a:ext cx="1030334" cy="674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202A9E50-0058-4380-9B7D-CECCC9EBAFD4}"/>
              </a:ext>
            </a:extLst>
          </p:cNvPr>
          <p:cNvCxnSpPr>
            <a:cxnSpLocks/>
          </p:cNvCxnSpPr>
          <p:nvPr/>
        </p:nvCxnSpPr>
        <p:spPr>
          <a:xfrm flipH="1" flipV="1">
            <a:off x="6306093" y="4767131"/>
            <a:ext cx="760913" cy="10321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>
            <a:extLst>
              <a:ext uri="{FF2B5EF4-FFF2-40B4-BE49-F238E27FC236}">
                <a16:creationId xmlns:a16="http://schemas.microsoft.com/office/drawing/2014/main" id="{9B274A6A-EA21-4358-8605-88C4A754C449}"/>
              </a:ext>
            </a:extLst>
          </p:cNvPr>
          <p:cNvSpPr/>
          <p:nvPr/>
        </p:nvSpPr>
        <p:spPr>
          <a:xfrm>
            <a:off x="4347797" y="908888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4678C-0D00-434A-9C68-A61EFA9DDAC8}"/>
              </a:ext>
            </a:extLst>
          </p:cNvPr>
          <p:cNvSpPr txBox="1"/>
          <p:nvPr/>
        </p:nvSpPr>
        <p:spPr>
          <a:xfrm>
            <a:off x="5636623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97517B-D47F-47D7-AF69-864AA3A0E2D0}"/>
              </a:ext>
            </a:extLst>
          </p:cNvPr>
          <p:cNvSpPr txBox="1"/>
          <p:nvPr/>
        </p:nvSpPr>
        <p:spPr>
          <a:xfrm>
            <a:off x="4646539" y="1222874"/>
            <a:ext cx="119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злой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8535D3E1-96E9-407C-848D-5797468189FD}"/>
              </a:ext>
            </a:extLst>
          </p:cNvPr>
          <p:cNvSpPr/>
          <p:nvPr/>
        </p:nvSpPr>
        <p:spPr>
          <a:xfrm>
            <a:off x="2975003" y="174677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71E961-83AC-40E8-831C-EC354239AD66}"/>
              </a:ext>
            </a:extLst>
          </p:cNvPr>
          <p:cNvSpPr txBox="1"/>
          <p:nvPr/>
        </p:nvSpPr>
        <p:spPr>
          <a:xfrm>
            <a:off x="2981035" y="2095125"/>
            <a:ext cx="1271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грубый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4F1D7B22-23C4-43D5-B8C1-D4604E2F1880}"/>
              </a:ext>
            </a:extLst>
          </p:cNvPr>
          <p:cNvSpPr/>
          <p:nvPr/>
        </p:nvSpPr>
        <p:spPr>
          <a:xfrm>
            <a:off x="2538397" y="310357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B2CA5D7-021F-4EF2-BDC6-B2FA50B9EDCC}"/>
              </a:ext>
            </a:extLst>
          </p:cNvPr>
          <p:cNvSpPr/>
          <p:nvPr/>
        </p:nvSpPr>
        <p:spPr>
          <a:xfrm>
            <a:off x="2669644" y="4514926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F47EEB04-940B-4E04-807E-283563A3D502}"/>
              </a:ext>
            </a:extLst>
          </p:cNvPr>
          <p:cNvSpPr/>
          <p:nvPr/>
        </p:nvSpPr>
        <p:spPr>
          <a:xfrm>
            <a:off x="3945027" y="5477835"/>
            <a:ext cx="1271918" cy="11960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F4CFFC-78C6-43A6-B1C3-11E686AF8313}"/>
              </a:ext>
            </a:extLst>
          </p:cNvPr>
          <p:cNvSpPr txBox="1"/>
          <p:nvPr/>
        </p:nvSpPr>
        <p:spPr>
          <a:xfrm>
            <a:off x="2570862" y="3318835"/>
            <a:ext cx="1280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каприз-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F619FF-3099-4EB9-AA98-073D7FA36AE5}"/>
              </a:ext>
            </a:extLst>
          </p:cNvPr>
          <p:cNvSpPr txBox="1"/>
          <p:nvPr/>
        </p:nvSpPr>
        <p:spPr>
          <a:xfrm>
            <a:off x="2696561" y="4713512"/>
            <a:ext cx="1271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обидчи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-вый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16C914-897C-40AC-ACF5-E754CCF4781B}"/>
              </a:ext>
            </a:extLst>
          </p:cNvPr>
          <p:cNvSpPr txBox="1"/>
          <p:nvPr/>
        </p:nvSpPr>
        <p:spPr>
          <a:xfrm>
            <a:off x="3956829" y="5554686"/>
            <a:ext cx="1513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лушный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B1AC29D9-034E-43F3-A0D5-332C3A568916}"/>
              </a:ext>
            </a:extLst>
          </p:cNvPr>
          <p:cNvSpPr/>
          <p:nvPr/>
        </p:nvSpPr>
        <p:spPr>
          <a:xfrm>
            <a:off x="6182958" y="872005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CEA4655-9373-479D-B02B-EDA3F067262A}"/>
              </a:ext>
            </a:extLst>
          </p:cNvPr>
          <p:cNvSpPr/>
          <p:nvPr/>
        </p:nvSpPr>
        <p:spPr>
          <a:xfrm>
            <a:off x="7314725" y="1791910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id="{965A04FC-DB99-4E07-A0F8-97DCCDF51DEA}"/>
              </a:ext>
            </a:extLst>
          </p:cNvPr>
          <p:cNvSpPr/>
          <p:nvPr/>
        </p:nvSpPr>
        <p:spPr>
          <a:xfrm>
            <a:off x="7994465" y="310357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id="{D57ADDEA-72C4-4F97-81F3-C3E8B6514DC4}"/>
              </a:ext>
            </a:extLst>
          </p:cNvPr>
          <p:cNvSpPr/>
          <p:nvPr/>
        </p:nvSpPr>
        <p:spPr>
          <a:xfrm>
            <a:off x="7642726" y="4605226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E4859246-F1EE-40BF-8F63-483D187F3DE8}"/>
              </a:ext>
            </a:extLst>
          </p:cNvPr>
          <p:cNvSpPr/>
          <p:nvPr/>
        </p:nvSpPr>
        <p:spPr>
          <a:xfrm>
            <a:off x="6409034" y="5474218"/>
            <a:ext cx="1315944" cy="12338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DC0CC3-85B4-4B86-B7DF-58C01F70106F}"/>
              </a:ext>
            </a:extLst>
          </p:cNvPr>
          <p:cNvSpPr txBox="1"/>
          <p:nvPr/>
        </p:nvSpPr>
        <p:spPr>
          <a:xfrm>
            <a:off x="6242124" y="1202200"/>
            <a:ext cx="13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добрый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019414-4402-4053-BA8E-11DF301C27BA}"/>
              </a:ext>
            </a:extLst>
          </p:cNvPr>
          <p:cNvSpPr txBox="1"/>
          <p:nvPr/>
        </p:nvSpPr>
        <p:spPr>
          <a:xfrm>
            <a:off x="7298080" y="1971515"/>
            <a:ext cx="1558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внима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-тельный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55CC98B-C26A-4F52-A25C-B33A743B5152}"/>
              </a:ext>
            </a:extLst>
          </p:cNvPr>
          <p:cNvSpPr txBox="1"/>
          <p:nvPr/>
        </p:nvSpPr>
        <p:spPr>
          <a:xfrm>
            <a:off x="8125098" y="3262702"/>
            <a:ext cx="1558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вежли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-вый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A55F957-E923-4E75-90C9-0A4D0BF0D6CA}"/>
              </a:ext>
            </a:extLst>
          </p:cNvPr>
          <p:cNvSpPr txBox="1"/>
          <p:nvPr/>
        </p:nvSpPr>
        <p:spPr>
          <a:xfrm>
            <a:off x="7696653" y="4789267"/>
            <a:ext cx="1558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уважи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-тельный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9E853E6-B60C-4BBA-B410-A4E5D041AAB3}"/>
              </a:ext>
            </a:extLst>
          </p:cNvPr>
          <p:cNvSpPr txBox="1"/>
          <p:nvPr/>
        </p:nvSpPr>
        <p:spPr>
          <a:xfrm>
            <a:off x="6348324" y="5819915"/>
            <a:ext cx="1558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любящий</a:t>
            </a:r>
          </a:p>
        </p:txBody>
      </p:sp>
    </p:spTree>
    <p:extLst>
      <p:ext uri="{BB962C8B-B14F-4D97-AF65-F5344CB8AC3E}">
        <p14:creationId xmlns:p14="http://schemas.microsoft.com/office/powerpoint/2010/main" val="3642125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00CE12C1-093D-45F0-8F43-CDD58CEE45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358271"/>
              </p:ext>
            </p:extLst>
          </p:nvPr>
        </p:nvGraphicFramePr>
        <p:xfrm>
          <a:off x="583293" y="784376"/>
          <a:ext cx="11025414" cy="4323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45329">
                  <a:extLst>
                    <a:ext uri="{9D8B030D-6E8A-4147-A177-3AD203B41FA5}">
                      <a16:colId xmlns:a16="http://schemas.microsoft.com/office/drawing/2014/main" val="720976873"/>
                    </a:ext>
                  </a:extLst>
                </a:gridCol>
                <a:gridCol w="3904947">
                  <a:extLst>
                    <a:ext uri="{9D8B030D-6E8A-4147-A177-3AD203B41FA5}">
                      <a16:colId xmlns:a16="http://schemas.microsoft.com/office/drawing/2014/main" val="30701470"/>
                    </a:ext>
                  </a:extLst>
                </a:gridCol>
                <a:gridCol w="3675138">
                  <a:extLst>
                    <a:ext uri="{9D8B030D-6E8A-4147-A177-3AD203B41FA5}">
                      <a16:colId xmlns:a16="http://schemas.microsoft.com/office/drawing/2014/main" val="4226874298"/>
                    </a:ext>
                  </a:extLst>
                </a:gridCol>
              </a:tblGrid>
              <a:tr h="39345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знаю много «волшебных» слов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уважителен и доброжелателен к людям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>
                          <a:solidFill>
                            <a:srgbClr val="648ACE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 знаю «волшебные» слова</a:t>
                      </a:r>
                    </a:p>
                    <a:p>
                      <a:pPr algn="ctr"/>
                      <a:endParaRPr lang="ru-RU" sz="2800" b="1" kern="1200" dirty="0">
                        <a:solidFill>
                          <a:srgbClr val="648ACE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kern="1200" dirty="0">
                          <a:solidFill>
                            <a:srgbClr val="648ACE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 </a:t>
                      </a:r>
                      <a:r>
                        <a:rPr lang="ru-RU" sz="2800" b="1" u="sng" kern="1200" dirty="0">
                          <a:solidFill>
                            <a:srgbClr val="648ACE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всегда</a:t>
                      </a:r>
                      <a:r>
                        <a:rPr lang="ru-RU" sz="2800" b="1" kern="1200" dirty="0">
                          <a:solidFill>
                            <a:srgbClr val="648ACE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был уважителен и доброжелателен, но после сегодняшнего урока постараюсь измениться.</a:t>
                      </a:r>
                      <a:endParaRPr lang="ru-RU" sz="2800" b="1" dirty="0">
                        <a:solidFill>
                          <a:srgbClr val="648ACE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 знаю мало «волшебных» слов</a:t>
                      </a:r>
                      <a:endParaRPr lang="ru-RU" sz="2800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800" b="1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8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Мне трудно быть уважительным и вежливым</a:t>
                      </a:r>
                      <a:endParaRPr lang="ru-RU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43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295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FAAC30F-F10A-446E-A649-3B68FB34B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1319" y="505608"/>
            <a:ext cx="5800468" cy="561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915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C12C06-5650-4AC0-ACF2-8D7AB6DE4819}"/>
              </a:ext>
            </a:extLst>
          </p:cNvPr>
          <p:cNvSpPr txBox="1"/>
          <p:nvPr/>
        </p:nvSpPr>
        <p:spPr>
          <a:xfrm>
            <a:off x="5634681" y="297797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C526BF5-EE09-4B50-A5EF-912570B1F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988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30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11A5B88-6468-4E9B-A9C5-82569BCC2771}"/>
              </a:ext>
            </a:extLst>
          </p:cNvPr>
          <p:cNvSpPr txBox="1"/>
          <p:nvPr/>
        </p:nvSpPr>
        <p:spPr>
          <a:xfrm>
            <a:off x="1804086" y="878013"/>
            <a:ext cx="89462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ВVОSЛШWЕБRНЫ</a:t>
            </a:r>
            <a:r>
              <a:rPr lang="en-US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 СLЛОGВQА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4F253B-A22B-42B4-9762-3D52528FAF59}"/>
              </a:ext>
            </a:extLst>
          </p:cNvPr>
          <p:cNvSpPr txBox="1"/>
          <p:nvPr/>
        </p:nvSpPr>
        <p:spPr>
          <a:xfrm>
            <a:off x="2869899" y="2927588"/>
            <a:ext cx="6252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ВОЛШЕБНЫЕ СЛОВА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68ECCE5-421D-4921-AAE8-04F5F016E63E}"/>
              </a:ext>
            </a:extLst>
          </p:cNvPr>
          <p:cNvCxnSpPr/>
          <p:nvPr/>
        </p:nvCxnSpPr>
        <p:spPr>
          <a:xfrm>
            <a:off x="2204581" y="940048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570B057-8977-4236-9175-84918D7790F4}"/>
              </a:ext>
            </a:extLst>
          </p:cNvPr>
          <p:cNvCxnSpPr/>
          <p:nvPr/>
        </p:nvCxnSpPr>
        <p:spPr>
          <a:xfrm>
            <a:off x="4113954" y="1002082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E8E4584-583C-4714-8170-C92860E1BB57}"/>
              </a:ext>
            </a:extLst>
          </p:cNvPr>
          <p:cNvCxnSpPr/>
          <p:nvPr/>
        </p:nvCxnSpPr>
        <p:spPr>
          <a:xfrm>
            <a:off x="5156547" y="971959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1A2BF35-8BC1-403C-9107-15A1B63C0E9E}"/>
              </a:ext>
            </a:extLst>
          </p:cNvPr>
          <p:cNvCxnSpPr/>
          <p:nvPr/>
        </p:nvCxnSpPr>
        <p:spPr>
          <a:xfrm>
            <a:off x="6277232" y="961387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B95615A-CBEC-415D-AA0D-D1F70A9A0610}"/>
              </a:ext>
            </a:extLst>
          </p:cNvPr>
          <p:cNvCxnSpPr/>
          <p:nvPr/>
        </p:nvCxnSpPr>
        <p:spPr>
          <a:xfrm>
            <a:off x="7411233" y="961388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050986B-1C72-4F38-9DFD-66EF8EC86392}"/>
              </a:ext>
            </a:extLst>
          </p:cNvPr>
          <p:cNvCxnSpPr/>
          <p:nvPr/>
        </p:nvCxnSpPr>
        <p:spPr>
          <a:xfrm>
            <a:off x="8469681" y="940047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52D73BC-53CA-442E-857A-E6E223543832}"/>
              </a:ext>
            </a:extLst>
          </p:cNvPr>
          <p:cNvCxnSpPr/>
          <p:nvPr/>
        </p:nvCxnSpPr>
        <p:spPr>
          <a:xfrm>
            <a:off x="9152350" y="971959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408C1C3-FDCC-4A58-979E-458AF7ECE3B9}"/>
              </a:ext>
            </a:extLst>
          </p:cNvPr>
          <p:cNvCxnSpPr>
            <a:cxnSpLocks/>
          </p:cNvCxnSpPr>
          <p:nvPr/>
        </p:nvCxnSpPr>
        <p:spPr>
          <a:xfrm>
            <a:off x="2869899" y="940047"/>
            <a:ext cx="450937" cy="5838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6E6F44A-6496-4893-8CEF-21DC6844BB64}"/>
              </a:ext>
            </a:extLst>
          </p:cNvPr>
          <p:cNvSpPr txBox="1"/>
          <p:nvPr/>
        </p:nvSpPr>
        <p:spPr>
          <a:xfrm>
            <a:off x="1804086" y="1669273"/>
            <a:ext cx="89462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ВVОSЛШWЕБRНЫ</a:t>
            </a:r>
            <a:r>
              <a:rPr lang="en-US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 СLЛОGВQА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48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2AD88A-191F-470F-9224-3CFDEED219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3302" y="0"/>
            <a:ext cx="85300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55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0DDFF8-01B4-4A88-BFA4-8C6C7181F3EC}"/>
              </a:ext>
            </a:extLst>
          </p:cNvPr>
          <p:cNvSpPr txBox="1"/>
          <p:nvPr/>
        </p:nvSpPr>
        <p:spPr>
          <a:xfrm>
            <a:off x="370703" y="667265"/>
            <a:ext cx="11269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А. Осеева  «Волшебное слово» </a:t>
            </a:r>
          </a:p>
        </p:txBody>
      </p:sp>
    </p:spTree>
    <p:extLst>
      <p:ext uri="{BB962C8B-B14F-4D97-AF65-F5344CB8AC3E}">
        <p14:creationId xmlns:p14="http://schemas.microsoft.com/office/powerpoint/2010/main" val="3799587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CC9F95-901B-48A8-8E2D-25D2422540A8}"/>
              </a:ext>
            </a:extLst>
          </p:cNvPr>
          <p:cNvSpPr txBox="1"/>
          <p:nvPr/>
        </p:nvSpPr>
        <p:spPr>
          <a:xfrm>
            <a:off x="4271553" y="1018198"/>
            <a:ext cx="59436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познакомимся…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узнаем…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учиться…</a:t>
            </a:r>
          </a:p>
        </p:txBody>
      </p:sp>
    </p:spTree>
    <p:extLst>
      <p:ext uri="{BB962C8B-B14F-4D97-AF65-F5344CB8AC3E}">
        <p14:creationId xmlns:p14="http://schemas.microsoft.com/office/powerpoint/2010/main" val="178242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12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51331D-4212-4B40-B37A-B71F1821A1A4}"/>
              </a:ext>
            </a:extLst>
          </p:cNvPr>
          <p:cNvSpPr txBox="1"/>
          <p:nvPr/>
        </p:nvSpPr>
        <p:spPr>
          <a:xfrm>
            <a:off x="500449" y="-9389"/>
            <a:ext cx="5848863" cy="6370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Буркнул -</a:t>
            </a:r>
          </a:p>
          <a:p>
            <a:pPr>
              <a:lnSpc>
                <a:spcPct val="2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Засопел -</a:t>
            </a:r>
          </a:p>
          <a:p>
            <a:pPr>
              <a:lnSpc>
                <a:spcPct val="2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Робко -</a:t>
            </a:r>
          </a:p>
          <a:p>
            <a:pPr>
              <a:lnSpc>
                <a:spcPct val="2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Чуть не поддал хорошенько -</a:t>
            </a:r>
          </a:p>
          <a:p>
            <a:pPr>
              <a:lnSpc>
                <a:spcPct val="2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Стряпала -</a:t>
            </a:r>
          </a:p>
          <a:p>
            <a:pPr>
              <a:lnSpc>
                <a:spcPct val="2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Противень -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7965E7-E97D-4A15-B7C9-17F1F85659B1}"/>
              </a:ext>
            </a:extLst>
          </p:cNvPr>
          <p:cNvSpPr txBox="1"/>
          <p:nvPr/>
        </p:nvSpPr>
        <p:spPr>
          <a:xfrm>
            <a:off x="5809735" y="5837853"/>
            <a:ext cx="588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чуть не ударил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C0CBDD-A569-41EF-A65D-6C0C0B5C33E5}"/>
              </a:ext>
            </a:extLst>
          </p:cNvPr>
          <p:cNvSpPr txBox="1"/>
          <p:nvPr/>
        </p:nvSpPr>
        <p:spPr>
          <a:xfrm>
            <a:off x="5084803" y="2125197"/>
            <a:ext cx="588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готовила пищу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9C3AA0-DB1D-4C30-920A-06BECA551522}"/>
              </a:ext>
            </a:extLst>
          </p:cNvPr>
          <p:cNvSpPr txBox="1"/>
          <p:nvPr/>
        </p:nvSpPr>
        <p:spPr>
          <a:xfrm>
            <a:off x="5418437" y="3018387"/>
            <a:ext cx="627311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говорил ворчливо, невнятно</a:t>
            </a: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4EA803-9055-42E3-B720-3A4770D89A95}"/>
              </a:ext>
            </a:extLst>
          </p:cNvPr>
          <p:cNvSpPr txBox="1"/>
          <p:nvPr/>
        </p:nvSpPr>
        <p:spPr>
          <a:xfrm>
            <a:off x="4022125" y="4322190"/>
            <a:ext cx="83593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тяжело дышал, издавал носом свистящие звуки</a:t>
            </a:r>
            <a:endParaRPr lang="ru-RU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713121-FB8C-4974-A675-2D0D14B31BFF}"/>
              </a:ext>
            </a:extLst>
          </p:cNvPr>
          <p:cNvSpPr txBox="1"/>
          <p:nvPr/>
        </p:nvSpPr>
        <p:spPr>
          <a:xfrm>
            <a:off x="4022125" y="5092270"/>
            <a:ext cx="8736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тонкий металлический лист с загнутыми краями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4A255E-F90A-4198-BC7C-928A6A433303}"/>
              </a:ext>
            </a:extLst>
          </p:cNvPr>
          <p:cNvSpPr txBox="1"/>
          <p:nvPr/>
        </p:nvSpPr>
        <p:spPr>
          <a:xfrm>
            <a:off x="5418438" y="856394"/>
            <a:ext cx="6273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несмело</a:t>
            </a:r>
            <a:endParaRPr lang="ru-RU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60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7 L -0.24961 -0.373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87" y="-1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-0.15183 -0.4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1" y="-2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-0.29453 0.244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7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03516 -0.317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" y="-1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33333E-6 L -0.24114 0.3759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57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44444E-6 L -0.11068 0.094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2920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224</Words>
  <Application>Microsoft Office PowerPoint</Application>
  <PresentationFormat>Широкоэкранный</PresentationFormat>
  <Paragraphs>78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Горев Максим Игоревич</cp:lastModifiedBy>
  <cp:revision>21</cp:revision>
  <dcterms:created xsi:type="dcterms:W3CDTF">2023-02-24T13:58:56Z</dcterms:created>
  <dcterms:modified xsi:type="dcterms:W3CDTF">2024-09-16T07:24:18Z</dcterms:modified>
</cp:coreProperties>
</file>