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70" r:id="rId7"/>
    <p:sldId id="273" r:id="rId8"/>
    <p:sldId id="269" r:id="rId9"/>
    <p:sldId id="272" r:id="rId10"/>
    <p:sldId id="261" r:id="rId11"/>
    <p:sldId id="262" r:id="rId12"/>
    <p:sldId id="288" r:id="rId13"/>
    <p:sldId id="277" r:id="rId14"/>
    <p:sldId id="263" r:id="rId15"/>
    <p:sldId id="274" r:id="rId16"/>
    <p:sldId id="271" r:id="rId17"/>
    <p:sldId id="278" r:id="rId18"/>
    <p:sldId id="267" r:id="rId19"/>
    <p:sldId id="268" r:id="rId20"/>
    <p:sldId id="289" r:id="rId21"/>
    <p:sldId id="264" r:id="rId22"/>
    <p:sldId id="266" r:id="rId23"/>
    <p:sldId id="281" r:id="rId24"/>
    <p:sldId id="280" r:id="rId25"/>
    <p:sldId id="279" r:id="rId26"/>
    <p:sldId id="282" r:id="rId27"/>
    <p:sldId id="283" r:id="rId28"/>
    <p:sldId id="284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80" d="100"/>
          <a:sy n="80" d="100"/>
        </p:scale>
        <p:origin x="-108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BA1D6-592E-4AD6-A4ED-E10EB8400E68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6156-2F21-48C2-A703-7DF1D8C9D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2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6156-2F21-48C2-A703-7DF1D8C9DD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0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6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8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1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0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8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9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3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5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C5715-4868-4198-99BB-7CF348B8370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C8CB-DCFB-47D5-B19F-ADFB8D232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6579854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hyperlink" Target="https://wordwall.net/ru/resource/6802706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6535598_58-p-fon-dlya-prezentatsii-po-muzike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6108" y="510136"/>
            <a:ext cx="48965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Дополнительное образование по музыкальному воспитанию для детей старшего дошкольного возраста</a:t>
            </a:r>
          </a:p>
          <a:p>
            <a:pPr algn="ctr"/>
            <a:r>
              <a:rPr lang="ru-RU" sz="3400" b="1" dirty="0" smtClean="0">
                <a:solidFill>
                  <a:schemeClr val="accent2"/>
                </a:solidFill>
                <a:latin typeface="Georgia" pitchFamily="18" charset="0"/>
              </a:rPr>
              <a:t>«Звук-Волшебник»</a:t>
            </a:r>
            <a:endParaRPr lang="ru-RU" sz="3400" b="1" dirty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613392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Мишина Мария </a:t>
            </a:r>
            <a:r>
              <a:rPr lang="ru-RU" sz="2000" dirty="0" smtClean="0">
                <a:latin typeface="Georgia" pitchFamily="18" charset="0"/>
              </a:rPr>
              <a:t>Валерьевна,</a:t>
            </a:r>
            <a:endParaRPr lang="ru-RU" sz="2000" dirty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Музыкальный руководитель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МКДОУ №5 д/с «Родничок</a:t>
            </a:r>
          </a:p>
          <a:p>
            <a:pPr algn="ctr"/>
            <a:r>
              <a:rPr lang="ru-RU" sz="2000" dirty="0" err="1">
                <a:latin typeface="Georgia" pitchFamily="18" charset="0"/>
              </a:rPr>
              <a:t>п</a:t>
            </a:r>
            <a:r>
              <a:rPr lang="ru-RU" sz="2000" dirty="0" err="1" smtClean="0">
                <a:latin typeface="Georgia" pitchFamily="18" charset="0"/>
              </a:rPr>
              <a:t>гт</a:t>
            </a:r>
            <a:r>
              <a:rPr lang="ru-RU" sz="2000" dirty="0" smtClean="0">
                <a:latin typeface="Georgia" pitchFamily="18" charset="0"/>
              </a:rPr>
              <a:t>. Песковка </a:t>
            </a:r>
            <a:r>
              <a:rPr lang="ru-RU" sz="2000" dirty="0" err="1" smtClean="0">
                <a:latin typeface="Georgia" pitchFamily="18" charset="0"/>
              </a:rPr>
              <a:t>Омутнинский</a:t>
            </a:r>
            <a:r>
              <a:rPr lang="ru-RU" sz="2000" dirty="0" smtClean="0">
                <a:latin typeface="Georgia" pitchFamily="18" charset="0"/>
              </a:rPr>
              <a:t> район Кировская область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63813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Georgia" pitchFamily="18" charset="0"/>
              </a:rPr>
              <a:t>п</a:t>
            </a:r>
            <a:r>
              <a:rPr lang="ru-RU" dirty="0" err="1" smtClean="0">
                <a:latin typeface="Georgia" pitchFamily="18" charset="0"/>
              </a:rPr>
              <a:t>гт</a:t>
            </a:r>
            <a:r>
              <a:rPr lang="ru-RU" dirty="0" smtClean="0">
                <a:latin typeface="Georgia" pitchFamily="18" charset="0"/>
              </a:rPr>
              <a:t>. Песковка 2023-2024 </a:t>
            </a:r>
            <a:r>
              <a:rPr lang="ru-RU" dirty="0" err="1" smtClean="0">
                <a:latin typeface="Georgia" pitchFamily="18" charset="0"/>
              </a:rPr>
              <a:t>уч.г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9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6535598_58-p-fon-dlya-prezentatsii-po-muzike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260648"/>
            <a:ext cx="54726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«Звук-волшебник»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ноябрь, март)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Живые и механические звуки;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Шумовые и музыкальные звуки;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Звуки вокруг нас. Звуки окружающей природы природы;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Просмотр мультфильма «Городок в табакерке»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Опыты «Как распространяется звук?», «Где живет эхо».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Итоговое мероприятие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«В гостях у звука-волшебника»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(музыкальная лаборатория)</a:t>
            </a:r>
          </a:p>
          <a:p>
            <a:pPr algn="ctr"/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презентация\лаборатория\DxJJVOEbe1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4"/>
          <a:stretch/>
        </p:blipFill>
        <p:spPr bwMode="auto">
          <a:xfrm>
            <a:off x="3203848" y="836712"/>
            <a:ext cx="2594900" cy="39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презентация кружка\IMG_20220117_152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9864000" cy="73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IMG_20220117_1525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" t="10802"/>
          <a:stretch/>
        </p:blipFill>
        <p:spPr bwMode="auto">
          <a:xfrm>
            <a:off x="6084168" y="1461845"/>
            <a:ext cx="282600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презентация\лаборатория\czjqBAzp55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4"/>
          <a:stretch/>
        </p:blipFill>
        <p:spPr bwMode="auto">
          <a:xfrm>
            <a:off x="256011" y="1412776"/>
            <a:ext cx="27135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9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езентация кружка\IMG_20220117_152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9864000" cy="73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езентация\лаборатория\EIUaxI5FCc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6" b="21170"/>
          <a:stretch/>
        </p:blipFill>
        <p:spPr bwMode="auto">
          <a:xfrm>
            <a:off x="4763413" y="231490"/>
            <a:ext cx="3681669" cy="247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User\Desktop\IMG_20220117_1528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212231" cy="30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езентация\лаборатория\Tll7rC50RT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100"/>
            <a:ext cx="4192384" cy="33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13" y="2795663"/>
            <a:ext cx="3681669" cy="385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37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/>
        </p:blipFill>
        <p:spPr bwMode="auto">
          <a:xfrm>
            <a:off x="179511" y="130340"/>
            <a:ext cx="3352867" cy="33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"/>
          <a:stretch/>
        </p:blipFill>
        <p:spPr bwMode="auto">
          <a:xfrm>
            <a:off x="5652120" y="106792"/>
            <a:ext cx="341823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60" y="130340"/>
            <a:ext cx="2128924" cy="32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789040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В музыкальной лаборатории проводились опыты: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Как можно увеличить силу голоса без </a:t>
            </a:r>
            <a:r>
              <a:rPr lang="ru-RU" dirty="0" smtClean="0">
                <a:latin typeface="Georgia" pitchFamily="18" charset="0"/>
              </a:rPr>
              <a:t>микрофона</a:t>
            </a:r>
            <a:endParaRPr lang="ru-RU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Музыкальные баночки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Где живет </a:t>
            </a:r>
            <a:r>
              <a:rPr lang="ru-RU" dirty="0" smtClean="0">
                <a:latin typeface="Georgia" pitchFamily="18" charset="0"/>
              </a:rPr>
              <a:t>эхо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Вода и камни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26" name="Picture 2" descr="C:\Users\User\Desktop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09509"/>
            <a:ext cx="3534972" cy="26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1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6535598_58-p-fon-dlya-prezentatsii-po-muzike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344850"/>
            <a:ext cx="5156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«Музыкальные инструменты»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декабрь, апрель)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Как появились музыкальные </a:t>
            </a:r>
            <a:r>
              <a:rPr lang="ru-RU" dirty="0" smtClean="0">
                <a:latin typeface="Georgia" pitchFamily="18" charset="0"/>
              </a:rPr>
              <a:t>инструменты</a:t>
            </a:r>
            <a:endParaRPr lang="ru-RU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Основные виды музыкальных </a:t>
            </a:r>
            <a:r>
              <a:rPr lang="ru-RU" dirty="0" smtClean="0">
                <a:latin typeface="Georgia" pitchFamily="18" charset="0"/>
              </a:rPr>
              <a:t>инструментов</a:t>
            </a:r>
            <a:endParaRPr lang="ru-RU" dirty="0" smtClean="0"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Чтение сказок о музыкальных </a:t>
            </a:r>
            <a:r>
              <a:rPr lang="ru-RU" dirty="0" smtClean="0">
                <a:latin typeface="Georgia" pitchFamily="18" charset="0"/>
              </a:rPr>
              <a:t>инструментах</a:t>
            </a:r>
            <a:endParaRPr lang="ru-RU" dirty="0" smtClean="0">
              <a:latin typeface="Georgia" pitchFamily="18" charset="0"/>
            </a:endParaRPr>
          </a:p>
          <a:p>
            <a:endParaRPr lang="ru-RU" b="1" dirty="0" smtClean="0">
              <a:latin typeface="Georgia" pitchFamily="18" charset="0"/>
            </a:endParaRPr>
          </a:p>
          <a:p>
            <a:pPr algn="ctr"/>
            <a:endParaRPr lang="ru-RU" sz="2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1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Desktop\IMG_20220321_153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83" y="188640"/>
            <a:ext cx="2961647" cy="39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IMG_20220321_153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519119" cy="46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_20220321_153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2961647" cy="39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7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мкльт\IMG_20231213_152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91562"/>
            <a:ext cx="2468165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езентация\мкльт\IMG_20231213_152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07" y="127585"/>
            <a:ext cx="4701777" cy="35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53917"/>
            <a:ext cx="3600400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8" y="116632"/>
            <a:ext cx="2456198" cy="327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9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_20220321_153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922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G_20220321_151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3020" cy="347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MG_20220321_1513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08" y="0"/>
            <a:ext cx="4690492" cy="351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IMG_20220321_154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020" y="3517869"/>
            <a:ext cx="4510980" cy="33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6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6535598_58-p-fon-dlya-prezentatsii-po-muzike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20688"/>
            <a:ext cx="47525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«Умелые музыкальные ручки»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Январь, май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)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Мы веселые игрушки – озорные погремушки;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Колокольчик звонкий – голосочек тонкий;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Озвучивание сказок-</a:t>
            </a:r>
            <a:r>
              <a:rPr lang="ru-RU" dirty="0" err="1" smtClean="0">
                <a:latin typeface="Georgia" pitchFamily="18" charset="0"/>
              </a:rPr>
              <a:t>шумелок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Итоговое занятие с применением интерактивных игр. (см. приложение)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76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_20220404_154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77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IMG_20220404_154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88" y="-16934"/>
            <a:ext cx="4404080" cy="33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IMG_20220404_1525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9" y="3286126"/>
            <a:ext cx="4768917" cy="35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IMG_20220404_1521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38" y="0"/>
            <a:ext cx="4768916" cy="35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6535598_58-p-fon-dlya-prezentatsii-po-muzike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16632"/>
            <a:ext cx="53645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Теоритические основы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программы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 соответствии с новыми требованиями ФОП, внедрение инновационных технологий является одним из приоритетов образования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</a:t>
            </a:r>
          </a:p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нашем детском саду был организован кружок по музыкальном воспитанию «Звука-волшебник»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Это краткосрочный проект, рассчитанный на четыре месяца. (две старшие группы)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(см. приложение)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3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я\инстр\GcaIO79Ub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" y="2094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ентация\инстр\a_svwuv5T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5" y="0"/>
            <a:ext cx="4562925" cy="34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езентация\инстр\GcaIO79Ub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20" y="-1"/>
            <a:ext cx="4608780" cy="34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резентация\инстр\pdmINd_Rk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6584"/>
            <a:ext cx="4535220" cy="34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презентация\инстр\iC9idTMfqz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2194"/>
            <a:ext cx="4655642" cy="34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презентация\инстр\pdmINd_Rk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20" y="3422194"/>
            <a:ext cx="4608780" cy="34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0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_20220404_155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154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IMG_20220411_151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IMG_20220411_151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553729"/>
            <a:ext cx="4405694" cy="33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IMG_20220411_154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41" y="0"/>
            <a:ext cx="2667965" cy="35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IMG_20220411_1541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56" y="3557586"/>
            <a:ext cx="2477787" cy="3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0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G_20220411_154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06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G_20220418_1539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8"/>
          <a:stretch/>
        </p:blipFill>
        <p:spPr bwMode="auto">
          <a:xfrm>
            <a:off x="4762500" y="0"/>
            <a:ext cx="4383455" cy="70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IMG_20220418_152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16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IMG_20220418_152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67" y="0"/>
            <a:ext cx="5148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IMG_20220418_151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47154" cy="6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28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IMG_20220418_1555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" y="1881"/>
            <a:ext cx="9141491" cy="685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24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презентация\IMG_20240131_153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" y="3413309"/>
            <a:ext cx="2583518" cy="34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резентация\IMG_20240131_153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30" y="2950840"/>
            <a:ext cx="2930370" cy="39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презентация\IMG_20240131_1540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24" y="-1"/>
            <a:ext cx="4858876" cy="36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езентация\IMG_20240131_1530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" y="0"/>
            <a:ext cx="4858875" cy="36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презентация\IMG_20240131_1546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4" y="3657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72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\IMG_20240131_154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езентация\IMG_20240131_154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6085"/>
            <a:ext cx="5148064" cy="68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2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6535598_58-p-fon-dlya-prezentatsii-po-muzike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47667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Ссылки на интерактивные авторские игры</a:t>
            </a:r>
          </a:p>
          <a:p>
            <a:r>
              <a:rPr lang="en-US" dirty="0">
                <a:latin typeface="Georgia" pitchFamily="18" charset="0"/>
                <a:hlinkClick r:id="rId3"/>
              </a:rPr>
              <a:t>https://</a:t>
            </a:r>
            <a:r>
              <a:rPr lang="en-US" dirty="0" smtClean="0">
                <a:latin typeface="Georgia" pitchFamily="18" charset="0"/>
                <a:hlinkClick r:id="rId3"/>
              </a:rPr>
              <a:t>wordwall.net/ru/resource/65798543</a:t>
            </a:r>
            <a:endParaRPr lang="ru-RU" dirty="0" smtClean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  <a:hlinkClick r:id="rId4"/>
              </a:rPr>
              <a:t>https://</a:t>
            </a:r>
            <a:r>
              <a:rPr lang="en-US" dirty="0" smtClean="0">
                <a:latin typeface="Georgia" pitchFamily="18" charset="0"/>
                <a:hlinkClick r:id="rId4"/>
              </a:rPr>
              <a:t>wordwall.net/ru/resource/68027069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098" name="Picture 2" descr="C:\Users\User\Desktop\презентация\инстр\yPWiUb4C2q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11959" cy="23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9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6535598_58-p-fon-dlya-prezentatsii-po-muzike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9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260648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Цель: </a:t>
            </a:r>
            <a:r>
              <a:rPr lang="ru-RU" dirty="0" smtClean="0">
                <a:latin typeface="Georgia" pitchFamily="18" charset="0"/>
              </a:rPr>
              <a:t>Развитие творческого потенциала детей старшего дошкольного возраста через применение современных технологий.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Задачи: </a:t>
            </a:r>
            <a:endParaRPr lang="ru-RU" b="1" dirty="0" smtClean="0">
              <a:latin typeface="Georgia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Расширять кругозор детей через знакомство с музыкальной культурой;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Способствовать созданию условий для творческого самовыражения ребенка;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Georgia" pitchFamily="18" charset="0"/>
              </a:rPr>
              <a:t>Вовлекать дошкольников в разные виды  деятельности по музыкальному воспитанию.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16535598_58-p-fon-dlya-prezentatsii-po-muzike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10" y="101823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Методические пособия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Picture 2" descr="C:\Users\User\Desktop\IMG_20220512_114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b="7461"/>
          <a:stretch/>
        </p:blipFill>
        <p:spPr bwMode="auto">
          <a:xfrm rot="10800000">
            <a:off x="-2" y="732765"/>
            <a:ext cx="9144002" cy="60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7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6535598_58-p-fon-dlya-prezentatsii-po-muzike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60648"/>
            <a:ext cx="4896544" cy="7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«Музыка. Звук»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октябрь, февраль)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ru-RU" sz="22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112474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Понятие «музыка» и как она возникла;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Кого называют музыкантом;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О чем может рассказать музыка;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Настроение и характер музыки;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Значение музыки в жизни человека;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Где живут звуки?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Georgia" pitchFamily="18" charset="0"/>
              </a:rPr>
              <a:t>Виды звуков. Сила </a:t>
            </a:r>
            <a:r>
              <a:rPr lang="ru-RU" dirty="0" err="1" smtClean="0">
                <a:latin typeface="Georgia" pitchFamily="18" charset="0"/>
              </a:rPr>
              <a:t>звука.Высота</a:t>
            </a:r>
            <a:r>
              <a:rPr lang="ru-RU" dirty="0" smtClean="0">
                <a:latin typeface="Georgia" pitchFamily="18" charset="0"/>
              </a:rPr>
              <a:t> звука.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42900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Итоговое мероприятие игра «Угадай-ка»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4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зентация кружка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9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 кружка\i (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33939" r="39242" b="15960"/>
          <a:stretch/>
        </p:blipFill>
        <p:spPr bwMode="auto">
          <a:xfrm>
            <a:off x="3626" y="0"/>
            <a:ext cx="5084618" cy="34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езентация кружка\i (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33132" r="30758" b="16970"/>
          <a:stretch/>
        </p:blipFill>
        <p:spPr bwMode="auto">
          <a:xfrm>
            <a:off x="5088244" y="0"/>
            <a:ext cx="4042436" cy="342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резентация кружка\IMG_20211115_1523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5455"/>
          <a:stretch/>
        </p:blipFill>
        <p:spPr bwMode="auto">
          <a:xfrm>
            <a:off x="0" y="3259707"/>
            <a:ext cx="4860032" cy="3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резентация кружка\IMG_20211115_1523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4718" r="7565" b="26425"/>
          <a:stretch/>
        </p:blipFill>
        <p:spPr bwMode="auto">
          <a:xfrm>
            <a:off x="4724400" y="3259707"/>
            <a:ext cx="4419600" cy="35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3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я кружка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презентация кружка\i (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r="17121" b="36363"/>
          <a:stretch/>
        </p:blipFill>
        <p:spPr bwMode="auto">
          <a:xfrm>
            <a:off x="224128" y="764704"/>
            <a:ext cx="8608773" cy="517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18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339</Words>
  <Application>Microsoft Office PowerPoint</Application>
  <PresentationFormat>Экран (4:3)</PresentationFormat>
  <Paragraphs>60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«Музыка. Звук» (октябрь, февраль)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2022-05-06T05:19:55Z</dcterms:created>
  <dcterms:modified xsi:type="dcterms:W3CDTF">2024-02-08T08:41:29Z</dcterms:modified>
</cp:coreProperties>
</file>