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03" r:id="rId2"/>
    <p:sldId id="258" r:id="rId3"/>
    <p:sldId id="275" r:id="rId4"/>
    <p:sldId id="270" r:id="rId5"/>
    <p:sldId id="276" r:id="rId6"/>
    <p:sldId id="279" r:id="rId7"/>
    <p:sldId id="277" r:id="rId8"/>
    <p:sldId id="278" r:id="rId9"/>
    <p:sldId id="305" r:id="rId10"/>
    <p:sldId id="309" r:id="rId11"/>
    <p:sldId id="299" r:id="rId12"/>
    <p:sldId id="306" r:id="rId13"/>
    <p:sldId id="310" r:id="rId14"/>
    <p:sldId id="307" r:id="rId15"/>
    <p:sldId id="311" r:id="rId16"/>
    <p:sldId id="308" r:id="rId17"/>
    <p:sldId id="312" r:id="rId18"/>
    <p:sldId id="290" r:id="rId19"/>
    <p:sldId id="296" r:id="rId20"/>
    <p:sldId id="29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C5D1D7"/>
    <a:srgbClr val="8087A0"/>
    <a:srgbClr val="646B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75" d="100"/>
          <a:sy n="75" d="100"/>
        </p:scale>
        <p:origin x="160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67D083-D853-48D8-B95F-27391CAB5A86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5BA3E6B-5E62-48F8-BBAB-C7FBED71A288}">
      <dgm:prSet phldrT="[Текст]"/>
      <dgm:spPr/>
      <dgm:t>
        <a:bodyPr/>
        <a:lstStyle/>
        <a:p>
          <a:pPr algn="just"/>
          <a:r>
            <a:rPr lang="ru-RU" smtClean="0"/>
            <a:t>Цель – что должно быть получено в процессе работы. </a:t>
          </a:r>
          <a:endParaRPr lang="ru-RU"/>
        </a:p>
      </dgm:t>
    </dgm:pt>
    <dgm:pt modelId="{A566C3D4-A34B-40FF-9EF3-A823631BD8AE}" type="parTrans" cxnId="{01340991-9844-44CB-B7CB-E67B80EC16A0}">
      <dgm:prSet/>
      <dgm:spPr/>
      <dgm:t>
        <a:bodyPr/>
        <a:lstStyle/>
        <a:p>
          <a:endParaRPr lang="ru-RU"/>
        </a:p>
      </dgm:t>
    </dgm:pt>
    <dgm:pt modelId="{BE8AA55B-085A-4435-9DDA-5D56E12E3D73}" type="sibTrans" cxnId="{01340991-9844-44CB-B7CB-E67B80EC16A0}">
      <dgm:prSet/>
      <dgm:spPr/>
      <dgm:t>
        <a:bodyPr/>
        <a:lstStyle/>
        <a:p>
          <a:endParaRPr lang="ru-RU"/>
        </a:p>
      </dgm:t>
    </dgm:pt>
    <dgm:pt modelId="{F416F2F3-A170-4C31-ADA4-112DA8FF341C}">
      <dgm:prSet phldrT="[Текст]"/>
      <dgm:spPr/>
      <dgm:t>
        <a:bodyPr/>
        <a:lstStyle/>
        <a:p>
          <a:pPr algn="just"/>
          <a:r>
            <a:rPr lang="ru-RU" smtClean="0"/>
            <a:t>Содержание (задание, что делаем)</a:t>
          </a:r>
          <a:endParaRPr lang="ru-RU"/>
        </a:p>
      </dgm:t>
    </dgm:pt>
    <dgm:pt modelId="{38661566-47A6-48EB-A2E1-A7E2676F4CDA}" type="parTrans" cxnId="{C96732AB-7AE8-4635-B233-8AE23ADCEF85}">
      <dgm:prSet/>
      <dgm:spPr/>
      <dgm:t>
        <a:bodyPr/>
        <a:lstStyle/>
        <a:p>
          <a:endParaRPr lang="ru-RU"/>
        </a:p>
      </dgm:t>
    </dgm:pt>
    <dgm:pt modelId="{93EAFFD1-0F5C-4C41-A17C-244845D1C88F}" type="sibTrans" cxnId="{C96732AB-7AE8-4635-B233-8AE23ADCEF85}">
      <dgm:prSet/>
      <dgm:spPr/>
      <dgm:t>
        <a:bodyPr/>
        <a:lstStyle/>
        <a:p>
          <a:endParaRPr lang="ru-RU"/>
        </a:p>
      </dgm:t>
    </dgm:pt>
    <dgm:pt modelId="{39A9ECFE-8EBC-4C93-AB3F-457B2242FC93}">
      <dgm:prSet phldrT="[Текст]"/>
      <dgm:spPr/>
      <dgm:t>
        <a:bodyPr/>
        <a:lstStyle/>
        <a:p>
          <a:pPr algn="just"/>
          <a:r>
            <a:rPr lang="ru-RU" smtClean="0"/>
            <a:t>Средства и методы (как работаем)</a:t>
          </a:r>
          <a:endParaRPr lang="ru-RU"/>
        </a:p>
      </dgm:t>
    </dgm:pt>
    <dgm:pt modelId="{E9461C1D-8A0E-467F-A7F2-3DF0829442E9}" type="parTrans" cxnId="{C3121877-8CE7-4F1D-BF1D-269B814DF4CF}">
      <dgm:prSet/>
      <dgm:spPr/>
      <dgm:t>
        <a:bodyPr/>
        <a:lstStyle/>
        <a:p>
          <a:endParaRPr lang="ru-RU"/>
        </a:p>
      </dgm:t>
    </dgm:pt>
    <dgm:pt modelId="{CE45FFB7-EF32-4BED-9CA8-4C0FFC3E5373}" type="sibTrans" cxnId="{C3121877-8CE7-4F1D-BF1D-269B814DF4CF}">
      <dgm:prSet/>
      <dgm:spPr/>
      <dgm:t>
        <a:bodyPr/>
        <a:lstStyle/>
        <a:p>
          <a:endParaRPr lang="ru-RU"/>
        </a:p>
      </dgm:t>
    </dgm:pt>
    <dgm:pt modelId="{68557179-9AD0-479B-B11B-BDDEAB10004A}">
      <dgm:prSet/>
      <dgm:spPr/>
      <dgm:t>
        <a:bodyPr/>
        <a:lstStyle/>
        <a:p>
          <a:endParaRPr lang="ru-RU"/>
        </a:p>
      </dgm:t>
    </dgm:pt>
    <dgm:pt modelId="{9DC6A0E8-95C7-45B8-A47D-E512793B67D2}" type="parTrans" cxnId="{2F0D2F22-53BF-40FC-B235-5371E0AADDF6}">
      <dgm:prSet/>
      <dgm:spPr/>
      <dgm:t>
        <a:bodyPr/>
        <a:lstStyle/>
        <a:p>
          <a:endParaRPr lang="ru-RU"/>
        </a:p>
      </dgm:t>
    </dgm:pt>
    <dgm:pt modelId="{3A0A0C2E-79CE-4FE0-89AB-28F598C85550}" type="sibTrans" cxnId="{2F0D2F22-53BF-40FC-B235-5371E0AADDF6}">
      <dgm:prSet/>
      <dgm:spPr/>
      <dgm:t>
        <a:bodyPr/>
        <a:lstStyle/>
        <a:p>
          <a:endParaRPr lang="ru-RU"/>
        </a:p>
      </dgm:t>
    </dgm:pt>
    <dgm:pt modelId="{6E69BC04-A5E6-4C62-B11B-8874E44DB702}">
      <dgm:prSet/>
      <dgm:spPr/>
      <dgm:t>
        <a:bodyPr/>
        <a:lstStyle/>
        <a:p>
          <a:pPr algn="just"/>
          <a:r>
            <a:rPr lang="ru-RU" smtClean="0"/>
            <a:t>Время (как долго работаем)</a:t>
          </a:r>
          <a:endParaRPr lang="ru-RU"/>
        </a:p>
      </dgm:t>
    </dgm:pt>
    <dgm:pt modelId="{C9A0F6B8-2FBF-4214-828C-177E530A8A03}" type="parTrans" cxnId="{3BBB88CC-B2E2-4AA2-816A-0896AF16EAE7}">
      <dgm:prSet/>
      <dgm:spPr/>
      <dgm:t>
        <a:bodyPr/>
        <a:lstStyle/>
        <a:p>
          <a:endParaRPr lang="ru-RU"/>
        </a:p>
      </dgm:t>
    </dgm:pt>
    <dgm:pt modelId="{005B1A67-2B1E-4BA7-9199-197A2976A7E9}" type="sibTrans" cxnId="{3BBB88CC-B2E2-4AA2-816A-0896AF16EAE7}">
      <dgm:prSet/>
      <dgm:spPr/>
      <dgm:t>
        <a:bodyPr/>
        <a:lstStyle/>
        <a:p>
          <a:endParaRPr lang="ru-RU"/>
        </a:p>
      </dgm:t>
    </dgm:pt>
    <dgm:pt modelId="{CDB01F90-4BC5-4197-9F48-7788B36F3F07}">
      <dgm:prSet/>
      <dgm:spPr/>
      <dgm:t>
        <a:bodyPr/>
        <a:lstStyle/>
        <a:p>
          <a:pPr algn="just"/>
          <a:r>
            <a:rPr lang="ru-RU" smtClean="0"/>
            <a:t>Способы проверки результатов (как будем оценивать).</a:t>
          </a:r>
          <a:endParaRPr lang="ru-RU"/>
        </a:p>
      </dgm:t>
    </dgm:pt>
    <dgm:pt modelId="{4152CFE3-A4B9-41E4-B9E9-22F6BEF07933}" type="parTrans" cxnId="{60EA99AA-B7A3-4AF7-9FBF-B5DDAC4D73A5}">
      <dgm:prSet/>
      <dgm:spPr/>
      <dgm:t>
        <a:bodyPr/>
        <a:lstStyle/>
        <a:p>
          <a:endParaRPr lang="ru-RU"/>
        </a:p>
      </dgm:t>
    </dgm:pt>
    <dgm:pt modelId="{0A2D3BDD-BED8-48EF-BB5D-1C8F26993A92}" type="sibTrans" cxnId="{60EA99AA-B7A3-4AF7-9FBF-B5DDAC4D73A5}">
      <dgm:prSet/>
      <dgm:spPr/>
      <dgm:t>
        <a:bodyPr/>
        <a:lstStyle/>
        <a:p>
          <a:endParaRPr lang="ru-RU"/>
        </a:p>
      </dgm:t>
    </dgm:pt>
    <dgm:pt modelId="{2BE0650A-828D-4D88-A98A-5D928BC20A4C}" type="pres">
      <dgm:prSet presAssocID="{5A67D083-D853-48D8-B95F-27391CAB5A8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71CF43-7931-4BC4-90D2-B16F03AA9FB8}" type="pres">
      <dgm:prSet presAssocID="{D5BA3E6B-5E62-48F8-BBAB-C7FBED71A288}" presName="parentLin" presStyleCnt="0"/>
      <dgm:spPr/>
    </dgm:pt>
    <dgm:pt modelId="{8FAFD9F9-A91C-4418-A5DA-E2ACC045AE3A}" type="pres">
      <dgm:prSet presAssocID="{D5BA3E6B-5E62-48F8-BBAB-C7FBED71A28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77100F5-E18C-44DF-B753-D49784ADE73A}" type="pres">
      <dgm:prSet presAssocID="{D5BA3E6B-5E62-48F8-BBAB-C7FBED71A28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FC235-073D-4908-9BB7-87BB04B3E18D}" type="pres">
      <dgm:prSet presAssocID="{D5BA3E6B-5E62-48F8-BBAB-C7FBED71A288}" presName="negativeSpace" presStyleCnt="0"/>
      <dgm:spPr/>
    </dgm:pt>
    <dgm:pt modelId="{6E47D7A4-BFEA-4557-BF23-DA071F06BB8C}" type="pres">
      <dgm:prSet presAssocID="{D5BA3E6B-5E62-48F8-BBAB-C7FBED71A288}" presName="childText" presStyleLbl="conFgAcc1" presStyleIdx="0" presStyleCnt="5">
        <dgm:presLayoutVars>
          <dgm:bulletEnabled val="1"/>
        </dgm:presLayoutVars>
      </dgm:prSet>
      <dgm:spPr/>
    </dgm:pt>
    <dgm:pt modelId="{38985AE6-E6A8-49A6-BAE8-D9FF813A76E4}" type="pres">
      <dgm:prSet presAssocID="{BE8AA55B-085A-4435-9DDA-5D56E12E3D73}" presName="spaceBetweenRectangles" presStyleCnt="0"/>
      <dgm:spPr/>
    </dgm:pt>
    <dgm:pt modelId="{639C3928-A9FD-48E5-9545-40A23860FB7B}" type="pres">
      <dgm:prSet presAssocID="{F416F2F3-A170-4C31-ADA4-112DA8FF341C}" presName="parentLin" presStyleCnt="0"/>
      <dgm:spPr/>
    </dgm:pt>
    <dgm:pt modelId="{099634E9-4309-43E6-BE74-D6D2CDCD8E30}" type="pres">
      <dgm:prSet presAssocID="{F416F2F3-A170-4C31-ADA4-112DA8FF341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4FDDD50-29C5-42D4-A7DB-3C8A7E056445}" type="pres">
      <dgm:prSet presAssocID="{F416F2F3-A170-4C31-ADA4-112DA8FF341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1C8280-B80E-4FE9-9DD6-335C43ED2CB7}" type="pres">
      <dgm:prSet presAssocID="{F416F2F3-A170-4C31-ADA4-112DA8FF341C}" presName="negativeSpace" presStyleCnt="0"/>
      <dgm:spPr/>
    </dgm:pt>
    <dgm:pt modelId="{487829A2-6BEE-4070-93E1-62F6776FDD42}" type="pres">
      <dgm:prSet presAssocID="{F416F2F3-A170-4C31-ADA4-112DA8FF341C}" presName="childText" presStyleLbl="conFgAcc1" presStyleIdx="1" presStyleCnt="5">
        <dgm:presLayoutVars>
          <dgm:bulletEnabled val="1"/>
        </dgm:presLayoutVars>
      </dgm:prSet>
      <dgm:spPr/>
    </dgm:pt>
    <dgm:pt modelId="{05517A3B-6769-4053-B50E-88EE390569BA}" type="pres">
      <dgm:prSet presAssocID="{93EAFFD1-0F5C-4C41-A17C-244845D1C88F}" presName="spaceBetweenRectangles" presStyleCnt="0"/>
      <dgm:spPr/>
    </dgm:pt>
    <dgm:pt modelId="{16A16626-7FCB-4F38-997C-6DB4B38B412F}" type="pres">
      <dgm:prSet presAssocID="{39A9ECFE-8EBC-4C93-AB3F-457B2242FC93}" presName="parentLin" presStyleCnt="0"/>
      <dgm:spPr/>
    </dgm:pt>
    <dgm:pt modelId="{7F8B5971-1FAE-458A-9F7D-BDB7B59C5386}" type="pres">
      <dgm:prSet presAssocID="{39A9ECFE-8EBC-4C93-AB3F-457B2242FC93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F85AB68E-AA14-4F13-8854-AE35F1D6107E}" type="pres">
      <dgm:prSet presAssocID="{39A9ECFE-8EBC-4C93-AB3F-457B2242FC9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5BF75-7626-4E14-959F-137C06A42AAA}" type="pres">
      <dgm:prSet presAssocID="{39A9ECFE-8EBC-4C93-AB3F-457B2242FC93}" presName="negativeSpace" presStyleCnt="0"/>
      <dgm:spPr/>
    </dgm:pt>
    <dgm:pt modelId="{F01E1D6C-885F-4AF6-9AD9-174D58DE9EB3}" type="pres">
      <dgm:prSet presAssocID="{39A9ECFE-8EBC-4C93-AB3F-457B2242FC93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F6D86-5320-49F0-9141-71EF73AB519E}" type="pres">
      <dgm:prSet presAssocID="{CE45FFB7-EF32-4BED-9CA8-4C0FFC3E5373}" presName="spaceBetweenRectangles" presStyleCnt="0"/>
      <dgm:spPr/>
    </dgm:pt>
    <dgm:pt modelId="{F8432213-A489-4556-B85C-A476F7C32AEF}" type="pres">
      <dgm:prSet presAssocID="{6E69BC04-A5E6-4C62-B11B-8874E44DB702}" presName="parentLin" presStyleCnt="0"/>
      <dgm:spPr/>
    </dgm:pt>
    <dgm:pt modelId="{DBF1199C-D5DD-4C63-8D7B-8FE6BCCB8CC5}" type="pres">
      <dgm:prSet presAssocID="{6E69BC04-A5E6-4C62-B11B-8874E44DB702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7E871830-7AF4-46E9-A737-989F17C0D5A5}" type="pres">
      <dgm:prSet presAssocID="{6E69BC04-A5E6-4C62-B11B-8874E44DB70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F54195-1427-4483-B7F1-DD0D543E56B1}" type="pres">
      <dgm:prSet presAssocID="{6E69BC04-A5E6-4C62-B11B-8874E44DB702}" presName="negativeSpace" presStyleCnt="0"/>
      <dgm:spPr/>
    </dgm:pt>
    <dgm:pt modelId="{E7BC9A94-4E08-4F10-881C-575E0D9C8272}" type="pres">
      <dgm:prSet presAssocID="{6E69BC04-A5E6-4C62-B11B-8874E44DB702}" presName="childText" presStyleLbl="conFgAcc1" presStyleIdx="3" presStyleCnt="5">
        <dgm:presLayoutVars>
          <dgm:bulletEnabled val="1"/>
        </dgm:presLayoutVars>
      </dgm:prSet>
      <dgm:spPr/>
    </dgm:pt>
    <dgm:pt modelId="{93D9A78C-369D-4E2B-9B10-9DFCF7859CD0}" type="pres">
      <dgm:prSet presAssocID="{005B1A67-2B1E-4BA7-9199-197A2976A7E9}" presName="spaceBetweenRectangles" presStyleCnt="0"/>
      <dgm:spPr/>
    </dgm:pt>
    <dgm:pt modelId="{DCF9FF36-BCD0-4B2C-8A0B-01D79E96D1DF}" type="pres">
      <dgm:prSet presAssocID="{CDB01F90-4BC5-4197-9F48-7788B36F3F07}" presName="parentLin" presStyleCnt="0"/>
      <dgm:spPr/>
    </dgm:pt>
    <dgm:pt modelId="{D8743478-F31B-4E30-90BE-405D3C391660}" type="pres">
      <dgm:prSet presAssocID="{CDB01F90-4BC5-4197-9F48-7788B36F3F07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B4D6B54B-5A7F-4F47-A5CE-47681D4D4C8F}" type="pres">
      <dgm:prSet presAssocID="{CDB01F90-4BC5-4197-9F48-7788B36F3F0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70CCA3-98CD-4CFC-9F0E-716416D2F7B1}" type="pres">
      <dgm:prSet presAssocID="{CDB01F90-4BC5-4197-9F48-7788B36F3F07}" presName="negativeSpace" presStyleCnt="0"/>
      <dgm:spPr/>
    </dgm:pt>
    <dgm:pt modelId="{555B41A7-21A2-42FF-8F2E-86C70D4D1FED}" type="pres">
      <dgm:prSet presAssocID="{CDB01F90-4BC5-4197-9F48-7788B36F3F0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2D0AD26-5254-4C42-9E3A-5056D51433F7}" type="presOf" srcId="{39A9ECFE-8EBC-4C93-AB3F-457B2242FC93}" destId="{7F8B5971-1FAE-458A-9F7D-BDB7B59C5386}" srcOrd="0" destOrd="0" presId="urn:microsoft.com/office/officeart/2005/8/layout/list1"/>
    <dgm:cxn modelId="{95564E1F-E2AA-4EB9-A2DA-1E1F6D42AFB8}" type="presOf" srcId="{D5BA3E6B-5E62-48F8-BBAB-C7FBED71A288}" destId="{277100F5-E18C-44DF-B753-D49784ADE73A}" srcOrd="1" destOrd="0" presId="urn:microsoft.com/office/officeart/2005/8/layout/list1"/>
    <dgm:cxn modelId="{74303A50-EC8C-49CF-B625-CFFBF6E6491D}" type="presOf" srcId="{68557179-9AD0-479B-B11B-BDDEAB10004A}" destId="{F01E1D6C-885F-4AF6-9AD9-174D58DE9EB3}" srcOrd="0" destOrd="0" presId="urn:microsoft.com/office/officeart/2005/8/layout/list1"/>
    <dgm:cxn modelId="{2223A395-174E-4A97-8AC8-1EBE0C180533}" type="presOf" srcId="{39A9ECFE-8EBC-4C93-AB3F-457B2242FC93}" destId="{F85AB68E-AA14-4F13-8854-AE35F1D6107E}" srcOrd="1" destOrd="0" presId="urn:microsoft.com/office/officeart/2005/8/layout/list1"/>
    <dgm:cxn modelId="{D4778D25-FB84-4385-8BEE-8058F7C28ED6}" type="presOf" srcId="{F416F2F3-A170-4C31-ADA4-112DA8FF341C}" destId="{099634E9-4309-43E6-BE74-D6D2CDCD8E30}" srcOrd="0" destOrd="0" presId="urn:microsoft.com/office/officeart/2005/8/layout/list1"/>
    <dgm:cxn modelId="{C96732AB-7AE8-4635-B233-8AE23ADCEF85}" srcId="{5A67D083-D853-48D8-B95F-27391CAB5A86}" destId="{F416F2F3-A170-4C31-ADA4-112DA8FF341C}" srcOrd="1" destOrd="0" parTransId="{38661566-47A6-48EB-A2E1-A7E2676F4CDA}" sibTransId="{93EAFFD1-0F5C-4C41-A17C-244845D1C88F}"/>
    <dgm:cxn modelId="{C3121877-8CE7-4F1D-BF1D-269B814DF4CF}" srcId="{5A67D083-D853-48D8-B95F-27391CAB5A86}" destId="{39A9ECFE-8EBC-4C93-AB3F-457B2242FC93}" srcOrd="2" destOrd="0" parTransId="{E9461C1D-8A0E-467F-A7F2-3DF0829442E9}" sibTransId="{CE45FFB7-EF32-4BED-9CA8-4C0FFC3E5373}"/>
    <dgm:cxn modelId="{3BBB88CC-B2E2-4AA2-816A-0896AF16EAE7}" srcId="{5A67D083-D853-48D8-B95F-27391CAB5A86}" destId="{6E69BC04-A5E6-4C62-B11B-8874E44DB702}" srcOrd="3" destOrd="0" parTransId="{C9A0F6B8-2FBF-4214-828C-177E530A8A03}" sibTransId="{005B1A67-2B1E-4BA7-9199-197A2976A7E9}"/>
    <dgm:cxn modelId="{60EA99AA-B7A3-4AF7-9FBF-B5DDAC4D73A5}" srcId="{5A67D083-D853-48D8-B95F-27391CAB5A86}" destId="{CDB01F90-4BC5-4197-9F48-7788B36F3F07}" srcOrd="4" destOrd="0" parTransId="{4152CFE3-A4B9-41E4-B9E9-22F6BEF07933}" sibTransId="{0A2D3BDD-BED8-48EF-BB5D-1C8F26993A92}"/>
    <dgm:cxn modelId="{03EA4D64-9A30-43A5-AC29-3235A6DC0A00}" type="presOf" srcId="{6E69BC04-A5E6-4C62-B11B-8874E44DB702}" destId="{7E871830-7AF4-46E9-A737-989F17C0D5A5}" srcOrd="1" destOrd="0" presId="urn:microsoft.com/office/officeart/2005/8/layout/list1"/>
    <dgm:cxn modelId="{EEFCDE85-7600-4C6B-B6DB-617C3A2B20B5}" type="presOf" srcId="{D5BA3E6B-5E62-48F8-BBAB-C7FBED71A288}" destId="{8FAFD9F9-A91C-4418-A5DA-E2ACC045AE3A}" srcOrd="0" destOrd="0" presId="urn:microsoft.com/office/officeart/2005/8/layout/list1"/>
    <dgm:cxn modelId="{01340991-9844-44CB-B7CB-E67B80EC16A0}" srcId="{5A67D083-D853-48D8-B95F-27391CAB5A86}" destId="{D5BA3E6B-5E62-48F8-BBAB-C7FBED71A288}" srcOrd="0" destOrd="0" parTransId="{A566C3D4-A34B-40FF-9EF3-A823631BD8AE}" sibTransId="{BE8AA55B-085A-4435-9DDA-5D56E12E3D73}"/>
    <dgm:cxn modelId="{DBB4D42E-EEC2-4422-9106-002A6A68F9DD}" type="presOf" srcId="{5A67D083-D853-48D8-B95F-27391CAB5A86}" destId="{2BE0650A-828D-4D88-A98A-5D928BC20A4C}" srcOrd="0" destOrd="0" presId="urn:microsoft.com/office/officeart/2005/8/layout/list1"/>
    <dgm:cxn modelId="{C621EB0D-51A6-43ED-A03B-FE9DB9654893}" type="presOf" srcId="{F416F2F3-A170-4C31-ADA4-112DA8FF341C}" destId="{74FDDD50-29C5-42D4-A7DB-3C8A7E056445}" srcOrd="1" destOrd="0" presId="urn:microsoft.com/office/officeart/2005/8/layout/list1"/>
    <dgm:cxn modelId="{C24497CE-79AF-4974-8726-143D00F2F96C}" type="presOf" srcId="{CDB01F90-4BC5-4197-9F48-7788B36F3F07}" destId="{D8743478-F31B-4E30-90BE-405D3C391660}" srcOrd="0" destOrd="0" presId="urn:microsoft.com/office/officeart/2005/8/layout/list1"/>
    <dgm:cxn modelId="{D8AA012B-75B9-4B2E-A2F1-AB8AC9284AE3}" type="presOf" srcId="{6E69BC04-A5E6-4C62-B11B-8874E44DB702}" destId="{DBF1199C-D5DD-4C63-8D7B-8FE6BCCB8CC5}" srcOrd="0" destOrd="0" presId="urn:microsoft.com/office/officeart/2005/8/layout/list1"/>
    <dgm:cxn modelId="{2F0D2F22-53BF-40FC-B235-5371E0AADDF6}" srcId="{39A9ECFE-8EBC-4C93-AB3F-457B2242FC93}" destId="{68557179-9AD0-479B-B11B-BDDEAB10004A}" srcOrd="0" destOrd="0" parTransId="{9DC6A0E8-95C7-45B8-A47D-E512793B67D2}" sibTransId="{3A0A0C2E-79CE-4FE0-89AB-28F598C85550}"/>
    <dgm:cxn modelId="{3AA2408A-11B1-422D-8587-78A50A36082D}" type="presOf" srcId="{CDB01F90-4BC5-4197-9F48-7788B36F3F07}" destId="{B4D6B54B-5A7F-4F47-A5CE-47681D4D4C8F}" srcOrd="1" destOrd="0" presId="urn:microsoft.com/office/officeart/2005/8/layout/list1"/>
    <dgm:cxn modelId="{64A6BA6B-C648-4A24-A8E5-9DAC60F4AC60}" type="presParOf" srcId="{2BE0650A-828D-4D88-A98A-5D928BC20A4C}" destId="{3871CF43-7931-4BC4-90D2-B16F03AA9FB8}" srcOrd="0" destOrd="0" presId="urn:microsoft.com/office/officeart/2005/8/layout/list1"/>
    <dgm:cxn modelId="{DCD420A1-A32E-4744-B453-49A3B3B79EC7}" type="presParOf" srcId="{3871CF43-7931-4BC4-90D2-B16F03AA9FB8}" destId="{8FAFD9F9-A91C-4418-A5DA-E2ACC045AE3A}" srcOrd="0" destOrd="0" presId="urn:microsoft.com/office/officeart/2005/8/layout/list1"/>
    <dgm:cxn modelId="{3F2BB2DD-5E97-4052-9010-7A066EE576C4}" type="presParOf" srcId="{3871CF43-7931-4BC4-90D2-B16F03AA9FB8}" destId="{277100F5-E18C-44DF-B753-D49784ADE73A}" srcOrd="1" destOrd="0" presId="urn:microsoft.com/office/officeart/2005/8/layout/list1"/>
    <dgm:cxn modelId="{BC8BFDD9-7F7F-41D3-9031-496B92101B00}" type="presParOf" srcId="{2BE0650A-828D-4D88-A98A-5D928BC20A4C}" destId="{1A8FC235-073D-4908-9BB7-87BB04B3E18D}" srcOrd="1" destOrd="0" presId="urn:microsoft.com/office/officeart/2005/8/layout/list1"/>
    <dgm:cxn modelId="{4F6D535E-80D2-480F-8BD7-5784BC0B9E21}" type="presParOf" srcId="{2BE0650A-828D-4D88-A98A-5D928BC20A4C}" destId="{6E47D7A4-BFEA-4557-BF23-DA071F06BB8C}" srcOrd="2" destOrd="0" presId="urn:microsoft.com/office/officeart/2005/8/layout/list1"/>
    <dgm:cxn modelId="{BBBADB64-461A-43CC-BD63-5F0560295A02}" type="presParOf" srcId="{2BE0650A-828D-4D88-A98A-5D928BC20A4C}" destId="{38985AE6-E6A8-49A6-BAE8-D9FF813A76E4}" srcOrd="3" destOrd="0" presId="urn:microsoft.com/office/officeart/2005/8/layout/list1"/>
    <dgm:cxn modelId="{C8766017-5D01-49B3-8336-0C207127E1D9}" type="presParOf" srcId="{2BE0650A-828D-4D88-A98A-5D928BC20A4C}" destId="{639C3928-A9FD-48E5-9545-40A23860FB7B}" srcOrd="4" destOrd="0" presId="urn:microsoft.com/office/officeart/2005/8/layout/list1"/>
    <dgm:cxn modelId="{C278EDC7-E434-424A-BAFD-0ADC3F672475}" type="presParOf" srcId="{639C3928-A9FD-48E5-9545-40A23860FB7B}" destId="{099634E9-4309-43E6-BE74-D6D2CDCD8E30}" srcOrd="0" destOrd="0" presId="urn:microsoft.com/office/officeart/2005/8/layout/list1"/>
    <dgm:cxn modelId="{691CBFD8-8126-47BE-9966-C2035ACA69DC}" type="presParOf" srcId="{639C3928-A9FD-48E5-9545-40A23860FB7B}" destId="{74FDDD50-29C5-42D4-A7DB-3C8A7E056445}" srcOrd="1" destOrd="0" presId="urn:microsoft.com/office/officeart/2005/8/layout/list1"/>
    <dgm:cxn modelId="{D62BE82A-88BA-4430-BFB0-47D6CCE7FD7A}" type="presParOf" srcId="{2BE0650A-828D-4D88-A98A-5D928BC20A4C}" destId="{F21C8280-B80E-4FE9-9DD6-335C43ED2CB7}" srcOrd="5" destOrd="0" presId="urn:microsoft.com/office/officeart/2005/8/layout/list1"/>
    <dgm:cxn modelId="{4B6AE4F7-2A8C-4E6F-8476-62BBE56301A6}" type="presParOf" srcId="{2BE0650A-828D-4D88-A98A-5D928BC20A4C}" destId="{487829A2-6BEE-4070-93E1-62F6776FDD42}" srcOrd="6" destOrd="0" presId="urn:microsoft.com/office/officeart/2005/8/layout/list1"/>
    <dgm:cxn modelId="{BCF5E278-4351-4527-A1F1-953003218323}" type="presParOf" srcId="{2BE0650A-828D-4D88-A98A-5D928BC20A4C}" destId="{05517A3B-6769-4053-B50E-88EE390569BA}" srcOrd="7" destOrd="0" presId="urn:microsoft.com/office/officeart/2005/8/layout/list1"/>
    <dgm:cxn modelId="{1CFE29AF-33E0-4334-80A1-05A0B123FC04}" type="presParOf" srcId="{2BE0650A-828D-4D88-A98A-5D928BC20A4C}" destId="{16A16626-7FCB-4F38-997C-6DB4B38B412F}" srcOrd="8" destOrd="0" presId="urn:microsoft.com/office/officeart/2005/8/layout/list1"/>
    <dgm:cxn modelId="{82FF06DD-8628-4451-8EDE-BE4C6C72642C}" type="presParOf" srcId="{16A16626-7FCB-4F38-997C-6DB4B38B412F}" destId="{7F8B5971-1FAE-458A-9F7D-BDB7B59C5386}" srcOrd="0" destOrd="0" presId="urn:microsoft.com/office/officeart/2005/8/layout/list1"/>
    <dgm:cxn modelId="{522AF84C-9878-4021-991D-84D2A4D49055}" type="presParOf" srcId="{16A16626-7FCB-4F38-997C-6DB4B38B412F}" destId="{F85AB68E-AA14-4F13-8854-AE35F1D6107E}" srcOrd="1" destOrd="0" presId="urn:microsoft.com/office/officeart/2005/8/layout/list1"/>
    <dgm:cxn modelId="{CBAD38C6-B0A2-4E07-9B5D-3ABB7944E7EA}" type="presParOf" srcId="{2BE0650A-828D-4D88-A98A-5D928BC20A4C}" destId="{EAC5BF75-7626-4E14-959F-137C06A42AAA}" srcOrd="9" destOrd="0" presId="urn:microsoft.com/office/officeart/2005/8/layout/list1"/>
    <dgm:cxn modelId="{E929655F-0A2B-444F-8D62-6C347757D1B2}" type="presParOf" srcId="{2BE0650A-828D-4D88-A98A-5D928BC20A4C}" destId="{F01E1D6C-885F-4AF6-9AD9-174D58DE9EB3}" srcOrd="10" destOrd="0" presId="urn:microsoft.com/office/officeart/2005/8/layout/list1"/>
    <dgm:cxn modelId="{4389AB07-75E7-4CBF-991F-3196157BA348}" type="presParOf" srcId="{2BE0650A-828D-4D88-A98A-5D928BC20A4C}" destId="{BD6F6D86-5320-49F0-9141-71EF73AB519E}" srcOrd="11" destOrd="0" presId="urn:microsoft.com/office/officeart/2005/8/layout/list1"/>
    <dgm:cxn modelId="{6D17BAA3-891B-4CE3-83DE-D80F841F53F6}" type="presParOf" srcId="{2BE0650A-828D-4D88-A98A-5D928BC20A4C}" destId="{F8432213-A489-4556-B85C-A476F7C32AEF}" srcOrd="12" destOrd="0" presId="urn:microsoft.com/office/officeart/2005/8/layout/list1"/>
    <dgm:cxn modelId="{EDE74478-9DB1-4BF7-91E9-E8FEC0BFAAD8}" type="presParOf" srcId="{F8432213-A489-4556-B85C-A476F7C32AEF}" destId="{DBF1199C-D5DD-4C63-8D7B-8FE6BCCB8CC5}" srcOrd="0" destOrd="0" presId="urn:microsoft.com/office/officeart/2005/8/layout/list1"/>
    <dgm:cxn modelId="{293B5DA8-E48D-4F81-A429-322B914BC0EC}" type="presParOf" srcId="{F8432213-A489-4556-B85C-A476F7C32AEF}" destId="{7E871830-7AF4-46E9-A737-989F17C0D5A5}" srcOrd="1" destOrd="0" presId="urn:microsoft.com/office/officeart/2005/8/layout/list1"/>
    <dgm:cxn modelId="{2D649E8A-4457-4F91-96B4-3F7D4183E488}" type="presParOf" srcId="{2BE0650A-828D-4D88-A98A-5D928BC20A4C}" destId="{01F54195-1427-4483-B7F1-DD0D543E56B1}" srcOrd="13" destOrd="0" presId="urn:microsoft.com/office/officeart/2005/8/layout/list1"/>
    <dgm:cxn modelId="{9830D5C1-4128-4C3F-8EE7-5E19098217D9}" type="presParOf" srcId="{2BE0650A-828D-4D88-A98A-5D928BC20A4C}" destId="{E7BC9A94-4E08-4F10-881C-575E0D9C8272}" srcOrd="14" destOrd="0" presId="urn:microsoft.com/office/officeart/2005/8/layout/list1"/>
    <dgm:cxn modelId="{0592DD14-253D-4E24-8639-3D2189C7847C}" type="presParOf" srcId="{2BE0650A-828D-4D88-A98A-5D928BC20A4C}" destId="{93D9A78C-369D-4E2B-9B10-9DFCF7859CD0}" srcOrd="15" destOrd="0" presId="urn:microsoft.com/office/officeart/2005/8/layout/list1"/>
    <dgm:cxn modelId="{F906916B-363A-4358-8E3A-220B52A29BBF}" type="presParOf" srcId="{2BE0650A-828D-4D88-A98A-5D928BC20A4C}" destId="{DCF9FF36-BCD0-4B2C-8A0B-01D79E96D1DF}" srcOrd="16" destOrd="0" presId="urn:microsoft.com/office/officeart/2005/8/layout/list1"/>
    <dgm:cxn modelId="{F05607A1-2F9D-4CCC-993D-6CC64655BA30}" type="presParOf" srcId="{DCF9FF36-BCD0-4B2C-8A0B-01D79E96D1DF}" destId="{D8743478-F31B-4E30-90BE-405D3C391660}" srcOrd="0" destOrd="0" presId="urn:microsoft.com/office/officeart/2005/8/layout/list1"/>
    <dgm:cxn modelId="{3E35E7DD-20F5-4229-AC21-DFD8E4743597}" type="presParOf" srcId="{DCF9FF36-BCD0-4B2C-8A0B-01D79E96D1DF}" destId="{B4D6B54B-5A7F-4F47-A5CE-47681D4D4C8F}" srcOrd="1" destOrd="0" presId="urn:microsoft.com/office/officeart/2005/8/layout/list1"/>
    <dgm:cxn modelId="{D0CDB1C9-9DB3-4124-89D9-382F7DE9AC4A}" type="presParOf" srcId="{2BE0650A-828D-4D88-A98A-5D928BC20A4C}" destId="{A270CCA3-98CD-4CFC-9F0E-716416D2F7B1}" srcOrd="17" destOrd="0" presId="urn:microsoft.com/office/officeart/2005/8/layout/list1"/>
    <dgm:cxn modelId="{497DE89F-5510-4195-960D-90EF3A0D9430}" type="presParOf" srcId="{2BE0650A-828D-4D88-A98A-5D928BC20A4C}" destId="{555B41A7-21A2-42FF-8F2E-86C70D4D1FED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52DD9B-4CD2-4D3E-A94D-8AD920FED34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CCB09B3-592C-485A-A896-393341D99B5E}">
      <dgm:prSet phldrT="[Текст]" custT="1"/>
      <dgm:spPr/>
      <dgm:t>
        <a:bodyPr/>
        <a:lstStyle/>
        <a:p>
          <a:pPr algn="l"/>
          <a:endParaRPr lang="ru-RU" sz="2400" dirty="0"/>
        </a:p>
      </dgm:t>
    </dgm:pt>
    <dgm:pt modelId="{BD3A115D-0931-4BB1-B0E5-77FFFE29AC04}" type="parTrans" cxnId="{2017ACC2-C0A0-40C7-A054-A4A64B98D8D0}">
      <dgm:prSet/>
      <dgm:spPr/>
      <dgm:t>
        <a:bodyPr/>
        <a:lstStyle/>
        <a:p>
          <a:endParaRPr lang="ru-RU"/>
        </a:p>
      </dgm:t>
    </dgm:pt>
    <dgm:pt modelId="{B2EF2708-CC42-4A38-9605-984968761BF4}" type="sibTrans" cxnId="{2017ACC2-C0A0-40C7-A054-A4A64B98D8D0}">
      <dgm:prSet/>
      <dgm:spPr/>
      <dgm:t>
        <a:bodyPr/>
        <a:lstStyle/>
        <a:p>
          <a:endParaRPr lang="ru-RU"/>
        </a:p>
      </dgm:t>
    </dgm:pt>
    <dgm:pt modelId="{2D31805E-0351-4B57-A843-23B3342F2418}">
      <dgm:prSet phldrT="[Текст]" custT="1"/>
      <dgm:spPr/>
      <dgm:t>
        <a:bodyPr/>
        <a:lstStyle/>
        <a:p>
          <a:pPr algn="l"/>
          <a:endParaRPr lang="ru-RU" sz="2400"/>
        </a:p>
      </dgm:t>
    </dgm:pt>
    <dgm:pt modelId="{E31257C3-5288-4D7F-BA86-B0822EE5B4C3}" type="sibTrans" cxnId="{43A0CB84-C57F-4936-BDCC-9F9C057BF01D}">
      <dgm:prSet/>
      <dgm:spPr/>
      <dgm:t>
        <a:bodyPr/>
        <a:lstStyle/>
        <a:p>
          <a:endParaRPr lang="ru-RU"/>
        </a:p>
      </dgm:t>
    </dgm:pt>
    <dgm:pt modelId="{DC6E9639-285E-4AA1-BE86-8997C6678222}" type="parTrans" cxnId="{43A0CB84-C57F-4936-BDCC-9F9C057BF01D}">
      <dgm:prSet/>
      <dgm:spPr/>
      <dgm:t>
        <a:bodyPr/>
        <a:lstStyle/>
        <a:p>
          <a:endParaRPr lang="ru-RU"/>
        </a:p>
      </dgm:t>
    </dgm:pt>
    <dgm:pt modelId="{8DE439CC-3E3F-49A4-ADE3-F581F1860A84}">
      <dgm:prSet phldrT="[Текст]" custT="1"/>
      <dgm:spPr/>
      <dgm:t>
        <a:bodyPr/>
        <a:lstStyle/>
        <a:p>
          <a:pPr algn="l"/>
          <a:endParaRPr lang="ru-RU" sz="2400"/>
        </a:p>
      </dgm:t>
    </dgm:pt>
    <dgm:pt modelId="{23F11400-1C0E-42EC-AA30-4D0410F24A83}" type="sibTrans" cxnId="{4AB39984-AB49-4800-AA30-F132D620373D}">
      <dgm:prSet/>
      <dgm:spPr/>
      <dgm:t>
        <a:bodyPr/>
        <a:lstStyle/>
        <a:p>
          <a:endParaRPr lang="ru-RU"/>
        </a:p>
      </dgm:t>
    </dgm:pt>
    <dgm:pt modelId="{96D66BC2-1C05-4CE4-A079-9093F5D38836}" type="parTrans" cxnId="{4AB39984-AB49-4800-AA30-F132D620373D}">
      <dgm:prSet/>
      <dgm:spPr/>
      <dgm:t>
        <a:bodyPr/>
        <a:lstStyle/>
        <a:p>
          <a:endParaRPr lang="ru-RU"/>
        </a:p>
      </dgm:t>
    </dgm:pt>
    <dgm:pt modelId="{425AA74D-4FD4-4577-A222-729092DE92DB}" type="pres">
      <dgm:prSet presAssocID="{0052DD9B-4CD2-4D3E-A94D-8AD920FED34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4853071-9D5B-4F52-9330-E12135FE3940}" type="pres">
      <dgm:prSet presAssocID="{5CCB09B3-592C-485A-A896-393341D99B5E}" presName="composite" presStyleCnt="0"/>
      <dgm:spPr/>
    </dgm:pt>
    <dgm:pt modelId="{9BB281C2-E3AB-4D45-95C5-80F2633D6DBE}" type="pres">
      <dgm:prSet presAssocID="{5CCB09B3-592C-485A-A896-393341D99B5E}" presName="LShape" presStyleLbl="alignNode1" presStyleIdx="0" presStyleCnt="5"/>
      <dgm:spPr/>
    </dgm:pt>
    <dgm:pt modelId="{6E0A5FE7-FB95-4785-9B86-35C360762533}" type="pres">
      <dgm:prSet presAssocID="{5CCB09B3-592C-485A-A896-393341D99B5E}" presName="ParentText" presStyleLbl="revTx" presStyleIdx="0" presStyleCnt="3" custLinFactX="100000" custLinFactNeighborX="132825" custLinFactNeighborY="184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3A109-37A1-4926-9264-60AC341AEE08}" type="pres">
      <dgm:prSet presAssocID="{5CCB09B3-592C-485A-A896-393341D99B5E}" presName="Triangle" presStyleLbl="alignNode1" presStyleIdx="1" presStyleCnt="5"/>
      <dgm:spPr/>
    </dgm:pt>
    <dgm:pt modelId="{77734A1D-D198-4FB3-A795-5ED606053862}" type="pres">
      <dgm:prSet presAssocID="{B2EF2708-CC42-4A38-9605-984968761BF4}" presName="sibTrans" presStyleCnt="0"/>
      <dgm:spPr/>
    </dgm:pt>
    <dgm:pt modelId="{70BCBFFF-493D-4059-B5D7-AC5FED194D2E}" type="pres">
      <dgm:prSet presAssocID="{B2EF2708-CC42-4A38-9605-984968761BF4}" presName="space" presStyleCnt="0"/>
      <dgm:spPr/>
    </dgm:pt>
    <dgm:pt modelId="{D519A186-E7DA-4121-9B3B-525889352622}" type="pres">
      <dgm:prSet presAssocID="{8DE439CC-3E3F-49A4-ADE3-F581F1860A84}" presName="composite" presStyleCnt="0"/>
      <dgm:spPr/>
    </dgm:pt>
    <dgm:pt modelId="{67A1435D-A473-4722-9115-25E0B1856F75}" type="pres">
      <dgm:prSet presAssocID="{8DE439CC-3E3F-49A4-ADE3-F581F1860A84}" presName="LShape" presStyleLbl="alignNode1" presStyleIdx="2" presStyleCnt="5"/>
      <dgm:spPr/>
    </dgm:pt>
    <dgm:pt modelId="{F75B6E33-B30B-4AD1-AFDD-F4950DCAD842}" type="pres">
      <dgm:prSet presAssocID="{8DE439CC-3E3F-49A4-ADE3-F581F1860A84}" presName="ParentText" presStyleLbl="revTx" presStyleIdx="1" presStyleCnt="3" custLinFactX="-6529" custLinFactNeighborX="-100000" custLinFactNeighborY="910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C5B23-C4E3-4A0C-B54C-A48144597356}" type="pres">
      <dgm:prSet presAssocID="{8DE439CC-3E3F-49A4-ADE3-F581F1860A84}" presName="Triangle" presStyleLbl="alignNode1" presStyleIdx="3" presStyleCnt="5"/>
      <dgm:spPr/>
    </dgm:pt>
    <dgm:pt modelId="{02DE1C87-A708-47C8-8ECE-24A0104BB7DF}" type="pres">
      <dgm:prSet presAssocID="{23F11400-1C0E-42EC-AA30-4D0410F24A83}" presName="sibTrans" presStyleCnt="0"/>
      <dgm:spPr/>
    </dgm:pt>
    <dgm:pt modelId="{74F61D8E-4B68-4A2D-8EF5-19A5EF7540D2}" type="pres">
      <dgm:prSet presAssocID="{23F11400-1C0E-42EC-AA30-4D0410F24A83}" presName="space" presStyleCnt="0"/>
      <dgm:spPr/>
    </dgm:pt>
    <dgm:pt modelId="{6DDBE858-3A56-4C22-B2BF-36AB70B106E8}" type="pres">
      <dgm:prSet presAssocID="{2D31805E-0351-4B57-A843-23B3342F2418}" presName="composite" presStyleCnt="0"/>
      <dgm:spPr/>
    </dgm:pt>
    <dgm:pt modelId="{5DB82C02-A158-4AB6-B338-8D8C6C5E4173}" type="pres">
      <dgm:prSet presAssocID="{2D31805E-0351-4B57-A843-23B3342F2418}" presName="LShape" presStyleLbl="alignNode1" presStyleIdx="4" presStyleCnt="5"/>
      <dgm:spPr/>
    </dgm:pt>
    <dgm:pt modelId="{1E9C30E4-3340-4365-8B8B-EDE46ABD7B0D}" type="pres">
      <dgm:prSet presAssocID="{2D31805E-0351-4B57-A843-23B3342F2418}" presName="ParentText" presStyleLbl="revTx" presStyleIdx="2" presStyleCnt="3" custLinFactY="30344" custLinFactNeighborX="-4515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A0CB84-C57F-4936-BDCC-9F9C057BF01D}" srcId="{0052DD9B-4CD2-4D3E-A94D-8AD920FED347}" destId="{2D31805E-0351-4B57-A843-23B3342F2418}" srcOrd="2" destOrd="0" parTransId="{DC6E9639-285E-4AA1-BE86-8997C6678222}" sibTransId="{E31257C3-5288-4D7F-BA86-B0822EE5B4C3}"/>
    <dgm:cxn modelId="{267CDC7A-F2F3-4250-97F4-F4EEA58DCDF6}" type="presOf" srcId="{2D31805E-0351-4B57-A843-23B3342F2418}" destId="{1E9C30E4-3340-4365-8B8B-EDE46ABD7B0D}" srcOrd="0" destOrd="0" presId="urn:microsoft.com/office/officeart/2009/3/layout/StepUpProcess"/>
    <dgm:cxn modelId="{43F6E8D6-6D91-4B71-9741-3932D71BB849}" type="presOf" srcId="{5CCB09B3-592C-485A-A896-393341D99B5E}" destId="{6E0A5FE7-FB95-4785-9B86-35C360762533}" srcOrd="0" destOrd="0" presId="urn:microsoft.com/office/officeart/2009/3/layout/StepUpProcess"/>
    <dgm:cxn modelId="{26DEB76D-9768-424B-9701-090B56401354}" type="presOf" srcId="{8DE439CC-3E3F-49A4-ADE3-F581F1860A84}" destId="{F75B6E33-B30B-4AD1-AFDD-F4950DCAD842}" srcOrd="0" destOrd="0" presId="urn:microsoft.com/office/officeart/2009/3/layout/StepUpProcess"/>
    <dgm:cxn modelId="{2017ACC2-C0A0-40C7-A054-A4A64B98D8D0}" srcId="{0052DD9B-4CD2-4D3E-A94D-8AD920FED347}" destId="{5CCB09B3-592C-485A-A896-393341D99B5E}" srcOrd="0" destOrd="0" parTransId="{BD3A115D-0931-4BB1-B0E5-77FFFE29AC04}" sibTransId="{B2EF2708-CC42-4A38-9605-984968761BF4}"/>
    <dgm:cxn modelId="{4AB39984-AB49-4800-AA30-F132D620373D}" srcId="{0052DD9B-4CD2-4D3E-A94D-8AD920FED347}" destId="{8DE439CC-3E3F-49A4-ADE3-F581F1860A84}" srcOrd="1" destOrd="0" parTransId="{96D66BC2-1C05-4CE4-A079-9093F5D38836}" sibTransId="{23F11400-1C0E-42EC-AA30-4D0410F24A83}"/>
    <dgm:cxn modelId="{C9AD53AD-87DA-418A-8C09-8832C0224410}" type="presOf" srcId="{0052DD9B-4CD2-4D3E-A94D-8AD920FED347}" destId="{425AA74D-4FD4-4577-A222-729092DE92DB}" srcOrd="0" destOrd="0" presId="urn:microsoft.com/office/officeart/2009/3/layout/StepUpProcess"/>
    <dgm:cxn modelId="{2079ACCF-56FA-409D-8AC1-D82A39B40C24}" type="presParOf" srcId="{425AA74D-4FD4-4577-A222-729092DE92DB}" destId="{14853071-9D5B-4F52-9330-E12135FE3940}" srcOrd="0" destOrd="0" presId="urn:microsoft.com/office/officeart/2009/3/layout/StepUpProcess"/>
    <dgm:cxn modelId="{3E6A2869-376B-4331-8E64-9AF8C934E8ED}" type="presParOf" srcId="{14853071-9D5B-4F52-9330-E12135FE3940}" destId="{9BB281C2-E3AB-4D45-95C5-80F2633D6DBE}" srcOrd="0" destOrd="0" presId="urn:microsoft.com/office/officeart/2009/3/layout/StepUpProcess"/>
    <dgm:cxn modelId="{434E4042-F298-40AA-A132-F05A032A9A7F}" type="presParOf" srcId="{14853071-9D5B-4F52-9330-E12135FE3940}" destId="{6E0A5FE7-FB95-4785-9B86-35C360762533}" srcOrd="1" destOrd="0" presId="urn:microsoft.com/office/officeart/2009/3/layout/StepUpProcess"/>
    <dgm:cxn modelId="{09EEAF4F-4C9E-4930-BAF1-52E1D8E20B9F}" type="presParOf" srcId="{14853071-9D5B-4F52-9330-E12135FE3940}" destId="{D003A109-37A1-4926-9264-60AC341AEE08}" srcOrd="2" destOrd="0" presId="urn:microsoft.com/office/officeart/2009/3/layout/StepUpProcess"/>
    <dgm:cxn modelId="{BB358CA9-60B5-4B74-93BC-9D596215CB52}" type="presParOf" srcId="{425AA74D-4FD4-4577-A222-729092DE92DB}" destId="{77734A1D-D198-4FB3-A795-5ED606053862}" srcOrd="1" destOrd="0" presId="urn:microsoft.com/office/officeart/2009/3/layout/StepUpProcess"/>
    <dgm:cxn modelId="{0ECCE398-1D21-49A8-85B3-CA117CD4ED4D}" type="presParOf" srcId="{77734A1D-D198-4FB3-A795-5ED606053862}" destId="{70BCBFFF-493D-4059-B5D7-AC5FED194D2E}" srcOrd="0" destOrd="0" presId="urn:microsoft.com/office/officeart/2009/3/layout/StepUpProcess"/>
    <dgm:cxn modelId="{70434AE3-CAB0-472E-A9E9-5014A4B61277}" type="presParOf" srcId="{425AA74D-4FD4-4577-A222-729092DE92DB}" destId="{D519A186-E7DA-4121-9B3B-525889352622}" srcOrd="2" destOrd="0" presId="urn:microsoft.com/office/officeart/2009/3/layout/StepUpProcess"/>
    <dgm:cxn modelId="{131F678C-EB5D-4248-BCCE-60C74A695416}" type="presParOf" srcId="{D519A186-E7DA-4121-9B3B-525889352622}" destId="{67A1435D-A473-4722-9115-25E0B1856F75}" srcOrd="0" destOrd="0" presId="urn:microsoft.com/office/officeart/2009/3/layout/StepUpProcess"/>
    <dgm:cxn modelId="{940196A2-9EBC-46D3-AC80-1522C192BDF0}" type="presParOf" srcId="{D519A186-E7DA-4121-9B3B-525889352622}" destId="{F75B6E33-B30B-4AD1-AFDD-F4950DCAD842}" srcOrd="1" destOrd="0" presId="urn:microsoft.com/office/officeart/2009/3/layout/StepUpProcess"/>
    <dgm:cxn modelId="{52C6917D-E8BE-49FB-9A3B-59FE71042427}" type="presParOf" srcId="{D519A186-E7DA-4121-9B3B-525889352622}" destId="{F48C5B23-C4E3-4A0C-B54C-A48144597356}" srcOrd="2" destOrd="0" presId="urn:microsoft.com/office/officeart/2009/3/layout/StepUpProcess"/>
    <dgm:cxn modelId="{F2582645-C9DA-4174-93E4-52A5B8BD96F5}" type="presParOf" srcId="{425AA74D-4FD4-4577-A222-729092DE92DB}" destId="{02DE1C87-A708-47C8-8ECE-24A0104BB7DF}" srcOrd="3" destOrd="0" presId="urn:microsoft.com/office/officeart/2009/3/layout/StepUpProcess"/>
    <dgm:cxn modelId="{691A81B9-F81F-41EF-90A1-5036B1CA82FA}" type="presParOf" srcId="{02DE1C87-A708-47C8-8ECE-24A0104BB7DF}" destId="{74F61D8E-4B68-4A2D-8EF5-19A5EF7540D2}" srcOrd="0" destOrd="0" presId="urn:microsoft.com/office/officeart/2009/3/layout/StepUpProcess"/>
    <dgm:cxn modelId="{51488367-0138-4700-944E-711836E17DE6}" type="presParOf" srcId="{425AA74D-4FD4-4577-A222-729092DE92DB}" destId="{6DDBE858-3A56-4C22-B2BF-36AB70B106E8}" srcOrd="4" destOrd="0" presId="urn:microsoft.com/office/officeart/2009/3/layout/StepUpProcess"/>
    <dgm:cxn modelId="{DD7426BE-76B9-4176-B4C4-069372DDBBB8}" type="presParOf" srcId="{6DDBE858-3A56-4C22-B2BF-36AB70B106E8}" destId="{5DB82C02-A158-4AB6-B338-8D8C6C5E4173}" srcOrd="0" destOrd="0" presId="urn:microsoft.com/office/officeart/2009/3/layout/StepUpProcess"/>
    <dgm:cxn modelId="{42C36CAC-3472-4E9E-8A60-645BF7D21E5E}" type="presParOf" srcId="{6DDBE858-3A56-4C22-B2BF-36AB70B106E8}" destId="{1E9C30E4-3340-4365-8B8B-EDE46ABD7B0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C456FB-996D-4571-8325-5ABB7A7AC054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B8F9CE73-CB60-467E-88F6-B023B1C34177}">
      <dgm:prSet phldrT="[Текст]" custT="1"/>
      <dgm:spPr/>
      <dgm:t>
        <a:bodyPr/>
        <a:lstStyle/>
        <a:p>
          <a:endParaRPr lang="ru-RU" sz="2000"/>
        </a:p>
      </dgm:t>
    </dgm:pt>
    <dgm:pt modelId="{FB22D23B-F94F-483B-901A-9A788D8FDC0F}" type="parTrans" cxnId="{2296885F-2E4B-422F-A9DC-16587C0023FF}">
      <dgm:prSet/>
      <dgm:spPr/>
      <dgm:t>
        <a:bodyPr/>
        <a:lstStyle/>
        <a:p>
          <a:endParaRPr lang="ru-RU"/>
        </a:p>
      </dgm:t>
    </dgm:pt>
    <dgm:pt modelId="{56B6ACD8-30D7-44BA-8349-9EE13D4C6D99}" type="sibTrans" cxnId="{2296885F-2E4B-422F-A9DC-16587C0023FF}">
      <dgm:prSet/>
      <dgm:spPr/>
      <dgm:t>
        <a:bodyPr/>
        <a:lstStyle/>
        <a:p>
          <a:endParaRPr lang="ru-RU"/>
        </a:p>
      </dgm:t>
    </dgm:pt>
    <dgm:pt modelId="{4148E522-0237-4B96-9A3C-F95FB67360A0}">
      <dgm:prSet phldrT="[Текст]" custT="1"/>
      <dgm:spPr/>
      <dgm:t>
        <a:bodyPr/>
        <a:lstStyle/>
        <a:p>
          <a:endParaRPr lang="ru-RU" sz="2000"/>
        </a:p>
      </dgm:t>
    </dgm:pt>
    <dgm:pt modelId="{1F8519AE-C776-4C87-8246-88EBA8D4EB77}" type="parTrans" cxnId="{ECAD376A-4010-45AA-BD25-BB2E8295219F}">
      <dgm:prSet/>
      <dgm:spPr/>
      <dgm:t>
        <a:bodyPr/>
        <a:lstStyle/>
        <a:p>
          <a:endParaRPr lang="ru-RU"/>
        </a:p>
      </dgm:t>
    </dgm:pt>
    <dgm:pt modelId="{DF94ADB2-3075-41E5-974A-8A8F80FBDBF5}" type="sibTrans" cxnId="{ECAD376A-4010-45AA-BD25-BB2E8295219F}">
      <dgm:prSet/>
      <dgm:spPr/>
      <dgm:t>
        <a:bodyPr/>
        <a:lstStyle/>
        <a:p>
          <a:endParaRPr lang="ru-RU"/>
        </a:p>
      </dgm:t>
    </dgm:pt>
    <dgm:pt modelId="{4ADE743A-48E7-470D-9348-473E48B3B1DE}">
      <dgm:prSet phldrT="[Текст]" custT="1"/>
      <dgm:spPr/>
      <dgm:t>
        <a:bodyPr/>
        <a:lstStyle/>
        <a:p>
          <a:endParaRPr lang="ru-RU" sz="2000"/>
        </a:p>
      </dgm:t>
    </dgm:pt>
    <dgm:pt modelId="{C19F30FE-2AC1-4627-92F3-72FBC0A82D05}" type="parTrans" cxnId="{90330A47-AADA-4495-8E2B-0641AD31B721}">
      <dgm:prSet/>
      <dgm:spPr/>
      <dgm:t>
        <a:bodyPr/>
        <a:lstStyle/>
        <a:p>
          <a:endParaRPr lang="ru-RU"/>
        </a:p>
      </dgm:t>
    </dgm:pt>
    <dgm:pt modelId="{483BB3C0-927D-4E07-9C66-5AA72C8265F1}" type="sibTrans" cxnId="{90330A47-AADA-4495-8E2B-0641AD31B721}">
      <dgm:prSet/>
      <dgm:spPr/>
      <dgm:t>
        <a:bodyPr/>
        <a:lstStyle/>
        <a:p>
          <a:endParaRPr lang="ru-RU"/>
        </a:p>
      </dgm:t>
    </dgm:pt>
    <dgm:pt modelId="{CB0CD699-37A8-4A95-8CE9-2FD30AA6EDC8}">
      <dgm:prSet custT="1"/>
      <dgm:spPr/>
      <dgm:t>
        <a:bodyPr/>
        <a:lstStyle/>
        <a:p>
          <a:endParaRPr lang="ru-RU" sz="2000"/>
        </a:p>
      </dgm:t>
    </dgm:pt>
    <dgm:pt modelId="{B863B615-BDAD-437F-BF08-30FA24095CDF}" type="parTrans" cxnId="{3C303F59-FDFC-4348-9FF2-15A28209D759}">
      <dgm:prSet/>
      <dgm:spPr/>
      <dgm:t>
        <a:bodyPr/>
        <a:lstStyle/>
        <a:p>
          <a:endParaRPr lang="ru-RU"/>
        </a:p>
      </dgm:t>
    </dgm:pt>
    <dgm:pt modelId="{8D6019DE-F18A-4EAD-91D2-A98684F99A42}" type="sibTrans" cxnId="{3C303F59-FDFC-4348-9FF2-15A28209D759}">
      <dgm:prSet/>
      <dgm:spPr/>
      <dgm:t>
        <a:bodyPr/>
        <a:lstStyle/>
        <a:p>
          <a:endParaRPr lang="ru-RU"/>
        </a:p>
      </dgm:t>
    </dgm:pt>
    <dgm:pt modelId="{25E03BA4-55BD-4E0E-9615-BD486938618E}" type="pres">
      <dgm:prSet presAssocID="{35C456FB-996D-4571-8325-5ABB7A7AC05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D113625-CD3F-46D4-9BA9-022A72D81AC5}" type="pres">
      <dgm:prSet presAssocID="{B8F9CE73-CB60-467E-88F6-B023B1C34177}" presName="composite" presStyleCnt="0"/>
      <dgm:spPr/>
    </dgm:pt>
    <dgm:pt modelId="{3878157F-2891-4FDB-AB95-352840C68C4F}" type="pres">
      <dgm:prSet presAssocID="{B8F9CE73-CB60-467E-88F6-B023B1C34177}" presName="LShape" presStyleLbl="alignNode1" presStyleIdx="0" presStyleCnt="7"/>
      <dgm:spPr/>
    </dgm:pt>
    <dgm:pt modelId="{60F67CF0-D4FC-4C87-B7F3-DBDC2960DB8F}" type="pres">
      <dgm:prSet presAssocID="{B8F9CE73-CB60-467E-88F6-B023B1C34177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7B6FF-4CE7-444B-B3AB-672FB9046F2D}" type="pres">
      <dgm:prSet presAssocID="{B8F9CE73-CB60-467E-88F6-B023B1C34177}" presName="Triangle" presStyleLbl="alignNode1" presStyleIdx="1" presStyleCnt="7"/>
      <dgm:spPr/>
    </dgm:pt>
    <dgm:pt modelId="{C63543AF-7B13-4C01-83E5-4089DBEBC2A5}" type="pres">
      <dgm:prSet presAssocID="{56B6ACD8-30D7-44BA-8349-9EE13D4C6D99}" presName="sibTrans" presStyleCnt="0"/>
      <dgm:spPr/>
    </dgm:pt>
    <dgm:pt modelId="{DF218CEC-42BE-4951-89C3-3D29BF924354}" type="pres">
      <dgm:prSet presAssocID="{56B6ACD8-30D7-44BA-8349-9EE13D4C6D99}" presName="space" presStyleCnt="0"/>
      <dgm:spPr/>
    </dgm:pt>
    <dgm:pt modelId="{7C9A671F-5F33-4DCB-A697-1406474D6BE7}" type="pres">
      <dgm:prSet presAssocID="{4148E522-0237-4B96-9A3C-F95FB67360A0}" presName="composite" presStyleCnt="0"/>
      <dgm:spPr/>
    </dgm:pt>
    <dgm:pt modelId="{56A7624F-6490-4A41-867B-3E84478F0973}" type="pres">
      <dgm:prSet presAssocID="{4148E522-0237-4B96-9A3C-F95FB67360A0}" presName="LShape" presStyleLbl="alignNode1" presStyleIdx="2" presStyleCnt="7"/>
      <dgm:spPr/>
    </dgm:pt>
    <dgm:pt modelId="{19F95021-9454-4A5B-A603-F08D754CBF85}" type="pres">
      <dgm:prSet presAssocID="{4148E522-0237-4B96-9A3C-F95FB67360A0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28371-F57E-4CC2-9409-BDCF25B846F1}" type="pres">
      <dgm:prSet presAssocID="{4148E522-0237-4B96-9A3C-F95FB67360A0}" presName="Triangle" presStyleLbl="alignNode1" presStyleIdx="3" presStyleCnt="7"/>
      <dgm:spPr/>
    </dgm:pt>
    <dgm:pt modelId="{39832A6E-1BBB-425C-804E-B58E593A383A}" type="pres">
      <dgm:prSet presAssocID="{DF94ADB2-3075-41E5-974A-8A8F80FBDBF5}" presName="sibTrans" presStyleCnt="0"/>
      <dgm:spPr/>
    </dgm:pt>
    <dgm:pt modelId="{2B061CD9-4B09-44D0-8271-779E80BA7C3B}" type="pres">
      <dgm:prSet presAssocID="{DF94ADB2-3075-41E5-974A-8A8F80FBDBF5}" presName="space" presStyleCnt="0"/>
      <dgm:spPr/>
    </dgm:pt>
    <dgm:pt modelId="{5341593C-CA75-4F97-BB15-9B1D4276D58A}" type="pres">
      <dgm:prSet presAssocID="{4ADE743A-48E7-470D-9348-473E48B3B1DE}" presName="composite" presStyleCnt="0"/>
      <dgm:spPr/>
    </dgm:pt>
    <dgm:pt modelId="{BDE6D652-50F8-441B-AC78-CC06B0060700}" type="pres">
      <dgm:prSet presAssocID="{4ADE743A-48E7-470D-9348-473E48B3B1DE}" presName="LShape" presStyleLbl="alignNode1" presStyleIdx="4" presStyleCnt="7"/>
      <dgm:spPr/>
    </dgm:pt>
    <dgm:pt modelId="{A355E5FD-D405-4725-A969-028329191811}" type="pres">
      <dgm:prSet presAssocID="{4ADE743A-48E7-470D-9348-473E48B3B1D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87A81-B6AD-4090-A6D7-B04EB61F8913}" type="pres">
      <dgm:prSet presAssocID="{4ADE743A-48E7-470D-9348-473E48B3B1DE}" presName="Triangle" presStyleLbl="alignNode1" presStyleIdx="5" presStyleCnt="7"/>
      <dgm:spPr/>
    </dgm:pt>
    <dgm:pt modelId="{2228A9AB-C520-486C-96A2-D5FF81B48741}" type="pres">
      <dgm:prSet presAssocID="{483BB3C0-927D-4E07-9C66-5AA72C8265F1}" presName="sibTrans" presStyleCnt="0"/>
      <dgm:spPr/>
    </dgm:pt>
    <dgm:pt modelId="{8EC99A1E-7E51-4F86-B8ED-ACB2B5275554}" type="pres">
      <dgm:prSet presAssocID="{483BB3C0-927D-4E07-9C66-5AA72C8265F1}" presName="space" presStyleCnt="0"/>
      <dgm:spPr/>
    </dgm:pt>
    <dgm:pt modelId="{F9D05489-1A02-4ED7-B007-EE511AAA0E65}" type="pres">
      <dgm:prSet presAssocID="{CB0CD699-37A8-4A95-8CE9-2FD30AA6EDC8}" presName="composite" presStyleCnt="0"/>
      <dgm:spPr/>
    </dgm:pt>
    <dgm:pt modelId="{1CB87CF8-5331-4AAD-A252-F0FE225B273F}" type="pres">
      <dgm:prSet presAssocID="{CB0CD699-37A8-4A95-8CE9-2FD30AA6EDC8}" presName="LShape" presStyleLbl="alignNode1" presStyleIdx="6" presStyleCnt="7"/>
      <dgm:spPr/>
    </dgm:pt>
    <dgm:pt modelId="{1E9C4BD4-5B98-4CB3-BA16-BE82BC02C901}" type="pres">
      <dgm:prSet presAssocID="{CB0CD699-37A8-4A95-8CE9-2FD30AA6EDC8}" presName="ParentText" presStyleLbl="revTx" presStyleIdx="3" presStyleCnt="4" custScaleX="116828" custLinFactNeighborX="3796" custLinFactNeighborY="15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303F59-FDFC-4348-9FF2-15A28209D759}" srcId="{35C456FB-996D-4571-8325-5ABB7A7AC054}" destId="{CB0CD699-37A8-4A95-8CE9-2FD30AA6EDC8}" srcOrd="3" destOrd="0" parTransId="{B863B615-BDAD-437F-BF08-30FA24095CDF}" sibTransId="{8D6019DE-F18A-4EAD-91D2-A98684F99A42}"/>
    <dgm:cxn modelId="{9E06208C-1513-4904-8ED2-743AE35ADD7B}" type="presOf" srcId="{4ADE743A-48E7-470D-9348-473E48B3B1DE}" destId="{A355E5FD-D405-4725-A969-028329191811}" srcOrd="0" destOrd="0" presId="urn:microsoft.com/office/officeart/2009/3/layout/StepUpProcess"/>
    <dgm:cxn modelId="{2296885F-2E4B-422F-A9DC-16587C0023FF}" srcId="{35C456FB-996D-4571-8325-5ABB7A7AC054}" destId="{B8F9CE73-CB60-467E-88F6-B023B1C34177}" srcOrd="0" destOrd="0" parTransId="{FB22D23B-F94F-483B-901A-9A788D8FDC0F}" sibTransId="{56B6ACD8-30D7-44BA-8349-9EE13D4C6D99}"/>
    <dgm:cxn modelId="{E918881D-5C56-4092-B431-FDA02A025585}" type="presOf" srcId="{35C456FB-996D-4571-8325-5ABB7A7AC054}" destId="{25E03BA4-55BD-4E0E-9615-BD486938618E}" srcOrd="0" destOrd="0" presId="urn:microsoft.com/office/officeart/2009/3/layout/StepUpProcess"/>
    <dgm:cxn modelId="{2E982F09-FF3D-4EDC-8B7A-EE9EA4BF96B7}" type="presOf" srcId="{4148E522-0237-4B96-9A3C-F95FB67360A0}" destId="{19F95021-9454-4A5B-A603-F08D754CBF85}" srcOrd="0" destOrd="0" presId="urn:microsoft.com/office/officeart/2009/3/layout/StepUpProcess"/>
    <dgm:cxn modelId="{901F4211-FC8C-4218-BBBA-2EBAA76F9B8B}" type="presOf" srcId="{CB0CD699-37A8-4A95-8CE9-2FD30AA6EDC8}" destId="{1E9C4BD4-5B98-4CB3-BA16-BE82BC02C901}" srcOrd="0" destOrd="0" presId="urn:microsoft.com/office/officeart/2009/3/layout/StepUpProcess"/>
    <dgm:cxn modelId="{90330A47-AADA-4495-8E2B-0641AD31B721}" srcId="{35C456FB-996D-4571-8325-5ABB7A7AC054}" destId="{4ADE743A-48E7-470D-9348-473E48B3B1DE}" srcOrd="2" destOrd="0" parTransId="{C19F30FE-2AC1-4627-92F3-72FBC0A82D05}" sibTransId="{483BB3C0-927D-4E07-9C66-5AA72C8265F1}"/>
    <dgm:cxn modelId="{9369A96E-BD18-4AC7-B766-0FD471EF7D73}" type="presOf" srcId="{B8F9CE73-CB60-467E-88F6-B023B1C34177}" destId="{60F67CF0-D4FC-4C87-B7F3-DBDC2960DB8F}" srcOrd="0" destOrd="0" presId="urn:microsoft.com/office/officeart/2009/3/layout/StepUpProcess"/>
    <dgm:cxn modelId="{ECAD376A-4010-45AA-BD25-BB2E8295219F}" srcId="{35C456FB-996D-4571-8325-5ABB7A7AC054}" destId="{4148E522-0237-4B96-9A3C-F95FB67360A0}" srcOrd="1" destOrd="0" parTransId="{1F8519AE-C776-4C87-8246-88EBA8D4EB77}" sibTransId="{DF94ADB2-3075-41E5-974A-8A8F80FBDBF5}"/>
    <dgm:cxn modelId="{BCBA1925-1AEF-45BD-8526-FBE84134DF32}" type="presParOf" srcId="{25E03BA4-55BD-4E0E-9615-BD486938618E}" destId="{CD113625-CD3F-46D4-9BA9-022A72D81AC5}" srcOrd="0" destOrd="0" presId="urn:microsoft.com/office/officeart/2009/3/layout/StepUpProcess"/>
    <dgm:cxn modelId="{B07CEEAE-5B96-486D-9D9E-A38154D08F46}" type="presParOf" srcId="{CD113625-CD3F-46D4-9BA9-022A72D81AC5}" destId="{3878157F-2891-4FDB-AB95-352840C68C4F}" srcOrd="0" destOrd="0" presId="urn:microsoft.com/office/officeart/2009/3/layout/StepUpProcess"/>
    <dgm:cxn modelId="{FB7F1D74-9E5D-48ED-B53B-F96F409ED17A}" type="presParOf" srcId="{CD113625-CD3F-46D4-9BA9-022A72D81AC5}" destId="{60F67CF0-D4FC-4C87-B7F3-DBDC2960DB8F}" srcOrd="1" destOrd="0" presId="urn:microsoft.com/office/officeart/2009/3/layout/StepUpProcess"/>
    <dgm:cxn modelId="{CD497EFF-3CFA-4F54-A84B-62033FC8A619}" type="presParOf" srcId="{CD113625-CD3F-46D4-9BA9-022A72D81AC5}" destId="{3FF7B6FF-4CE7-444B-B3AB-672FB9046F2D}" srcOrd="2" destOrd="0" presId="urn:microsoft.com/office/officeart/2009/3/layout/StepUpProcess"/>
    <dgm:cxn modelId="{2919D541-0422-4A3E-84A5-FBE5E32DC42D}" type="presParOf" srcId="{25E03BA4-55BD-4E0E-9615-BD486938618E}" destId="{C63543AF-7B13-4C01-83E5-4089DBEBC2A5}" srcOrd="1" destOrd="0" presId="urn:microsoft.com/office/officeart/2009/3/layout/StepUpProcess"/>
    <dgm:cxn modelId="{36E11C06-8E2B-4B4C-9A2D-EA30C3962E76}" type="presParOf" srcId="{C63543AF-7B13-4C01-83E5-4089DBEBC2A5}" destId="{DF218CEC-42BE-4951-89C3-3D29BF924354}" srcOrd="0" destOrd="0" presId="urn:microsoft.com/office/officeart/2009/3/layout/StepUpProcess"/>
    <dgm:cxn modelId="{67935057-C7F2-4694-8B5D-4DFCBE81505D}" type="presParOf" srcId="{25E03BA4-55BD-4E0E-9615-BD486938618E}" destId="{7C9A671F-5F33-4DCB-A697-1406474D6BE7}" srcOrd="2" destOrd="0" presId="urn:microsoft.com/office/officeart/2009/3/layout/StepUpProcess"/>
    <dgm:cxn modelId="{92C98469-189B-4B82-9361-1C6A739DE0B6}" type="presParOf" srcId="{7C9A671F-5F33-4DCB-A697-1406474D6BE7}" destId="{56A7624F-6490-4A41-867B-3E84478F0973}" srcOrd="0" destOrd="0" presId="urn:microsoft.com/office/officeart/2009/3/layout/StepUpProcess"/>
    <dgm:cxn modelId="{D184988D-5710-49F3-90E3-E789C0F3774D}" type="presParOf" srcId="{7C9A671F-5F33-4DCB-A697-1406474D6BE7}" destId="{19F95021-9454-4A5B-A603-F08D754CBF85}" srcOrd="1" destOrd="0" presId="urn:microsoft.com/office/officeart/2009/3/layout/StepUpProcess"/>
    <dgm:cxn modelId="{8CBB43AC-925F-4927-8FA2-EAEE30029091}" type="presParOf" srcId="{7C9A671F-5F33-4DCB-A697-1406474D6BE7}" destId="{02528371-F57E-4CC2-9409-BDCF25B846F1}" srcOrd="2" destOrd="0" presId="urn:microsoft.com/office/officeart/2009/3/layout/StepUpProcess"/>
    <dgm:cxn modelId="{FC488026-5A4C-4366-8C47-DE0B957E8778}" type="presParOf" srcId="{25E03BA4-55BD-4E0E-9615-BD486938618E}" destId="{39832A6E-1BBB-425C-804E-B58E593A383A}" srcOrd="3" destOrd="0" presId="urn:microsoft.com/office/officeart/2009/3/layout/StepUpProcess"/>
    <dgm:cxn modelId="{3E4DA92B-3E9F-4580-A0A6-06356EC60597}" type="presParOf" srcId="{39832A6E-1BBB-425C-804E-B58E593A383A}" destId="{2B061CD9-4B09-44D0-8271-779E80BA7C3B}" srcOrd="0" destOrd="0" presId="urn:microsoft.com/office/officeart/2009/3/layout/StepUpProcess"/>
    <dgm:cxn modelId="{8DEEB9CF-9FE8-40AF-B507-C88BA63FE203}" type="presParOf" srcId="{25E03BA4-55BD-4E0E-9615-BD486938618E}" destId="{5341593C-CA75-4F97-BB15-9B1D4276D58A}" srcOrd="4" destOrd="0" presId="urn:microsoft.com/office/officeart/2009/3/layout/StepUpProcess"/>
    <dgm:cxn modelId="{BDF54B6E-3B77-4FB7-A7D9-EC539BB91C36}" type="presParOf" srcId="{5341593C-CA75-4F97-BB15-9B1D4276D58A}" destId="{BDE6D652-50F8-441B-AC78-CC06B0060700}" srcOrd="0" destOrd="0" presId="urn:microsoft.com/office/officeart/2009/3/layout/StepUpProcess"/>
    <dgm:cxn modelId="{EE7B2960-E75F-4C0B-B8C5-B5A994B5EB75}" type="presParOf" srcId="{5341593C-CA75-4F97-BB15-9B1D4276D58A}" destId="{A355E5FD-D405-4725-A969-028329191811}" srcOrd="1" destOrd="0" presId="urn:microsoft.com/office/officeart/2009/3/layout/StepUpProcess"/>
    <dgm:cxn modelId="{5433D517-31D8-4825-B427-254E21F37F61}" type="presParOf" srcId="{5341593C-CA75-4F97-BB15-9B1D4276D58A}" destId="{F9C87A81-B6AD-4090-A6D7-B04EB61F8913}" srcOrd="2" destOrd="0" presId="urn:microsoft.com/office/officeart/2009/3/layout/StepUpProcess"/>
    <dgm:cxn modelId="{CED377BA-73CD-434C-9029-42DDC970E5CA}" type="presParOf" srcId="{25E03BA4-55BD-4E0E-9615-BD486938618E}" destId="{2228A9AB-C520-486C-96A2-D5FF81B48741}" srcOrd="5" destOrd="0" presId="urn:microsoft.com/office/officeart/2009/3/layout/StepUpProcess"/>
    <dgm:cxn modelId="{3B362CE4-223A-4CB6-BCEC-324A94775310}" type="presParOf" srcId="{2228A9AB-C520-486C-96A2-D5FF81B48741}" destId="{8EC99A1E-7E51-4F86-B8ED-ACB2B5275554}" srcOrd="0" destOrd="0" presId="urn:microsoft.com/office/officeart/2009/3/layout/StepUpProcess"/>
    <dgm:cxn modelId="{1CF2DFF5-DC2E-4C0E-8474-55A5C6BB6922}" type="presParOf" srcId="{25E03BA4-55BD-4E0E-9615-BD486938618E}" destId="{F9D05489-1A02-4ED7-B007-EE511AAA0E65}" srcOrd="6" destOrd="0" presId="urn:microsoft.com/office/officeart/2009/3/layout/StepUpProcess"/>
    <dgm:cxn modelId="{7469AAF8-7C31-4024-A8A2-69C2D24951EE}" type="presParOf" srcId="{F9D05489-1A02-4ED7-B007-EE511AAA0E65}" destId="{1CB87CF8-5331-4AAD-A252-F0FE225B273F}" srcOrd="0" destOrd="0" presId="urn:microsoft.com/office/officeart/2009/3/layout/StepUpProcess"/>
    <dgm:cxn modelId="{67F3C1A7-699F-4B7C-B94E-E543E5D1CB1F}" type="presParOf" srcId="{F9D05489-1A02-4ED7-B007-EE511AAA0E65}" destId="{1E9C4BD4-5B98-4CB3-BA16-BE82BC02C90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7D7A4-BFEA-4557-BF23-DA071F06BB8C}">
      <dsp:nvSpPr>
        <dsp:cNvPr id="0" name=""/>
        <dsp:cNvSpPr/>
      </dsp:nvSpPr>
      <dsp:spPr>
        <a:xfrm>
          <a:off x="0" y="337591"/>
          <a:ext cx="6912768" cy="55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100F5-E18C-44DF-B753-D49784ADE73A}">
      <dsp:nvSpPr>
        <dsp:cNvPr id="0" name=""/>
        <dsp:cNvSpPr/>
      </dsp:nvSpPr>
      <dsp:spPr>
        <a:xfrm>
          <a:off x="345638" y="12871"/>
          <a:ext cx="4838937" cy="649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900" tIns="0" rIns="182900" bIns="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Цель – что должно быть получено в процессе работы. </a:t>
          </a:r>
          <a:endParaRPr lang="ru-RU" sz="2200" kern="1200"/>
        </a:p>
      </dsp:txBody>
      <dsp:txXfrm>
        <a:off x="377341" y="44574"/>
        <a:ext cx="4775531" cy="586034"/>
      </dsp:txXfrm>
    </dsp:sp>
    <dsp:sp modelId="{487829A2-6BEE-4070-93E1-62F6776FDD42}">
      <dsp:nvSpPr>
        <dsp:cNvPr id="0" name=""/>
        <dsp:cNvSpPr/>
      </dsp:nvSpPr>
      <dsp:spPr>
        <a:xfrm>
          <a:off x="0" y="1335511"/>
          <a:ext cx="6912768" cy="55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DDD50-29C5-42D4-A7DB-3C8A7E056445}">
      <dsp:nvSpPr>
        <dsp:cNvPr id="0" name=""/>
        <dsp:cNvSpPr/>
      </dsp:nvSpPr>
      <dsp:spPr>
        <a:xfrm>
          <a:off x="345638" y="1010791"/>
          <a:ext cx="4838937" cy="649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900" tIns="0" rIns="182900" bIns="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Содержание (задание, что делаем)</a:t>
          </a:r>
          <a:endParaRPr lang="ru-RU" sz="2200" kern="1200"/>
        </a:p>
      </dsp:txBody>
      <dsp:txXfrm>
        <a:off x="377341" y="1042494"/>
        <a:ext cx="4775531" cy="586034"/>
      </dsp:txXfrm>
    </dsp:sp>
    <dsp:sp modelId="{F01E1D6C-885F-4AF6-9AD9-174D58DE9EB3}">
      <dsp:nvSpPr>
        <dsp:cNvPr id="0" name=""/>
        <dsp:cNvSpPr/>
      </dsp:nvSpPr>
      <dsp:spPr>
        <a:xfrm>
          <a:off x="0" y="2333432"/>
          <a:ext cx="6912768" cy="55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508" tIns="458216" rIns="53650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200" kern="1200"/>
        </a:p>
      </dsp:txBody>
      <dsp:txXfrm>
        <a:off x="0" y="2333432"/>
        <a:ext cx="6912768" cy="554400"/>
      </dsp:txXfrm>
    </dsp:sp>
    <dsp:sp modelId="{F85AB68E-AA14-4F13-8854-AE35F1D6107E}">
      <dsp:nvSpPr>
        <dsp:cNvPr id="0" name=""/>
        <dsp:cNvSpPr/>
      </dsp:nvSpPr>
      <dsp:spPr>
        <a:xfrm>
          <a:off x="345638" y="2008712"/>
          <a:ext cx="4838937" cy="649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900" tIns="0" rIns="182900" bIns="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Средства и методы (как работаем)</a:t>
          </a:r>
          <a:endParaRPr lang="ru-RU" sz="2200" kern="1200"/>
        </a:p>
      </dsp:txBody>
      <dsp:txXfrm>
        <a:off x="377341" y="2040415"/>
        <a:ext cx="4775531" cy="586034"/>
      </dsp:txXfrm>
    </dsp:sp>
    <dsp:sp modelId="{E7BC9A94-4E08-4F10-881C-575E0D9C8272}">
      <dsp:nvSpPr>
        <dsp:cNvPr id="0" name=""/>
        <dsp:cNvSpPr/>
      </dsp:nvSpPr>
      <dsp:spPr>
        <a:xfrm>
          <a:off x="0" y="3331352"/>
          <a:ext cx="6912768" cy="55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71830-7AF4-46E9-A737-989F17C0D5A5}">
      <dsp:nvSpPr>
        <dsp:cNvPr id="0" name=""/>
        <dsp:cNvSpPr/>
      </dsp:nvSpPr>
      <dsp:spPr>
        <a:xfrm>
          <a:off x="345638" y="3006632"/>
          <a:ext cx="4838937" cy="649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900" tIns="0" rIns="182900" bIns="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Время (как долго работаем)</a:t>
          </a:r>
          <a:endParaRPr lang="ru-RU" sz="2200" kern="1200"/>
        </a:p>
      </dsp:txBody>
      <dsp:txXfrm>
        <a:off x="377341" y="3038335"/>
        <a:ext cx="4775531" cy="586034"/>
      </dsp:txXfrm>
    </dsp:sp>
    <dsp:sp modelId="{555B41A7-21A2-42FF-8F2E-86C70D4D1FED}">
      <dsp:nvSpPr>
        <dsp:cNvPr id="0" name=""/>
        <dsp:cNvSpPr/>
      </dsp:nvSpPr>
      <dsp:spPr>
        <a:xfrm>
          <a:off x="0" y="4329272"/>
          <a:ext cx="6912768" cy="55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6B54B-5A7F-4F47-A5CE-47681D4D4C8F}">
      <dsp:nvSpPr>
        <dsp:cNvPr id="0" name=""/>
        <dsp:cNvSpPr/>
      </dsp:nvSpPr>
      <dsp:spPr>
        <a:xfrm>
          <a:off x="345638" y="4004552"/>
          <a:ext cx="4838937" cy="6494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900" tIns="0" rIns="182900" bIns="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Способы проверки результатов (как будем оценивать).</a:t>
          </a:r>
          <a:endParaRPr lang="ru-RU" sz="2200" kern="1200"/>
        </a:p>
      </dsp:txBody>
      <dsp:txXfrm>
        <a:off x="377341" y="4036255"/>
        <a:ext cx="4775531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281C2-E3AB-4D45-95C5-80F2633D6DBE}">
      <dsp:nvSpPr>
        <dsp:cNvPr id="0" name=""/>
        <dsp:cNvSpPr/>
      </dsp:nvSpPr>
      <dsp:spPr>
        <a:xfrm rot="5400000">
          <a:off x="528290" y="1302969"/>
          <a:ext cx="1590895" cy="264721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0A5FE7-FB95-4785-9B86-35C360762533}">
      <dsp:nvSpPr>
        <dsp:cNvPr id="0" name=""/>
        <dsp:cNvSpPr/>
      </dsp:nvSpPr>
      <dsp:spPr>
        <a:xfrm>
          <a:off x="5827060" y="2477095"/>
          <a:ext cx="2389919" cy="2094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5827060" y="2477095"/>
        <a:ext cx="2389919" cy="2094904"/>
      </dsp:txXfrm>
    </dsp:sp>
    <dsp:sp modelId="{D003A109-37A1-4926-9264-60AC341AEE08}">
      <dsp:nvSpPr>
        <dsp:cNvPr id="0" name=""/>
        <dsp:cNvSpPr/>
      </dsp:nvSpPr>
      <dsp:spPr>
        <a:xfrm>
          <a:off x="2201721" y="1108078"/>
          <a:ext cx="450928" cy="450928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1435D-A473-4722-9115-25E0B1856F75}">
      <dsp:nvSpPr>
        <dsp:cNvPr id="0" name=""/>
        <dsp:cNvSpPr/>
      </dsp:nvSpPr>
      <dsp:spPr>
        <a:xfrm rot="5400000">
          <a:off x="3454018" y="578994"/>
          <a:ext cx="1590895" cy="264721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B6E33-B30B-4AD1-AFDD-F4950DCAD842}">
      <dsp:nvSpPr>
        <dsp:cNvPr id="0" name=""/>
        <dsp:cNvSpPr/>
      </dsp:nvSpPr>
      <dsp:spPr>
        <a:xfrm>
          <a:off x="642501" y="2477095"/>
          <a:ext cx="2389919" cy="2094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642501" y="2477095"/>
        <a:ext cx="2389919" cy="2094904"/>
      </dsp:txXfrm>
    </dsp:sp>
    <dsp:sp modelId="{F48C5B23-C4E3-4A0C-B54C-A48144597356}">
      <dsp:nvSpPr>
        <dsp:cNvPr id="0" name=""/>
        <dsp:cNvSpPr/>
      </dsp:nvSpPr>
      <dsp:spPr>
        <a:xfrm>
          <a:off x="5127450" y="384103"/>
          <a:ext cx="450928" cy="450928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82C02-A158-4AB6-B338-8D8C6C5E4173}">
      <dsp:nvSpPr>
        <dsp:cNvPr id="0" name=""/>
        <dsp:cNvSpPr/>
      </dsp:nvSpPr>
      <dsp:spPr>
        <a:xfrm rot="5400000">
          <a:off x="6379747" y="-144979"/>
          <a:ext cx="1590895" cy="264721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C30E4-3340-4365-8B8B-EDE46ABD7B0D}">
      <dsp:nvSpPr>
        <dsp:cNvPr id="0" name=""/>
        <dsp:cNvSpPr/>
      </dsp:nvSpPr>
      <dsp:spPr>
        <a:xfrm>
          <a:off x="5034971" y="2477095"/>
          <a:ext cx="2389919" cy="2094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5034971" y="2477095"/>
        <a:ext cx="2389919" cy="20949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8157F-2891-4FDB-AB95-352840C68C4F}">
      <dsp:nvSpPr>
        <dsp:cNvPr id="0" name=""/>
        <dsp:cNvSpPr/>
      </dsp:nvSpPr>
      <dsp:spPr>
        <a:xfrm rot="5400000">
          <a:off x="400485" y="1824267"/>
          <a:ext cx="1182796" cy="1968146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F67CF0-D4FC-4C87-B7F3-DBDC2960DB8F}">
      <dsp:nvSpPr>
        <dsp:cNvPr id="0" name=""/>
        <dsp:cNvSpPr/>
      </dsp:nvSpPr>
      <dsp:spPr>
        <a:xfrm>
          <a:off x="203047" y="2412319"/>
          <a:ext cx="1776853" cy="1557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203047" y="2412319"/>
        <a:ext cx="1776853" cy="1557516"/>
      </dsp:txXfrm>
    </dsp:sp>
    <dsp:sp modelId="{3FF7B6FF-4CE7-444B-B3AB-672FB9046F2D}">
      <dsp:nvSpPr>
        <dsp:cNvPr id="0" name=""/>
        <dsp:cNvSpPr/>
      </dsp:nvSpPr>
      <dsp:spPr>
        <a:xfrm>
          <a:off x="1644645" y="1679370"/>
          <a:ext cx="335255" cy="335255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7624F-6490-4A41-867B-3E84478F0973}">
      <dsp:nvSpPr>
        <dsp:cNvPr id="0" name=""/>
        <dsp:cNvSpPr/>
      </dsp:nvSpPr>
      <dsp:spPr>
        <a:xfrm rot="5400000">
          <a:off x="2575701" y="1286008"/>
          <a:ext cx="1182796" cy="1968146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95021-9454-4A5B-A603-F08D754CBF85}">
      <dsp:nvSpPr>
        <dsp:cNvPr id="0" name=""/>
        <dsp:cNvSpPr/>
      </dsp:nvSpPr>
      <dsp:spPr>
        <a:xfrm>
          <a:off x="2378263" y="1874059"/>
          <a:ext cx="1776853" cy="1557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2378263" y="1874059"/>
        <a:ext cx="1776853" cy="1557516"/>
      </dsp:txXfrm>
    </dsp:sp>
    <dsp:sp modelId="{02528371-F57E-4CC2-9409-BDCF25B846F1}">
      <dsp:nvSpPr>
        <dsp:cNvPr id="0" name=""/>
        <dsp:cNvSpPr/>
      </dsp:nvSpPr>
      <dsp:spPr>
        <a:xfrm>
          <a:off x="3819861" y="1141111"/>
          <a:ext cx="335255" cy="335255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6D652-50F8-441B-AC78-CC06B0060700}">
      <dsp:nvSpPr>
        <dsp:cNvPr id="0" name=""/>
        <dsp:cNvSpPr/>
      </dsp:nvSpPr>
      <dsp:spPr>
        <a:xfrm rot="5400000">
          <a:off x="4750916" y="747749"/>
          <a:ext cx="1182796" cy="1968146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5E5FD-D405-4725-A969-028329191811}">
      <dsp:nvSpPr>
        <dsp:cNvPr id="0" name=""/>
        <dsp:cNvSpPr/>
      </dsp:nvSpPr>
      <dsp:spPr>
        <a:xfrm>
          <a:off x="4553478" y="1335800"/>
          <a:ext cx="1776853" cy="1557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553478" y="1335800"/>
        <a:ext cx="1776853" cy="1557516"/>
      </dsp:txXfrm>
    </dsp:sp>
    <dsp:sp modelId="{F9C87A81-B6AD-4090-A6D7-B04EB61F8913}">
      <dsp:nvSpPr>
        <dsp:cNvPr id="0" name=""/>
        <dsp:cNvSpPr/>
      </dsp:nvSpPr>
      <dsp:spPr>
        <a:xfrm>
          <a:off x="5995076" y="602851"/>
          <a:ext cx="335255" cy="335255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B87CF8-5331-4AAD-A252-F0FE225B273F}">
      <dsp:nvSpPr>
        <dsp:cNvPr id="0" name=""/>
        <dsp:cNvSpPr/>
      </dsp:nvSpPr>
      <dsp:spPr>
        <a:xfrm rot="5400000">
          <a:off x="6926132" y="209489"/>
          <a:ext cx="1182796" cy="1968146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C4BD4-5B98-4CB3-BA16-BE82BC02C901}">
      <dsp:nvSpPr>
        <dsp:cNvPr id="0" name=""/>
        <dsp:cNvSpPr/>
      </dsp:nvSpPr>
      <dsp:spPr>
        <a:xfrm>
          <a:off x="6587000" y="821698"/>
          <a:ext cx="2075862" cy="1557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6587000" y="821698"/>
        <a:ext cx="2075862" cy="1557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0B1A4-4BF4-46AE-95B8-B8C0166FEB04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CA634-2BA3-4088-AA2C-92BFBC2D95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57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6361-08CD-4873-8CEA-0573F7B02EE0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0118456-AF2C-46A9-A173-3602623CBC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6361-08CD-4873-8CEA-0573F7B02EE0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8456-AF2C-46A9-A173-3602623CBC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0118456-AF2C-46A9-A173-3602623CBC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6361-08CD-4873-8CEA-0573F7B02EE0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6361-08CD-4873-8CEA-0573F7B02EE0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0118456-AF2C-46A9-A173-3602623CBC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6361-08CD-4873-8CEA-0573F7B02EE0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0118456-AF2C-46A9-A173-3602623CBC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0F436361-08CD-4873-8CEA-0573F7B02EE0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8456-AF2C-46A9-A173-3602623CBC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6361-08CD-4873-8CEA-0573F7B02EE0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0118456-AF2C-46A9-A173-3602623CBC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6361-08CD-4873-8CEA-0573F7B02EE0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0118456-AF2C-46A9-A173-3602623CBC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6361-08CD-4873-8CEA-0573F7B02EE0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0118456-AF2C-46A9-A173-3602623CBC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0118456-AF2C-46A9-A173-3602623CBC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6361-08CD-4873-8CEA-0573F7B02EE0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0118456-AF2C-46A9-A173-3602623CBC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0F436361-08CD-4873-8CEA-0573F7B02EE0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0F436361-08CD-4873-8CEA-0573F7B02EE0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0118456-AF2C-46A9-A173-3602623CBC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628800"/>
            <a:ext cx="844403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ИЗ ОПЫТА РАБОТЫ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учебной ситуации как средства реализации системно-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 в начальной школе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34209" y="4869160"/>
            <a:ext cx="35241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Вахрушева А.В., </a:t>
            </a:r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Кайсина </a:t>
            </a:r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И.Ю.,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Колесникова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Т.А.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начальных классов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гимназии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Слободского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www.leocdn.ru/uploadsForSiteId/200582/siteHeader/d6d825ac-1253-49f5-a7e2-8b05476607c6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05" b="21500"/>
          <a:stretch/>
        </p:blipFill>
        <p:spPr bwMode="auto">
          <a:xfrm>
            <a:off x="195034" y="163444"/>
            <a:ext cx="1208614" cy="1105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352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24.userapi.com/impg/IOeWe1PICoqhd3gq7sFXbzLU4yAIz-ei8y6tEg/vIwZ30NmP5w.jpg?size=2560x1920&amp;quality=95&amp;sign=7f5935558ba838d66ec3a876dcd4a4e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https://sun9-28.userapi.com/impg/5JS6fap7eoVfgHlgl_Kf5a7GowFqs5QJE0VkrQ/MnRsz7eYi-4.jpg?size=2560x1920&amp;quality=95&amp;sign=262431d4598a2a4b1e5a5af37031fde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7767"/>
            <a:ext cx="3816424" cy="2862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2" r="3751" b="48950"/>
          <a:stretch/>
        </p:blipFill>
        <p:spPr>
          <a:xfrm rot="16200000">
            <a:off x="4052040" y="1055273"/>
            <a:ext cx="5485973" cy="4302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16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smtClean="0">
                <a:solidFill>
                  <a:srgbClr val="002060"/>
                </a:solidFill>
              </a:rPr>
              <a:t>Планируемые результаты</a:t>
            </a:r>
            <a:endParaRPr lang="ru-RU" sz="3200" b="1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63421"/>
              </p:ext>
            </p:extLst>
          </p:nvPr>
        </p:nvGraphicFramePr>
        <p:xfrm>
          <a:off x="333404" y="1527048"/>
          <a:ext cx="8440616" cy="513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0308">
                  <a:extLst>
                    <a:ext uri="{9D8B030D-6E8A-4147-A177-3AD203B41FA5}">
                      <a16:colId xmlns:a16="http://schemas.microsoft.com/office/drawing/2014/main" val="3912776328"/>
                    </a:ext>
                  </a:extLst>
                </a:gridCol>
                <a:gridCol w="4220308">
                  <a:extLst>
                    <a:ext uri="{9D8B030D-6E8A-4147-A177-3AD203B41FA5}">
                      <a16:colId xmlns:a16="http://schemas.microsoft.com/office/drawing/2014/main" val="2958703314"/>
                    </a:ext>
                  </a:extLst>
                </a:gridCol>
              </a:tblGrid>
              <a:tr h="245768">
                <a:tc>
                  <a:txBody>
                    <a:bodyPr/>
                    <a:lstStyle/>
                    <a:p>
                      <a:pPr algn="ctr"/>
                      <a:r>
                        <a:rPr lang="ru-RU" sz="1300" smtClean="0"/>
                        <a:t>Задание из учебника</a:t>
                      </a:r>
                      <a:endParaRPr lang="ru-RU" sz="13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mtClean="0"/>
                        <a:t>Учебная ситуация</a:t>
                      </a:r>
                      <a:endParaRPr lang="ru-RU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707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300" b="1" u="sng" smtClean="0">
                          <a:solidFill>
                            <a:srgbClr val="002060"/>
                          </a:solidFill>
                        </a:rPr>
                        <a:t>Личностные:</a:t>
                      </a:r>
                    </a:p>
                    <a:p>
                      <a:pPr algn="just"/>
                      <a:r>
                        <a:rPr lang="ru-RU" sz="1300" b="1" i="1" smtClean="0">
                          <a:solidFill>
                            <a:srgbClr val="002060"/>
                          </a:solidFill>
                        </a:rPr>
                        <a:t>Духовно-нравственное воспитание </a:t>
                      </a:r>
                      <a:r>
                        <a:rPr lang="ru-RU" sz="1300" b="1" smtClean="0">
                          <a:solidFill>
                            <a:srgbClr val="002060"/>
                          </a:solidFill>
                        </a:rPr>
                        <a:t>осознание этических понятий, оценка поведения и поступков персонажей художественных произведений в ситуации нравственного выбора;</a:t>
                      </a:r>
                    </a:p>
                    <a:p>
                      <a:pPr algn="just"/>
                      <a:r>
                        <a:rPr lang="ru-RU" sz="1300" b="1" i="1" smtClean="0">
                          <a:solidFill>
                            <a:srgbClr val="002060"/>
                          </a:solidFill>
                        </a:rPr>
                        <a:t>Трудовое воспитание </a:t>
                      </a:r>
                      <a:r>
                        <a:rPr lang="ru-RU" sz="1300" b="1" smtClean="0">
                          <a:solidFill>
                            <a:srgbClr val="002060"/>
                          </a:solidFill>
                        </a:rPr>
                        <a:t>: осознание ценности труда в жизни человека и общества, ответственное потребление и бережное отношение к результатам труда,</a:t>
                      </a:r>
                    </a:p>
                    <a:p>
                      <a:pPr algn="just"/>
                      <a:r>
                        <a:rPr lang="ru-RU" sz="1300" b="1" u="sng" smtClean="0">
                          <a:solidFill>
                            <a:srgbClr val="002060"/>
                          </a:solidFill>
                        </a:rPr>
                        <a:t>Познавательные: </a:t>
                      </a:r>
                    </a:p>
                    <a:p>
                      <a:pPr algn="just"/>
                      <a:r>
                        <a:rPr lang="ru-RU" sz="1300" b="1" i="1" smtClean="0">
                          <a:solidFill>
                            <a:srgbClr val="002060"/>
                          </a:solidFill>
                        </a:rPr>
                        <a:t>Базовые логические </a:t>
                      </a:r>
                      <a:r>
                        <a:rPr lang="ru-RU" sz="1300" b="1" smtClean="0">
                          <a:solidFill>
                            <a:srgbClr val="002060"/>
                          </a:solidFill>
                        </a:rPr>
                        <a:t>устанавливать причинно-следственные связи в сюжете художественного текста, при характеристике поступков героев. </a:t>
                      </a:r>
                    </a:p>
                    <a:p>
                      <a:endParaRPr lang="ru-RU" sz="130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130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5D1D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1" u="sng" dirty="0" smtClean="0">
                          <a:solidFill>
                            <a:srgbClr val="002060"/>
                          </a:solidFill>
                        </a:rPr>
                        <a:t>Познавательные:</a:t>
                      </a:r>
                    </a:p>
                    <a:p>
                      <a:pPr algn="just"/>
                      <a:r>
                        <a:rPr lang="ru-RU" sz="1300" b="1" i="1" dirty="0" smtClean="0">
                          <a:solidFill>
                            <a:srgbClr val="002060"/>
                          </a:solidFill>
                        </a:rPr>
                        <a:t>Базовые исследовательские</a:t>
                      </a:r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: сравнивать несколько вариантов решения задачи, выбирать наиболее подходящий.</a:t>
                      </a:r>
                    </a:p>
                    <a:p>
                      <a:pPr algn="just"/>
                      <a:r>
                        <a:rPr lang="ru-RU" sz="1300" b="1" i="1" dirty="0" smtClean="0">
                          <a:solidFill>
                            <a:srgbClr val="002060"/>
                          </a:solidFill>
                        </a:rPr>
                        <a:t>Работа с информацией</a:t>
                      </a:r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: находить в предложенном источнике информацию, представленную в неявном виде; анализировать и создавать текстовую, графическую, информацию в соответствии с учебной задачей;</a:t>
                      </a:r>
                    </a:p>
                    <a:p>
                      <a:pPr algn="just"/>
                      <a:r>
                        <a:rPr lang="ru-RU" sz="1300" b="1" u="sng" dirty="0" smtClean="0">
                          <a:solidFill>
                            <a:srgbClr val="002060"/>
                          </a:solidFill>
                        </a:rPr>
                        <a:t>Коммуникативные: </a:t>
                      </a:r>
                    </a:p>
                    <a:p>
                      <a:pPr algn="just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соблюдать правила ведения диалога; признавать возможность существования разных точек зрения; строить речевое высказывание в соответствии с поставленной задачей; </a:t>
                      </a:r>
                    </a:p>
                    <a:p>
                      <a:pPr algn="just"/>
                      <a:r>
                        <a:rPr lang="ru-RU" sz="1300" b="1" u="sng" dirty="0" smtClean="0">
                          <a:solidFill>
                            <a:srgbClr val="002060"/>
                          </a:solidFill>
                        </a:rPr>
                        <a:t>Регулятивные:</a:t>
                      </a:r>
                      <a:r>
                        <a:rPr lang="ru-RU" sz="1300" b="1" u="none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300" b="1" dirty="0" err="1" smtClean="0">
                          <a:solidFill>
                            <a:srgbClr val="002060"/>
                          </a:solidFill>
                        </a:rPr>
                        <a:t>самоорагнизация</a:t>
                      </a:r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 и самоконтроль.</a:t>
                      </a:r>
                    </a:p>
                    <a:p>
                      <a:pPr algn="just"/>
                      <a:r>
                        <a:rPr lang="ru-RU" sz="1300" b="1" u="sng" dirty="0" smtClean="0">
                          <a:solidFill>
                            <a:srgbClr val="002060"/>
                          </a:solidFill>
                        </a:rPr>
                        <a:t>Совместная деятельность: </a:t>
                      </a:r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принимать цель совместной деятельности, коллективно строить действия по её достижению: распределять роли, договариваться, обсуждать процесс и результат совместной работы;</a:t>
                      </a:r>
                    </a:p>
                  </a:txBody>
                  <a:tcPr>
                    <a:solidFill>
                      <a:srgbClr val="C5D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029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85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70520"/>
            <a:ext cx="8534400" cy="758952"/>
          </a:xfrm>
        </p:spPr>
        <p:txBody>
          <a:bodyPr>
            <a:no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язык. 1 класс </a:t>
            </a:r>
            <a:b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«Имена собственные»</a:t>
            </a:r>
            <a:r>
              <a:rPr lang="ru-RU" sz="3200"/>
              <a:t/>
            </a:r>
            <a:br>
              <a:rPr lang="ru-RU" sz="3200"/>
            </a:br>
            <a:endParaRPr lang="ru-RU" sz="320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58324393"/>
              </p:ext>
            </p:extLst>
          </p:nvPr>
        </p:nvGraphicFramePr>
        <p:xfrm>
          <a:off x="301752" y="1629472"/>
          <a:ext cx="8504238" cy="472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746">
                  <a:extLst>
                    <a:ext uri="{9D8B030D-6E8A-4147-A177-3AD203B41FA5}">
                      <a16:colId xmlns:a16="http://schemas.microsoft.com/office/drawing/2014/main" val="1765357696"/>
                    </a:ext>
                  </a:extLst>
                </a:gridCol>
                <a:gridCol w="2834746">
                  <a:extLst>
                    <a:ext uri="{9D8B030D-6E8A-4147-A177-3AD203B41FA5}">
                      <a16:colId xmlns:a16="http://schemas.microsoft.com/office/drawing/2014/main" val="14949232"/>
                    </a:ext>
                  </a:extLst>
                </a:gridCol>
                <a:gridCol w="2834746">
                  <a:extLst>
                    <a:ext uri="{9D8B030D-6E8A-4147-A177-3AD203B41FA5}">
                      <a16:colId xmlns:a16="http://schemas.microsoft.com/office/drawing/2014/main" val="1063107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Задание</a:t>
                      </a:r>
                      <a:r>
                        <a:rPr lang="ru-RU" baseline="0" smtClean="0"/>
                        <a:t> из учебника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Учебная ситуация</a:t>
                      </a:r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271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Попробуй вывести правило: какие слова надо писать с большой буквы?</a:t>
                      </a:r>
                    </a:p>
                    <a:p>
                      <a:pPr algn="just"/>
                      <a:endParaRPr lang="ru-RU" sz="2000" dirty="0"/>
                    </a:p>
                  </a:txBody>
                  <a:tcPr>
                    <a:solidFill>
                      <a:srgbClr val="C5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Прочитайте группы слов, обобщите название каждой группы. Запишите </a:t>
                      </a:r>
                      <a:r>
                        <a:rPr lang="ru-RU" sz="20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«гексы». 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 своими примерами. Сформулируйте правило о правописании имён собственных</a:t>
                      </a:r>
                      <a:r>
                        <a:rPr lang="ru-RU" sz="20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2000" dirty="0"/>
                    </a:p>
                  </a:txBody>
                  <a:tcPr>
                    <a:solidFill>
                      <a:srgbClr val="C5D1D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2000"/>
                    </a:p>
                  </a:txBody>
                  <a:tcPr>
                    <a:solidFill>
                      <a:srgbClr val="C5D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407643"/>
                  </a:ext>
                </a:extLst>
              </a:tr>
            </a:tbl>
          </a:graphicData>
        </a:graphic>
      </p:graphicFrame>
      <p:pic>
        <p:nvPicPr>
          <p:cNvPr id="6" name="Объект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3284983"/>
            <a:ext cx="2304256" cy="2953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https://sun9-2.userapi.com/impg/SeAtC3EL-X2o_Q_rwmHHcCe7mA-IMUphqdjrVQ/raE4lixVdLc.jpg?size=1620x2160&amp;quality=95&amp;sign=c94496f40f566fc12b98e734b9dc9e5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876" y="2198739"/>
            <a:ext cx="2542876" cy="3390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386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3836805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https://sun9-32.userapi.com/impg/05GkEpBU_0vqdwfwsn-arjdbM41_LkRyuubWqA/dRHlUGS8f5M.jpg?size=2560x1920&amp;quality=95&amp;sign=069f2e1712ad2a7735a307f52250a41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429000"/>
            <a:ext cx="3836805" cy="2877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 descr="https://sun9-2.userapi.com/impg/SeAtC3EL-X2o_Q_rwmHHcCe7mA-IMUphqdjrVQ/raE4lixVdLc.jpg?size=1620x2160&amp;quality=95&amp;sign=c94496f40f566fc12b98e734b9dc9e5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480460" cy="5973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05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32018" y="127984"/>
            <a:ext cx="8534400" cy="896144"/>
          </a:xfrm>
          <a:prstGeom prst="rect">
            <a:avLst/>
          </a:prstGeom>
        </p:spPr>
        <p:txBody>
          <a:bodyPr vert="horz" rtlCol="0" anchor="b" anchorCtr="0">
            <a:normAutofit fontScale="9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Окружающий мир. 2 класс </a:t>
            </a:r>
            <a:b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«Будь природе другом»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921315"/>
              </p:ext>
            </p:extLst>
          </p:nvPr>
        </p:nvGraphicFramePr>
        <p:xfrm>
          <a:off x="332018" y="1527048"/>
          <a:ext cx="8504238" cy="507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790">
                  <a:extLst>
                    <a:ext uri="{9D8B030D-6E8A-4147-A177-3AD203B41FA5}">
                      <a16:colId xmlns:a16="http://schemas.microsoft.com/office/drawing/2014/main" val="1765357696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14949232"/>
                    </a:ext>
                  </a:extLst>
                </a:gridCol>
                <a:gridCol w="2608072">
                  <a:extLst>
                    <a:ext uri="{9D8B030D-6E8A-4147-A177-3AD203B41FA5}">
                      <a16:colId xmlns:a16="http://schemas.microsoft.com/office/drawing/2014/main" val="1063107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Задание из</a:t>
                      </a:r>
                      <a:r>
                        <a:rPr lang="ru-RU" baseline="0" smtClean="0"/>
                        <a:t> учебника</a:t>
                      </a:r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Учебная ситуация</a:t>
                      </a:r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271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поступки людей нарушают жизнь природы, а какие помогают её защищать?</a:t>
                      </a:r>
                    </a:p>
                    <a:p>
                      <a:pPr algn="just"/>
                      <a:endParaRPr lang="ru-RU" sz="1900"/>
                    </a:p>
                  </a:txBody>
                  <a:tcPr>
                    <a:solidFill>
                      <a:srgbClr val="C5D1D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9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Сегодня на урок я принесла весы. Что это за прибор? Для чего используется? Давайте попробуем взвесить действия человека.</a:t>
                      </a:r>
                    </a:p>
                    <a:p>
                      <a:pPr algn="just"/>
                      <a:r>
                        <a:rPr lang="ru-RU" sz="19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Вам выданы карточки с ситуациями-иллюстрациями. Нужно оценить поступок детей и поместить картинку на чашу весов.</a:t>
                      </a:r>
                    </a:p>
                    <a:p>
                      <a:pPr algn="just"/>
                      <a:r>
                        <a:rPr lang="ru-RU" sz="19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поступки перевешивают? Что нужно сделать, чтоб добрые поступки перевесили?</a:t>
                      </a:r>
                    </a:p>
                  </a:txBody>
                  <a:tcPr>
                    <a:solidFill>
                      <a:srgbClr val="C5D1D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2000"/>
                    </a:p>
                  </a:txBody>
                  <a:tcPr>
                    <a:solidFill>
                      <a:srgbClr val="C5D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407643"/>
                  </a:ext>
                </a:extLst>
              </a:tr>
            </a:tbl>
          </a:graphicData>
        </a:graphic>
      </p:graphicFrame>
      <p:pic>
        <p:nvPicPr>
          <p:cNvPr id="5122" name="Picture 2" descr="https://sun9-78.userapi.com/impg/VEu85OtDu-765bPGuYUzFcrh9x60Smn-QWrZ5A/L-GNi_tZKO0.jpg?size=1620x2160&amp;quality=95&amp;sign=c8b793e363fad5c6a317443d74c65ab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08920"/>
            <a:ext cx="2277355" cy="3036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67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n9-44.userapi.com/impg/AHnVa_hZPxcibas9is9M6CtowM6QAXxdYHe5NQ/jMQUBJtWNdY.jpg?size=2560x1920&amp;quality=95&amp;sign=baa0b71ba6ecbe14fc5d8388a392dda1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25431" r="23190" b="10178"/>
          <a:stretch/>
        </p:blipFill>
        <p:spPr bwMode="auto">
          <a:xfrm>
            <a:off x="5004048" y="374195"/>
            <a:ext cx="3862775" cy="2703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31302" t="14962" r="24992" b="9439"/>
          <a:stretch/>
        </p:blipFill>
        <p:spPr>
          <a:xfrm>
            <a:off x="5724128" y="3256803"/>
            <a:ext cx="2304256" cy="2989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https://sun9-63.userapi.com/impg/7Law54mRo8ChGt50YXz3j3PRAYGDPF4ShIsxMg/r99wnmO7aQc.jpg?size=1620x2160&amp;quality=95&amp;sign=568268c1e0aa37fcdd9df375c94b5680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6"/>
          <a:stretch/>
        </p:blipFill>
        <p:spPr bwMode="auto">
          <a:xfrm>
            <a:off x="179512" y="374195"/>
            <a:ext cx="4680520" cy="5821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893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1272" y="213728"/>
            <a:ext cx="8534400" cy="896144"/>
          </a:xfrm>
          <a:prstGeom prst="rect">
            <a:avLst/>
          </a:prstGeom>
        </p:spPr>
        <p:txBody>
          <a:bodyPr vert="horz" rtlCol="0" anchor="b" anchorCtr="0">
            <a:normAutofit fontScale="9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Математика. 3 класс.</a:t>
            </a:r>
            <a:b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«Площадь</a:t>
            </a:r>
            <a:r>
              <a:rPr lang="ru-RU" sz="31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(Урок систематизации знаний)</a:t>
            </a:r>
            <a:endParaRPr lang="ru-RU" sz="3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274713"/>
              </p:ext>
            </p:extLst>
          </p:nvPr>
        </p:nvGraphicFramePr>
        <p:xfrm>
          <a:off x="332018" y="1527048"/>
          <a:ext cx="8504238" cy="489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8040">
                  <a:extLst>
                    <a:ext uri="{9D8B030D-6E8A-4147-A177-3AD203B41FA5}">
                      <a16:colId xmlns:a16="http://schemas.microsoft.com/office/drawing/2014/main" val="1765357696"/>
                    </a:ext>
                  </a:extLst>
                </a:gridCol>
                <a:gridCol w="3271452">
                  <a:extLst>
                    <a:ext uri="{9D8B030D-6E8A-4147-A177-3AD203B41FA5}">
                      <a16:colId xmlns:a16="http://schemas.microsoft.com/office/drawing/2014/main" val="14949232"/>
                    </a:ext>
                  </a:extLst>
                </a:gridCol>
                <a:gridCol w="2834746">
                  <a:extLst>
                    <a:ext uri="{9D8B030D-6E8A-4147-A177-3AD203B41FA5}">
                      <a16:colId xmlns:a16="http://schemas.microsoft.com/office/drawing/2014/main" val="1063107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Задание из учебника</a:t>
                      </a:r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Учебная ситуация</a:t>
                      </a:r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271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ru-RU" sz="1900"/>
                    </a:p>
                  </a:txBody>
                  <a:tcPr>
                    <a:solidFill>
                      <a:srgbClr val="C5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Используя изученную информацию по теме «Площадь», заполните графический  «органайзер»</a:t>
                      </a:r>
                      <a:r>
                        <a:rPr lang="ru-RU" sz="20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подходящими карточкми. </a:t>
                      </a:r>
                      <a:r>
                        <a:rPr lang="ru-RU" sz="20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Подготовьтесь обобщить. </a:t>
                      </a:r>
                    </a:p>
                    <a:p>
                      <a:pPr algn="just"/>
                      <a:endParaRPr lang="ru-RU" sz="19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9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9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9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9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9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9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5D1D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2000"/>
                    </a:p>
                  </a:txBody>
                  <a:tcPr>
                    <a:solidFill>
                      <a:srgbClr val="C5D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407643"/>
                  </a:ext>
                </a:extLst>
              </a:tr>
            </a:tbl>
          </a:graphicData>
        </a:graphic>
      </p:graphicFrame>
      <p:pic>
        <p:nvPicPr>
          <p:cNvPr id="9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05"/>
          <a:stretch/>
        </p:blipFill>
        <p:spPr>
          <a:xfrm>
            <a:off x="332018" y="2338007"/>
            <a:ext cx="2385538" cy="2664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2338007"/>
            <a:ext cx="2592288" cy="18223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4209160"/>
            <a:ext cx="1800200" cy="21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6.userapi.com/impg/MwkQVBO_tcMec6Acsk-hAxhnyvsMKhqJgkrFdg/-KayEnuAgYA.jpg?size=2560x1920&amp;quality=95&amp;sign=693b87980acb5b662d74aa20ec5b2ba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8038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sun9-38.userapi.com/impg/rD6U6yo6eKZzOOd3DxSY1xFmbcTrGHd51HSDoQ/j1gDqtDljWM.jpg?size=2560x1920&amp;quality=95&amp;sign=27c34367cf310d9067dade130cf1cc0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77" y="279531"/>
            <a:ext cx="4053807" cy="3040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https://sun9-20.userapi.com/impg/jAlm-49AECMPVbR0tFJXdoRLDkAiD6nYcVDPqA/nEi_GZyBxSM.jpg?size=2560x1814&amp;quality=95&amp;sign=46b4cb61356cce0040ac16e483d7931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01008"/>
            <a:ext cx="3958181" cy="2804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695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1752" y="36265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sz="3200" b="1" smtClean="0">
                <a:solidFill>
                  <a:srgbClr val="002060"/>
                </a:solidFill>
              </a:rPr>
              <a:t>Визуализация  в </a:t>
            </a:r>
            <a:br>
              <a:rPr lang="ru-RU" sz="3200" b="1" smtClean="0">
                <a:solidFill>
                  <a:srgbClr val="002060"/>
                </a:solidFill>
              </a:rPr>
            </a:br>
            <a:r>
              <a:rPr lang="ru-RU" sz="3200" b="1" smtClean="0">
                <a:solidFill>
                  <a:srgbClr val="002060"/>
                </a:solidFill>
              </a:rPr>
              <a:t>образовательном процессе</a:t>
            </a:r>
            <a:endParaRPr lang="ru-RU" sz="3200" b="1">
              <a:solidFill>
                <a:srgbClr val="002060"/>
              </a:solidFill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974" y="3789038"/>
            <a:ext cx="4470178" cy="255320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635896" y="1556792"/>
            <a:ext cx="5300598" cy="2120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smtClean="0">
                <a:solidFill>
                  <a:srgbClr val="002060"/>
                </a:solidFill>
              </a:rPr>
              <a:t>Процесс визуализации – это свёртывание мыслительных содержаний в наглядный образ: будучи воспринятым, образ может быть развёрнут и может служить опорой адекватных мыслительных и практических действий.</a:t>
            </a:r>
            <a:endParaRPr lang="ru-RU" sz="2000" b="1">
              <a:solidFill>
                <a:srgbClr val="002060"/>
              </a:solidFill>
            </a:endParaRPr>
          </a:p>
        </p:txBody>
      </p:sp>
      <p:pic>
        <p:nvPicPr>
          <p:cNvPr id="1030" name="Picture 6" descr="https://sun9-28.userapi.com/impg/W6OJGjCx6lRopzvC0b98c4t269Yl7vpIHYzATw/gUNUY_e9cOs.jpg?size=972x2160&amp;quality=95&amp;sign=1d4919e87e3a1629520668fe7f4e6462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3" b="12371"/>
          <a:stretch/>
        </p:blipFill>
        <p:spPr bwMode="auto">
          <a:xfrm>
            <a:off x="972973" y="4058551"/>
            <a:ext cx="1987871" cy="2283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https://sun9-33.userapi.com/impg/8URVMlZN_6Aa8C1YXyZsd570RHONFMXabdQcVg/XI5yzwUdaiE.jpg?size=972x2160&amp;quality=95&amp;sign=98ed7c7585e3e46c2f0fc7fe71a916c4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t="16711" r="2929" b="52191"/>
          <a:stretch/>
        </p:blipFill>
        <p:spPr bwMode="auto">
          <a:xfrm>
            <a:off x="346729" y="1556792"/>
            <a:ext cx="3240360" cy="2409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788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противоречия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необходимостью реализации системно-деятельностного подхода, как основы ФГОС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недостаточностью инструментария учителя для организации активной </a:t>
            </a:r>
            <a:r>
              <a:rPr lang="ru-RU" sz="2400" b="1" dirty="0" smtClean="0">
                <a:solidFill>
                  <a:srgbClr val="002060"/>
                </a:solidFill>
              </a:rPr>
              <a:t>деятельности </a:t>
            </a:r>
            <a:r>
              <a:rPr lang="ru-RU" sz="2400" b="1" dirty="0">
                <a:solidFill>
                  <a:srgbClr val="002060"/>
                </a:solidFill>
              </a:rPr>
              <a:t>современных школьников </a:t>
            </a:r>
            <a:r>
              <a:rPr lang="ru-RU" sz="2400" b="1" dirty="0" smtClean="0">
                <a:solidFill>
                  <a:srgbClr val="002060"/>
                </a:solidFill>
              </a:rPr>
              <a:t>и максимального </a:t>
            </a:r>
            <a:r>
              <a:rPr lang="ru-RU" sz="2400" b="1" dirty="0">
                <a:solidFill>
                  <a:srgbClr val="002060"/>
                </a:solidFill>
              </a:rPr>
              <a:t>учёта </a:t>
            </a:r>
            <a:r>
              <a:rPr lang="ru-RU" sz="2400" b="1" dirty="0" smtClean="0">
                <a:solidFill>
                  <a:srgbClr val="002060"/>
                </a:solidFill>
              </a:rPr>
              <a:t>их особенностей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(ФГОС НОО)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20662" y="1529408"/>
            <a:ext cx="8696580" cy="5328592"/>
          </a:xfrm>
        </p:spPr>
        <p:txBody>
          <a:bodyPr>
            <a:normAutofit fontScale="62500" lnSpcReduction="20000"/>
          </a:bodyPr>
          <a:lstStyle/>
          <a:p>
            <a:pPr marL="0" indent="450850" algn="just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</a:t>
            </a: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оспитание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 развитие качеств личности, отвечающих требованиям информационного общества;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450850" algn="just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</a:t>
            </a: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ереход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к стратегии социального проектирования и конструирования в системе образования на основе разработки содержания и технологий образования;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450850" algn="just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</a:t>
            </a: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риентацию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 результаты образования (развитие личности обучающегося на основе УУД);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450850" algn="just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</a:t>
            </a: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ризнание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решающей роли содержания образования, способов организации образовательной деятельности и взаимодействия участников образовательного процесса;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450850" algn="just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У</a:t>
            </a: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чет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возрастных, психологических и физиологических особенностей учащихся, роли и значения видов деятельности и форм общения для определения целей образования и путей их достижения;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450850" algn="just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</a:t>
            </a: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азнообразие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организационных форм и учет индивидуальных особенностей каждого обучающегося (включая одаренных детей и детей с ограниченными возможностями здоровья), обеспечивающих рост творческого потенциала, познавательных мотивов;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450850" algn="just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Г</a:t>
            </a: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арантированность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достижения планируемых результатов освоения основной образовательной программы начального общего образования, что создает основу для самостоятельного успешного усвоения обучающимися знаний, умений, компетенций, видов, способов деятельности</a:t>
            </a:r>
            <a:r>
              <a:rPr lang="ru-RU" sz="18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ru-RU" sz="1600" b="1" i="0" dirty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43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опыта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251520" y="1844824"/>
            <a:ext cx="8602962" cy="457200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Создать систему учебных ситуаций по окружающему миру.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naturalhealthpractitioners.org/images/factsheet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68" l="0" r="100000">
                        <a14:backgroundMark x1="46515" y1="79442" x2="80085" y2="70485"/>
                        <a14:backgroundMark x1="13087" y1="62849" x2="28734" y2="78414"/>
                        <a14:backgroundMark x1="28307" y1="68429" x2="29303" y2="76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12976"/>
            <a:ext cx="2063625" cy="199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0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ротиворечие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необходимостью реализации системно-деятельностного подхода, как основы ФГОС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недостаточностью инструментария учителя для организации активной </a:t>
            </a:r>
            <a:r>
              <a:rPr lang="ru-RU" sz="2400" b="1" dirty="0" smtClean="0">
                <a:solidFill>
                  <a:srgbClr val="002060"/>
                </a:solidFill>
              </a:rPr>
              <a:t>деятельности </a:t>
            </a:r>
            <a:r>
              <a:rPr lang="ru-RU" sz="2400" b="1" dirty="0">
                <a:solidFill>
                  <a:srgbClr val="002060"/>
                </a:solidFill>
              </a:rPr>
              <a:t>современных школьников </a:t>
            </a:r>
            <a:r>
              <a:rPr lang="ru-RU" sz="2400" b="1" dirty="0" smtClean="0">
                <a:solidFill>
                  <a:srgbClr val="002060"/>
                </a:solidFill>
              </a:rPr>
              <a:t>и максимального </a:t>
            </a:r>
            <a:r>
              <a:rPr lang="ru-RU" sz="2400" b="1" dirty="0">
                <a:solidFill>
                  <a:srgbClr val="002060"/>
                </a:solidFill>
              </a:rPr>
              <a:t>учёта </a:t>
            </a:r>
            <a:r>
              <a:rPr lang="ru-RU" sz="2400" b="1" dirty="0" smtClean="0">
                <a:solidFill>
                  <a:srgbClr val="002060"/>
                </a:solidFill>
              </a:rPr>
              <a:t>их особенностей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656" y="426440"/>
            <a:ext cx="8534400" cy="11589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25860" y="1628800"/>
            <a:ext cx="3326159" cy="22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52856" y="1304730"/>
            <a:ext cx="4483640" cy="556178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Клиповость</a:t>
            </a:r>
            <a:r>
              <a:rPr lang="ru-RU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мышления</a:t>
            </a:r>
          </a:p>
          <a:p>
            <a:pPr marL="0" indent="0" algn="just">
              <a:buNone/>
            </a:pPr>
            <a:r>
              <a:rPr lang="ru-RU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информации </a:t>
            </a:r>
            <a:r>
              <a:rPr lang="ru-RU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короткие форматы и яркие </a:t>
            </a:r>
            <a:r>
              <a:rPr lang="ru-RU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образы)</a:t>
            </a:r>
          </a:p>
          <a:p>
            <a:pPr marL="0" indent="0" algn="just">
              <a:buNone/>
            </a:pPr>
            <a:r>
              <a:rPr lang="ru-RU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Пассивность усвоения информации;</a:t>
            </a:r>
            <a:endParaRPr lang="ru-RU" sz="3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2)Неумение  </a:t>
            </a:r>
            <a:r>
              <a:rPr lang="ru-RU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устную коммуникацию.</a:t>
            </a:r>
          </a:p>
          <a:p>
            <a:pPr marL="0" indent="0" algn="just">
              <a:buNone/>
            </a:pPr>
            <a:r>
              <a:rPr lang="ru-RU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3)Лучше воспринимают структурированную </a:t>
            </a:r>
            <a:r>
              <a:rPr lang="ru-RU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информацию, малыми порциями.</a:t>
            </a:r>
            <a:endParaRPr lang="ru-RU" sz="3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)«</a:t>
            </a:r>
            <a:r>
              <a:rPr lang="ru-RU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здесь и сейчас», важность обратной связи. </a:t>
            </a:r>
          </a:p>
          <a:p>
            <a:pPr marL="0" indent="0" algn="just">
              <a:buNone/>
            </a:pPr>
            <a:r>
              <a:rPr lang="ru-RU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5)Затрудняются устанавливать связи между </a:t>
            </a:r>
            <a:r>
              <a:rPr lang="ru-RU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объектами, </a:t>
            </a:r>
            <a:r>
              <a:rPr lang="ru-RU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способность воспринимать целостную картину мира.</a:t>
            </a:r>
          </a:p>
          <a:p>
            <a:pPr algn="just"/>
            <a:endParaRPr lang="ru-RU" sz="3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3312368" cy="22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4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ситуация-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особая организация учебного процесса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которой дети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учителя обнаруживают предмет своего действия, исследуют его,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совершая разнообразные учебные действия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преобразуют его, частично – запоминают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(К.Н. Поливанова - психолог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ситуация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единица учебной деятельности, в результате овладения которой школьники получают специфические комплексные результаты предметного 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метапредеметного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(М.Л. Дубова)</a:t>
            </a:r>
          </a:p>
          <a:p>
            <a:pPr algn="just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4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учебной ситуации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1481875"/>
              </p:ext>
            </p:extLst>
          </p:nvPr>
        </p:nvGraphicFramePr>
        <p:xfrm>
          <a:off x="1763688" y="1484784"/>
          <a:ext cx="691276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право 5"/>
          <p:cNvSpPr/>
          <p:nvPr/>
        </p:nvSpPr>
        <p:spPr>
          <a:xfrm>
            <a:off x="301752" y="1916832"/>
            <a:ext cx="1317920" cy="43204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301752" y="2733331"/>
            <a:ext cx="1317920" cy="43204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301752" y="3799521"/>
            <a:ext cx="1317920" cy="43204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301752" y="4797151"/>
            <a:ext cx="1317920" cy="43204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01752" y="5942131"/>
            <a:ext cx="1317920" cy="43204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70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784976" cy="758952"/>
          </a:xfrm>
        </p:spPr>
        <p:txBody>
          <a:bodyPr>
            <a:noAutofit/>
          </a:bodyPr>
          <a:lstStyle/>
          <a:p>
            <a:r>
              <a:rPr lang="ru-RU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создания учебной ситуации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62112352"/>
              </p:ext>
            </p:extLst>
          </p:nvPr>
        </p:nvGraphicFramePr>
        <p:xfrm>
          <a:off x="401118" y="1196752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3268409"/>
            <a:ext cx="2701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</a:rPr>
              <a:t>Определить </a:t>
            </a:r>
          </a:p>
          <a:p>
            <a:pPr algn="ctr"/>
            <a:r>
              <a:rPr lang="ru-RU" sz="2400" b="1" smtClean="0">
                <a:solidFill>
                  <a:srgbClr val="002060"/>
                </a:solidFill>
              </a:rPr>
              <a:t>предмет и тему</a:t>
            </a:r>
            <a:endParaRPr lang="ru-RU" sz="24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0806" y="2651755"/>
            <a:ext cx="22765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</a:rPr>
              <a:t>Выявить </a:t>
            </a:r>
          </a:p>
          <a:p>
            <a:pPr algn="ctr"/>
            <a:r>
              <a:rPr lang="ru-RU" sz="2400" b="1" smtClean="0">
                <a:solidFill>
                  <a:srgbClr val="002060"/>
                </a:solidFill>
              </a:rPr>
              <a:t>затруднение</a:t>
            </a:r>
          </a:p>
          <a:p>
            <a:pPr algn="ctr"/>
            <a:r>
              <a:rPr lang="ru-RU" sz="2400" b="1" smtClean="0">
                <a:solidFill>
                  <a:srgbClr val="002060"/>
                </a:solidFill>
              </a:rPr>
              <a:t>учащихся</a:t>
            </a:r>
            <a:endParaRPr lang="ru-RU" sz="2400" b="1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3999" y="2025350"/>
            <a:ext cx="2013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</a:rPr>
              <a:t>Поставить </a:t>
            </a:r>
          </a:p>
          <a:p>
            <a:pPr algn="ctr"/>
            <a:r>
              <a:rPr lang="ru-RU" sz="2400" b="1" smtClean="0">
                <a:solidFill>
                  <a:srgbClr val="002060"/>
                </a:solidFill>
              </a:rPr>
              <a:t>цель</a:t>
            </a:r>
            <a:endParaRPr lang="ru-RU" sz="2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6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67714589"/>
              </p:ext>
            </p:extLst>
          </p:nvPr>
        </p:nvGraphicFramePr>
        <p:xfrm>
          <a:off x="237520" y="836712"/>
          <a:ext cx="8662863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t="2778" b="-1"/>
          <a:stretch/>
        </p:blipFill>
        <p:spPr>
          <a:xfrm>
            <a:off x="3923928" y="3671152"/>
            <a:ext cx="4912224" cy="26806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228600"/>
            <a:ext cx="8784976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создания учебной ситуации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844" y="3209487"/>
            <a:ext cx="1744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rgbClr val="002060"/>
                </a:solidFill>
              </a:rPr>
              <a:t>Отобрать </a:t>
            </a:r>
          </a:p>
          <a:p>
            <a:r>
              <a:rPr lang="ru-RU" b="1" smtClean="0">
                <a:solidFill>
                  <a:srgbClr val="002060"/>
                </a:solidFill>
              </a:rPr>
              <a:t>содержание </a:t>
            </a:r>
          </a:p>
          <a:p>
            <a:r>
              <a:rPr lang="ru-RU" b="1" smtClean="0">
                <a:solidFill>
                  <a:srgbClr val="002060"/>
                </a:solidFill>
              </a:rPr>
              <a:t>материала</a:t>
            </a:r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2747822"/>
            <a:ext cx="1837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rgbClr val="002060"/>
                </a:solidFill>
              </a:rPr>
              <a:t>Выбрать  вид</a:t>
            </a:r>
          </a:p>
          <a:p>
            <a:r>
              <a:rPr lang="ru-RU" b="1">
                <a:solidFill>
                  <a:srgbClr val="002060"/>
                </a:solidFill>
              </a:rPr>
              <a:t>у</a:t>
            </a:r>
            <a:r>
              <a:rPr lang="ru-RU" b="1" smtClean="0">
                <a:solidFill>
                  <a:srgbClr val="002060"/>
                </a:solidFill>
              </a:rPr>
              <a:t>чебной</a:t>
            </a:r>
          </a:p>
          <a:p>
            <a:r>
              <a:rPr lang="ru-RU" b="1" smtClean="0">
                <a:solidFill>
                  <a:srgbClr val="002060"/>
                </a:solidFill>
              </a:rPr>
              <a:t>ситуации</a:t>
            </a:r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0006" y="2193824"/>
            <a:ext cx="18806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rgbClr val="002060"/>
                </a:solidFill>
              </a:rPr>
              <a:t>Определить </a:t>
            </a:r>
          </a:p>
          <a:p>
            <a:r>
              <a:rPr lang="ru-RU" b="1" smtClean="0">
                <a:solidFill>
                  <a:srgbClr val="002060"/>
                </a:solidFill>
              </a:rPr>
              <a:t>способы </a:t>
            </a:r>
          </a:p>
          <a:p>
            <a:r>
              <a:rPr lang="ru-RU" b="1" smtClean="0">
                <a:solidFill>
                  <a:srgbClr val="002060"/>
                </a:solidFill>
              </a:rPr>
              <a:t>организации </a:t>
            </a:r>
          </a:p>
          <a:p>
            <a:r>
              <a:rPr lang="ru-RU" b="1" smtClean="0">
                <a:solidFill>
                  <a:srgbClr val="002060"/>
                </a:solidFill>
              </a:rPr>
              <a:t>учебных </a:t>
            </a:r>
          </a:p>
          <a:p>
            <a:r>
              <a:rPr lang="ru-RU" b="1" smtClean="0">
                <a:solidFill>
                  <a:srgbClr val="002060"/>
                </a:solidFill>
              </a:rPr>
              <a:t>ситуаций</a:t>
            </a:r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0240" y="1597510"/>
            <a:ext cx="21531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rgbClr val="002060"/>
                </a:solidFill>
              </a:rPr>
              <a:t>Представление </a:t>
            </a:r>
          </a:p>
          <a:p>
            <a:r>
              <a:rPr lang="ru-RU" b="1" smtClean="0">
                <a:solidFill>
                  <a:srgbClr val="002060"/>
                </a:solidFill>
              </a:rPr>
              <a:t>результатов,</a:t>
            </a:r>
          </a:p>
          <a:p>
            <a:r>
              <a:rPr lang="ru-RU" b="1">
                <a:solidFill>
                  <a:srgbClr val="002060"/>
                </a:solidFill>
              </a:rPr>
              <a:t>в</a:t>
            </a:r>
            <a:r>
              <a:rPr lang="ru-RU" b="1" smtClean="0">
                <a:solidFill>
                  <a:srgbClr val="002060"/>
                </a:solidFill>
              </a:rPr>
              <a:t>ыбор способа</a:t>
            </a:r>
          </a:p>
          <a:p>
            <a:r>
              <a:rPr lang="ru-RU" b="1" smtClean="0">
                <a:solidFill>
                  <a:srgbClr val="002060"/>
                </a:solidFill>
              </a:rPr>
              <a:t>проверки</a:t>
            </a:r>
            <a:endParaRPr lang="ru-RU" b="1">
              <a:solidFill>
                <a:srgbClr val="002060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300192" y="4941169"/>
            <a:ext cx="2448272" cy="540270"/>
            <a:chOff x="12133965" y="1820475"/>
            <a:chExt cx="5109982" cy="1085383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2133967" y="1820475"/>
              <a:ext cx="5109980" cy="108538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 txBox="1"/>
            <p:nvPr/>
          </p:nvSpPr>
          <p:spPr>
            <a:xfrm>
              <a:off x="12133965" y="2050214"/>
              <a:ext cx="4807234" cy="6177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900" tIns="0" rIns="182900" bIns="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/>
                <a:t>а</a:t>
              </a:r>
              <a:r>
                <a:rPr lang="ru-RU" sz="1100" kern="1200" smtClean="0"/>
                <a:t>нализ ситуации, оценка</a:t>
              </a:r>
              <a:endParaRPr lang="ru-RU" sz="1100" kern="120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300192" y="5707846"/>
            <a:ext cx="2535960" cy="758357"/>
            <a:chOff x="12133967" y="1820475"/>
            <a:chExt cx="5109980" cy="1085383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2133967" y="1820475"/>
              <a:ext cx="5109980" cy="108538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 txBox="1"/>
            <p:nvPr/>
          </p:nvSpPr>
          <p:spPr>
            <a:xfrm>
              <a:off x="12133967" y="1937744"/>
              <a:ext cx="4807235" cy="85156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900" tIns="0" rIns="182900" bIns="0" numCol="1" spcCol="1270" anchor="ctr" anchorCtr="0">
              <a:noAutofit/>
            </a:bodyPr>
            <a:lstStyle/>
            <a:p>
              <a:pPr lvl="0" algn="just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50"/>
                <a:t>п</a:t>
              </a:r>
              <a:r>
                <a:rPr lang="ru-RU" sz="1050" smtClean="0"/>
                <a:t>роигрывается ситуация оценки, когда нужно определить правильность решения, предложить свой вариант</a:t>
              </a:r>
              <a:endParaRPr lang="ru-RU" sz="105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1537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1752" y="401798"/>
            <a:ext cx="8534400" cy="758952"/>
          </a:xfrm>
        </p:spPr>
        <p:txBody>
          <a:bodyPr>
            <a:no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чтение. 2 класс</a:t>
            </a:r>
            <a:b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К.И.Чуковский «Федорино горе»</a:t>
            </a:r>
            <a:endParaRPr lang="ru-RU" sz="320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367697"/>
              </p:ext>
            </p:extLst>
          </p:nvPr>
        </p:nvGraphicFramePr>
        <p:xfrm>
          <a:off x="301752" y="1628801"/>
          <a:ext cx="8424327" cy="4743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048">
                  <a:extLst>
                    <a:ext uri="{9D8B030D-6E8A-4147-A177-3AD203B41FA5}">
                      <a16:colId xmlns:a16="http://schemas.microsoft.com/office/drawing/2014/main" val="2710412257"/>
                    </a:ext>
                  </a:extLst>
                </a:gridCol>
                <a:gridCol w="3146170">
                  <a:extLst>
                    <a:ext uri="{9D8B030D-6E8A-4147-A177-3AD203B41FA5}">
                      <a16:colId xmlns:a16="http://schemas.microsoft.com/office/drawing/2014/main" val="53910544"/>
                    </a:ext>
                  </a:extLst>
                </a:gridCol>
                <a:gridCol w="2808109">
                  <a:extLst>
                    <a:ext uri="{9D8B030D-6E8A-4147-A177-3AD203B41FA5}">
                      <a16:colId xmlns:a16="http://schemas.microsoft.com/office/drawing/2014/main" val="3482540508"/>
                    </a:ext>
                  </a:extLst>
                </a:gridCol>
              </a:tblGrid>
              <a:tr h="57759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Задание</a:t>
                      </a:r>
                      <a:r>
                        <a:rPr lang="ru-RU" baseline="0" dirty="0" smtClean="0"/>
                        <a:t> из учебника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Учебная ситуация</a:t>
                      </a:r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879280"/>
                  </a:ext>
                </a:extLst>
              </a:tr>
              <a:tr h="410292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мы видим Федору вначале и в конце сказки: неряшливой, ленивой, заботливой?</a:t>
                      </a:r>
                    </a:p>
                    <a:p>
                      <a:pPr algn="just"/>
                      <a:endParaRPr lang="ru-RU" dirty="0"/>
                    </a:p>
                  </a:txBody>
                  <a:tcPr>
                    <a:solidFill>
                      <a:srgbClr val="C5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Рассмотри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лестницу литературного </a:t>
                      </a:r>
                      <a:r>
                        <a:rPr lang="ru-RU" sz="1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героя-Федоры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Читая повторно текст</a:t>
                      </a:r>
                      <a:r>
                        <a:rPr lang="ru-RU" sz="18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анализируй поступки. Двигаясь по лестнице вверх, запиши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 качества, которые она проявляет. Рядом с каждой ступенькой кружок, закрасьте красным, если это качество отрицательное, зелёным – положительное. Составьте характеристику героя, с опорой на лестницу.</a:t>
                      </a:r>
                    </a:p>
                  </a:txBody>
                  <a:tcPr>
                    <a:solidFill>
                      <a:srgbClr val="C5D1D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5D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92146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" r="944"/>
          <a:stretch/>
        </p:blipFill>
        <p:spPr>
          <a:xfrm>
            <a:off x="6084168" y="2492896"/>
            <a:ext cx="245976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0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2397</TotalTime>
  <Words>925</Words>
  <Application>Microsoft Office PowerPoint</Application>
  <PresentationFormat>Экран (4:3)</PresentationFormat>
  <Paragraphs>113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Calibri</vt:lpstr>
      <vt:lpstr>Georgia</vt:lpstr>
      <vt:lpstr>Helvetica Neue</vt:lpstr>
      <vt:lpstr>Times New Roman</vt:lpstr>
      <vt:lpstr>Wingdings</vt:lpstr>
      <vt:lpstr>Wingdings 2</vt:lpstr>
      <vt:lpstr>Официальная</vt:lpstr>
      <vt:lpstr>Презентация PowerPoint</vt:lpstr>
      <vt:lpstr>Актуальность (ФГОС НОО)</vt:lpstr>
      <vt:lpstr>Противоречие</vt:lpstr>
      <vt:lpstr>     Особенности современных школьников </vt:lpstr>
      <vt:lpstr>Презентация PowerPoint</vt:lpstr>
      <vt:lpstr>Элементы учебной ситуации</vt:lpstr>
      <vt:lpstr>Алгоритм создания учебной ситуации</vt:lpstr>
      <vt:lpstr>Презентация PowerPoint</vt:lpstr>
      <vt:lpstr>Литературное чтение. 2 класс Тема: К.И.Чуковский «Федорино горе»</vt:lpstr>
      <vt:lpstr>Презентация PowerPoint</vt:lpstr>
      <vt:lpstr>Планируемые результаты</vt:lpstr>
      <vt:lpstr>Русский язык. 1 класс  Тема «Имена собственные»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Визуализация  в  образовательном процессе</vt:lpstr>
      <vt:lpstr>Преодоление противоречия</vt:lpstr>
      <vt:lpstr>Перспективы опыта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поьзователь</dc:creator>
  <cp:lastModifiedBy>Acer</cp:lastModifiedBy>
  <cp:revision>134</cp:revision>
  <cp:lastPrinted>2024-04-03T07:46:38Z</cp:lastPrinted>
  <dcterms:created xsi:type="dcterms:W3CDTF">2020-12-13T06:24:49Z</dcterms:created>
  <dcterms:modified xsi:type="dcterms:W3CDTF">2024-06-10T17:09:24Z</dcterms:modified>
</cp:coreProperties>
</file>