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4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8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8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4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5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3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2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1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6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0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B717-E04E-44BA-A85A-5C959F67DA8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8A51-3B74-4320-8FFC-55BC6A978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4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14" y="1143356"/>
            <a:ext cx="6286500" cy="3733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660" y="169579"/>
            <a:ext cx="3072650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2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29" t="18442" r="41261" b="9034"/>
          <a:stretch/>
        </p:blipFill>
        <p:spPr>
          <a:xfrm>
            <a:off x="2674833" y="530908"/>
            <a:ext cx="5170206" cy="56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3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99" t="19439" r="41682" b="19377"/>
          <a:stretch/>
        </p:blipFill>
        <p:spPr>
          <a:xfrm>
            <a:off x="2683379" y="400833"/>
            <a:ext cx="5922236" cy="55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9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8684"/>
          <a:stretch/>
        </p:blipFill>
        <p:spPr>
          <a:xfrm>
            <a:off x="2905125" y="1162228"/>
            <a:ext cx="6381750" cy="500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2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589" t="18692" r="40421" b="21993"/>
          <a:stretch/>
        </p:blipFill>
        <p:spPr>
          <a:xfrm>
            <a:off x="3119215" y="353846"/>
            <a:ext cx="6204247" cy="54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0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659" t="19190" r="41542" b="23489"/>
          <a:stretch/>
        </p:blipFill>
        <p:spPr>
          <a:xfrm>
            <a:off x="2700470" y="366819"/>
            <a:ext cx="6828090" cy="59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0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518" t="18567" r="41402" b="12897"/>
          <a:stretch/>
        </p:blipFill>
        <p:spPr>
          <a:xfrm>
            <a:off x="2751745" y="340588"/>
            <a:ext cx="6058968" cy="62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09" t="12461" r="41262" b="6543"/>
          <a:stretch/>
        </p:blipFill>
        <p:spPr>
          <a:xfrm>
            <a:off x="3119214" y="211621"/>
            <a:ext cx="5161661" cy="64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0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168" t="13832" r="41262" b="8287"/>
          <a:stretch/>
        </p:blipFill>
        <p:spPr>
          <a:xfrm>
            <a:off x="2982482" y="68973"/>
            <a:ext cx="5554765" cy="64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589" t="19564" r="41542" b="10281"/>
          <a:stretch/>
        </p:blipFill>
        <p:spPr>
          <a:xfrm>
            <a:off x="2879932" y="187374"/>
            <a:ext cx="5597497" cy="599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3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659" t="18816" r="40771" b="57010"/>
          <a:stretch/>
        </p:blipFill>
        <p:spPr>
          <a:xfrm>
            <a:off x="2695363" y="1512607"/>
            <a:ext cx="7012479" cy="25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308" t="9969" r="42243" b="4425"/>
          <a:stretch/>
        </p:blipFill>
        <p:spPr>
          <a:xfrm>
            <a:off x="2982480" y="95107"/>
            <a:ext cx="5118932" cy="67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9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</cp:revision>
  <dcterms:created xsi:type="dcterms:W3CDTF">2024-03-10T10:29:01Z</dcterms:created>
  <dcterms:modified xsi:type="dcterms:W3CDTF">2024-03-31T11:45:17Z</dcterms:modified>
</cp:coreProperties>
</file>