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9" r:id="rId4"/>
    <p:sldId id="268" r:id="rId5"/>
    <p:sldId id="260" r:id="rId6"/>
    <p:sldId id="266" r:id="rId7"/>
    <p:sldId id="263" r:id="rId8"/>
    <p:sldId id="270" r:id="rId9"/>
    <p:sldId id="265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8" userDrawn="1">
          <p15:clr>
            <a:srgbClr val="A4A3A4"/>
          </p15:clr>
        </p15:guide>
        <p15:guide id="3" pos="121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pos="7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882" y="-270"/>
      </p:cViewPr>
      <p:guideLst>
        <p:guide orient="horz" pos="4178"/>
        <p:guide orient="horz" pos="119"/>
        <p:guide pos="121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ДДО Е.А. Климова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ДДО Е.А. Климов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6B-41EC-B3E4-EC98F9756B9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6B-41EC-B3E4-EC98F9756B9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6B-41EC-B3E4-EC98F9756B9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6B-41EC-B3E4-EC98F9756B9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6B-41EC-B3E4-EC98F9756B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человек-человек</c:v>
                </c:pt>
                <c:pt idx="1">
                  <c:v>человек-природа</c:v>
                </c:pt>
                <c:pt idx="2">
                  <c:v>человек-техника</c:v>
                </c:pt>
                <c:pt idx="3">
                  <c:v>человек-знак</c:v>
                </c:pt>
                <c:pt idx="4">
                  <c:v>человек-худ.об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</c:v>
                </c:pt>
                <c:pt idx="1">
                  <c:v>7.0000000000000007E-2</c:v>
                </c:pt>
                <c:pt idx="2">
                  <c:v>0.3</c:v>
                </c:pt>
                <c:pt idx="3">
                  <c:v>0.18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E6B-41EC-B3E4-EC98F9756B9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Матрица</a:t>
            </a:r>
            <a:r>
              <a:rPr lang="ru-RU" sz="1600" b="1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профессий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43-44E2-9612-B1DBB02B92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43-44E2-9612-B1DBB02B92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43-44E2-9612-B1DBB02B92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43-44E2-9612-B1DBB02B92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43-44E2-9612-B1DBB02B92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43-44E2-9612-B1DBB02B92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43-44E2-9612-B1DBB02B92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A43-44E2-9612-B1DBB02B92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A43-44E2-9612-B1DBB02B925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A43-44E2-9612-B1DBB02B92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Человек</c:v>
                </c:pt>
                <c:pt idx="1">
                  <c:v>Информация</c:v>
                </c:pt>
                <c:pt idx="2">
                  <c:v>Финансы</c:v>
                </c:pt>
                <c:pt idx="3">
                  <c:v>Техника</c:v>
                </c:pt>
                <c:pt idx="4">
                  <c:v>Искусство</c:v>
                </c:pt>
                <c:pt idx="5">
                  <c:v>Животные</c:v>
                </c:pt>
                <c:pt idx="6">
                  <c:v>Растения </c:v>
                </c:pt>
                <c:pt idx="7">
                  <c:v>Продукты</c:v>
                </c:pt>
                <c:pt idx="8">
                  <c:v>Изделия</c:v>
                </c:pt>
                <c:pt idx="9">
                  <c:v>Природные ресурсы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A43-44E2-9612-B1DBB02B9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1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6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4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9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4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2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8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6"/>
            </a:gs>
            <a:gs pos="57000">
              <a:schemeClr val="accent1">
                <a:lumMod val="40000"/>
                <a:lumOff val="60000"/>
              </a:schemeClr>
            </a:gs>
            <a:gs pos="33000">
              <a:schemeClr val="accent6">
                <a:lumMod val="40000"/>
                <a:lumOff val="60000"/>
              </a:schemeClr>
            </a:gs>
            <a:gs pos="99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C77E-4A1B-48F3-8412-B7B78D741AA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427A-BD83-4FDD-B7BA-508176E7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474299" y="1524429"/>
            <a:ext cx="3403562" cy="18350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4037" y="1562230"/>
            <a:ext cx="3524085" cy="202602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6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Руководитель ОО: </a:t>
            </a:r>
          </a:p>
          <a:p>
            <a:pPr>
              <a:lnSpc>
                <a:spcPct val="120000"/>
              </a:lnSpc>
            </a:pPr>
            <a:r>
              <a:rPr lang="ru-RU" sz="36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Арутюнян Елена </a:t>
            </a:r>
            <a:r>
              <a:rPr lang="ru-RU" sz="3600" dirty="0" err="1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Рудьевна</a:t>
            </a:r>
            <a:endParaRPr lang="ru-RU" sz="3600" dirty="0" smtClean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6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Адрес</a:t>
            </a:r>
            <a:r>
              <a:rPr lang="ru-RU" sz="36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36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Кировская область, Уржумский район, с.Лазарево, </a:t>
            </a:r>
            <a:r>
              <a:rPr lang="ru-RU" sz="3600" dirty="0" err="1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ул.Октябрьская</a:t>
            </a:r>
            <a:r>
              <a:rPr lang="ru-RU" sz="36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36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7</a:t>
            </a:r>
          </a:p>
          <a:p>
            <a:r>
              <a:rPr lang="ru-RU" sz="3800" dirty="0">
                <a:latin typeface="+mj-lt"/>
                <a:ea typeface="Segoe UI Emoji" panose="020B0502040204020203" pitchFamily="34" charset="0"/>
                <a:cs typeface="+mj-cs"/>
              </a:rPr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088" y="184365"/>
            <a:ext cx="8404263" cy="103031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088" y="0"/>
            <a:ext cx="8282211" cy="114659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Муниципальное казенное </a:t>
            </a:r>
            <a:r>
              <a:rPr lang="ru-RU" sz="2000" b="1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общеобразовательное </a:t>
            </a:r>
            <a:r>
              <a:rPr lang="ru-RU" sz="2000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учреждение</a:t>
            </a:r>
            <a:br>
              <a:rPr lang="ru-RU" sz="2000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ru-RU" sz="2000" b="1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средняя общеобразовательная </a:t>
            </a:r>
            <a:r>
              <a:rPr lang="ru-RU" sz="2000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школа с.Лазарево</a:t>
            </a:r>
            <a:br>
              <a:rPr lang="ru-RU" sz="2000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ru-RU" sz="2000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Уржумского района Кировской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217" y="188913"/>
            <a:ext cx="1079467" cy="108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650414" y="4465422"/>
            <a:ext cx="6349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ПРОФОРИЕНТАЦИОННЫЙ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ПРОЕКТ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«МЫ ВЫБИРАЕМ ПУТЬ!»</a:t>
            </a:r>
            <a:endParaRPr lang="ru-RU" sz="3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2522391"/>
            <a:ext cx="5458325" cy="4110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74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1064" y="102289"/>
            <a:ext cx="5637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ДОСТИЖЕНИЯ ПРОЕКТНОЙ КОМАНДЫ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896019" y="1601779"/>
            <a:ext cx="4320522" cy="501440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85588" y="1608116"/>
            <a:ext cx="2884867" cy="7856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Диагностика</a:t>
            </a:r>
            <a:endParaRPr lang="ru-RU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65838" y="5830576"/>
            <a:ext cx="2438025" cy="7856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 выбрал путь!</a:t>
            </a:r>
            <a:endParaRPr lang="ru-RU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43517" y="5830577"/>
            <a:ext cx="2746691" cy="7856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работы</a:t>
            </a:r>
            <a:endParaRPr lang="ru-RU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14" y="1880518"/>
            <a:ext cx="3572511" cy="43428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064" y="8300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ПРОДУКТ ПРОЕКТА –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рабочая тетрадь школьника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«Мои шаги в профессию»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59375" l="60221" r="902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70" t="26459" r="9984" b="36906"/>
          <a:stretch/>
        </p:blipFill>
        <p:spPr bwMode="auto">
          <a:xfrm>
            <a:off x="6033755" y="1869129"/>
            <a:ext cx="6045049" cy="44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9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92088" y="818601"/>
            <a:ext cx="11772900" cy="10068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Профориентационная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поддержка школьников во время 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выбора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профессии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8665" y="188913"/>
            <a:ext cx="289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ЦЕЛЬ ПРОЕКТА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665" y="1952672"/>
            <a:ext cx="303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АКТУАЛЬНОСТЬ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2088" y="2677037"/>
            <a:ext cx="11772900" cy="141200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Профессиональная ориентация сельских школьников в условиях современной экономики, формирование профессиональных намерений личности и путей ее реализации                                                 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9359" y="4211540"/>
            <a:ext cx="289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ИДЕЯ ПРОЕКТА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2088" y="4855340"/>
            <a:ext cx="11772900" cy="177723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оздание разнообразной среды </a:t>
            </a: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погружения учащихся </a:t>
            </a:r>
            <a:endParaRPr lang="ru-RU" sz="2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9-11 </a:t>
            </a: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классов в </a:t>
            </a:r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профессию</a:t>
            </a: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опорой на индивидуальную карту психологических особенностей старшеклассника и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личный профессиональный маршрут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60710" y="701504"/>
            <a:ext cx="5584452" cy="10174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 Проведение диагностики</a:t>
            </a:r>
            <a:endParaRPr lang="ru-RU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60710" y="1810106"/>
            <a:ext cx="5622213" cy="10431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  Разработка рабочей </a:t>
            </a:r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тетради </a:t>
            </a:r>
            <a:r>
              <a:rPr lang="ru-RU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«Мои шаги в профессию»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2247" y="3022763"/>
            <a:ext cx="5662741" cy="140245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 startAt="3"/>
            </a:pPr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 встреч: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3.1 «Разговоры на равных»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3.2 «Погружение в профессию»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2246" y="4560832"/>
            <a:ext cx="5623090" cy="9060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 startAt="4"/>
            </a:pPr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Анализ и оценка результатов 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60710" y="5672796"/>
            <a:ext cx="5584452" cy="94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  Представление опыта работы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7571" y="131339"/>
            <a:ext cx="3992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 РЕАЛИЗАЦИИ 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8675" y="123619"/>
            <a:ext cx="343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ЗАДАЧИ ПРОЕКТА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088" y="701504"/>
            <a:ext cx="5917164" cy="16043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Оказать помощь в исследовании профессиональных интересов школьников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088" y="3022763"/>
            <a:ext cx="5917163" cy="140245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Определить индивидуальные маршруты профессионального развития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088" y="5194852"/>
            <a:ext cx="5917163" cy="14265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Реализовать мероприятия по развитию профессиональных компетенций обучающихся  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2087" y="811369"/>
            <a:ext cx="11757459" cy="378842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У 100% обучающихся – участников проекта сформирован индивидуальный маршрут развития личностных и/или профессиональных компетенций.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Долгосрочный результат: поступление участников проекта в профессиональные учебные заведения по профилю, в котором обучающийся наиболее успешен.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3208" y="90152"/>
            <a:ext cx="477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ОЖИДАЕМЫЙ РЕЗУЛЬТАТ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8541850" y="2137097"/>
            <a:ext cx="2530315" cy="49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92766" y="2182505"/>
            <a:ext cx="1868556" cy="45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61897" y="2182505"/>
            <a:ext cx="1868556" cy="45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178085" y="2917264"/>
            <a:ext cx="3425353" cy="3191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15421" y="2917264"/>
            <a:ext cx="3261086" cy="3191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3992" y="2917264"/>
            <a:ext cx="3369851" cy="3191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854" y="1365160"/>
            <a:ext cx="3116687" cy="59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75229" y="99190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ДИАГНОСТИКА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044" y="1448818"/>
            <a:ext cx="2924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Объективный подход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6558" y="1365160"/>
            <a:ext cx="2805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Субъективный подход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4602" y="1365160"/>
            <a:ext cx="27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Проективный подход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7921" y="2222642"/>
            <a:ext cx="163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Тестирование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1750" y="2218551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Анкетирование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1009" y="2203741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МАК «Мое призвание»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781" y="3359096"/>
            <a:ext cx="3389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ru-RU" dirty="0"/>
              <a:t>Карта интересов </a:t>
            </a:r>
          </a:p>
          <a:p>
            <a:r>
              <a:rPr lang="ru-RU" dirty="0"/>
              <a:t>                          (А.Е. </a:t>
            </a:r>
            <a:r>
              <a:rPr lang="ru-RU" dirty="0" err="1"/>
              <a:t>Голомшток</a:t>
            </a:r>
            <a:r>
              <a:rPr lang="ru-RU" dirty="0"/>
              <a:t>) </a:t>
            </a:r>
          </a:p>
          <a:p>
            <a:pPr marL="342905" indent="-342905">
              <a:buFont typeface="Arial" panose="020B0604020202020204" pitchFamily="34" charset="0"/>
              <a:buChar char="•"/>
            </a:pPr>
            <a:r>
              <a:rPr lang="ru-RU" dirty="0" err="1"/>
              <a:t>Профориентационный</a:t>
            </a:r>
            <a:r>
              <a:rPr lang="ru-RU" dirty="0"/>
              <a:t> тест             </a:t>
            </a:r>
          </a:p>
          <a:p>
            <a:r>
              <a:rPr lang="ru-RU" dirty="0"/>
              <a:t>                              Л.А. </a:t>
            </a:r>
            <a:r>
              <a:rPr lang="ru-RU" dirty="0" err="1"/>
              <a:t>Йовайши</a:t>
            </a:r>
            <a:endParaRPr lang="ru-RU" dirty="0"/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ru-RU" dirty="0"/>
              <a:t>Методика профессиональных предпочтений Д. </a:t>
            </a:r>
            <a:r>
              <a:rPr lang="ru-RU" dirty="0" err="1"/>
              <a:t>Голланда</a:t>
            </a:r>
            <a:endParaRPr lang="ru-RU" dirty="0"/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ru-RU" dirty="0"/>
              <a:t>Определение типа будущей профессии (Е.А. Климова)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4748" y="4033433"/>
            <a:ext cx="3489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ru-RU" dirty="0"/>
              <a:t>Матрица выбора профессии – </a:t>
            </a:r>
          </a:p>
          <a:p>
            <a:r>
              <a:rPr lang="ru-RU" dirty="0"/>
              <a:t>экспериментальная методика, </a:t>
            </a:r>
          </a:p>
          <a:p>
            <a:r>
              <a:rPr lang="ru-RU" dirty="0"/>
              <a:t>разработанная специалистами </a:t>
            </a:r>
          </a:p>
          <a:p>
            <a:r>
              <a:rPr lang="ru-RU" dirty="0"/>
              <a:t>Московского областного центра </a:t>
            </a:r>
          </a:p>
          <a:p>
            <a:r>
              <a:rPr lang="ru-RU" dirty="0"/>
              <a:t>профессиональной ориентации  </a:t>
            </a:r>
          </a:p>
          <a:p>
            <a:r>
              <a:rPr lang="ru-RU" dirty="0" err="1"/>
              <a:t>Резяпкина</a:t>
            </a:r>
            <a:r>
              <a:rPr lang="ru-RU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4747" y="3274472"/>
            <a:ext cx="31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ru-RU" dirty="0"/>
              <a:t>Анкета </a:t>
            </a:r>
          </a:p>
          <a:p>
            <a:r>
              <a:rPr lang="ru-RU" dirty="0"/>
              <a:t>    «Выбор жизненного пути»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6399" y="3236315"/>
            <a:ext cx="329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ru-RU" dirty="0"/>
              <a:t>Техника «Выбор профессии»</a:t>
            </a:r>
          </a:p>
        </p:txBody>
      </p:sp>
      <p:pic>
        <p:nvPicPr>
          <p:cNvPr id="1028" name="Picture 4" descr="https://kursi24.org/wp-content/uploads/2022/06/metaforicheskie-assocziativnye-karty-moyo-prizvanie-mariya-budyakova_629890d05cd7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5765" r="18244" b="-3751"/>
          <a:stretch/>
        </p:blipFill>
        <p:spPr bwMode="auto">
          <a:xfrm>
            <a:off x="8449872" y="3620522"/>
            <a:ext cx="3093355" cy="27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404581" y="1365161"/>
            <a:ext cx="3116687" cy="59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38481" y="1446150"/>
            <a:ext cx="302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Субъективный подход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1284" y="1365160"/>
            <a:ext cx="2805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Субъективный подход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81108" y="1352659"/>
            <a:ext cx="3116687" cy="59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277256" y="1432559"/>
            <a:ext cx="2924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Проективный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13681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1500" y="164974"/>
            <a:ext cx="5303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 ДИАГНОСТИКИ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98071"/>
              </p:ext>
            </p:extLst>
          </p:nvPr>
        </p:nvGraphicFramePr>
        <p:xfrm>
          <a:off x="815916" y="1212110"/>
          <a:ext cx="4031087" cy="5317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4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6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7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№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человек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Врач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Юрист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Программист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Дизайнер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Инженер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Полицейский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Психолог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Маркетолог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Переводчик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Технолог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119932" y="917265"/>
          <a:ext cx="3915177" cy="27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67684" y="1574888"/>
            <a:ext cx="167425" cy="1416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867677" y="1869706"/>
            <a:ext cx="167425" cy="1416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867677" y="2181883"/>
            <a:ext cx="167425" cy="1416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67677" y="2558472"/>
            <a:ext cx="167425" cy="1416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867677" y="2872101"/>
            <a:ext cx="167425" cy="1416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063456" y="1461056"/>
            <a:ext cx="19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человек-человек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064550" y="1754171"/>
            <a:ext cx="201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человек-природа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046438" y="2016681"/>
            <a:ext cx="2875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человек-художественный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образ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075223" y="2443330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человек-техника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021110" y="2744432"/>
            <a:ext cx="290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человек-знаковая система</a:t>
            </a:r>
            <a:endParaRPr lang="ru-RU" dirty="0"/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4164425" y="3570137"/>
          <a:ext cx="5826190" cy="335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8867680" y="3812145"/>
            <a:ext cx="167425" cy="1416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867679" y="4124322"/>
            <a:ext cx="167425" cy="1416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67679" y="4390319"/>
            <a:ext cx="167425" cy="1416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867677" y="4675702"/>
            <a:ext cx="167425" cy="1416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867678" y="4955981"/>
            <a:ext cx="167425" cy="1416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67677" y="5236965"/>
            <a:ext cx="167425" cy="1416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867677" y="5481227"/>
            <a:ext cx="167425" cy="1416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867677" y="5752792"/>
            <a:ext cx="167425" cy="1416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867677" y="6059103"/>
            <a:ext cx="167425" cy="1416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67677" y="6329090"/>
            <a:ext cx="167425" cy="1416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063453" y="3686183"/>
            <a:ext cx="11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человек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9063453" y="395381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информация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063452" y="423781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финансы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9077655" y="4532314"/>
            <a:ext cx="107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техника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9058037" y="4811484"/>
            <a:ext cx="12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искусство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9035102" y="5099432"/>
            <a:ext cx="1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животные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075223" y="5365756"/>
            <a:ext cx="11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растения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9064550" y="5609960"/>
            <a:ext cx="124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продукты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9077871" y="5941620"/>
            <a:ext cx="111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изделия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9064550" y="6200087"/>
            <a:ext cx="228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природные 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4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верх 24"/>
          <p:cNvSpPr/>
          <p:nvPr/>
        </p:nvSpPr>
        <p:spPr>
          <a:xfrm rot="5400000">
            <a:off x="7696608" y="2770167"/>
            <a:ext cx="487686" cy="157504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5555904" y="1982473"/>
            <a:ext cx="487686" cy="784252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16200000">
            <a:off x="3738189" y="2998881"/>
            <a:ext cx="487686" cy="1063322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1964037">
            <a:off x="4606803" y="3981911"/>
            <a:ext cx="487686" cy="1417140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9193264">
            <a:off x="6788193" y="4131751"/>
            <a:ext cx="487686" cy="1290630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8936" y="1025904"/>
            <a:ext cx="2317171" cy="981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36710" y="1052928"/>
            <a:ext cx="2221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Встреча за самоваром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10072" y="3061960"/>
            <a:ext cx="2407106" cy="991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41750" y="3127303"/>
            <a:ext cx="2311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Круглый стол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23599" y="5397155"/>
            <a:ext cx="2406753" cy="1024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07511" y="5411838"/>
            <a:ext cx="2221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Встреча -портрет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8857" y="5397155"/>
            <a:ext cx="2443326" cy="1035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10618" y="5647928"/>
            <a:ext cx="239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 общения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20988" y="3097913"/>
            <a:ext cx="2444138" cy="963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71897" y="3074118"/>
            <a:ext cx="239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Встреча -презентация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24646" y="2790547"/>
            <a:ext cx="2628282" cy="1534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08582" y="3028340"/>
            <a:ext cx="304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«Разговор </a:t>
            </a:r>
          </a:p>
          <a:p>
            <a:pPr algn="ctr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равных»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479" y="1038984"/>
            <a:ext cx="1877465" cy="1909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611" y="1060223"/>
            <a:ext cx="2479084" cy="1867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42" y="1002595"/>
            <a:ext cx="1851202" cy="192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29066" y="129522"/>
            <a:ext cx="4914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ВСТРЕЧА СО СТУДЕНТАМИ</a:t>
            </a:r>
            <a:endParaRPr lang="ru-R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7" y="4177546"/>
            <a:ext cx="1835129" cy="2439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6187" b="12892"/>
          <a:stretch/>
        </p:blipFill>
        <p:spPr>
          <a:xfrm>
            <a:off x="2462151" y="1015081"/>
            <a:ext cx="1968356" cy="1899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44" y="4177546"/>
            <a:ext cx="1831823" cy="2377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83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987" y="120160"/>
            <a:ext cx="5876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ВСТРЕЧА С ПРОФЕССИОНАЛОМ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«Погружение в профессию»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6527" y="4750470"/>
            <a:ext cx="2121634" cy="1591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390961" y="1226463"/>
            <a:ext cx="2860230" cy="9136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5560" y="1421693"/>
            <a:ext cx="255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Психолог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0096" y="4776147"/>
            <a:ext cx="2121632" cy="1591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87547"/>
            <a:ext cx="2481522" cy="1750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54" y="4741007"/>
            <a:ext cx="2112493" cy="1584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27" y="4730357"/>
            <a:ext cx="2730920" cy="1859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t="13295" r="18979" b="33417"/>
          <a:stretch/>
        </p:blipFill>
        <p:spPr>
          <a:xfrm>
            <a:off x="6510403" y="2487547"/>
            <a:ext cx="2672969" cy="173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23370" r="154" b="2039"/>
          <a:stretch/>
        </p:blipFill>
        <p:spPr>
          <a:xfrm>
            <a:off x="9345323" y="4709251"/>
            <a:ext cx="2654590" cy="1897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594589" y="1226463"/>
            <a:ext cx="5235515" cy="9136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Сотрудник госэкспертизы в строительстве - Инженер</a:t>
            </a:r>
            <a:endParaRPr lang="ru-RU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62" y="2487547"/>
            <a:ext cx="2661151" cy="173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52" y="2487547"/>
            <a:ext cx="2494281" cy="173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73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7359467" y="252178"/>
            <a:ext cx="1974128" cy="9449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96813" y="5200373"/>
            <a:ext cx="3446521" cy="14417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2345" y="3684953"/>
            <a:ext cx="2414347" cy="14274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4140" y="4193578"/>
            <a:ext cx="2053448" cy="8744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477018" y="4021247"/>
            <a:ext cx="2043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u="sng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Ответственные: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Организаторы</a:t>
            </a:r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259" y="5272384"/>
            <a:ext cx="2501523" cy="136019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1815" y="1757256"/>
            <a:ext cx="3017329" cy="17436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13682" y="3387788"/>
            <a:ext cx="3438413" cy="14612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91003" y="260992"/>
            <a:ext cx="1760016" cy="7127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015" y="3625341"/>
            <a:ext cx="2017306" cy="7036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9287" y="1979178"/>
            <a:ext cx="2269267" cy="12891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057" y="188913"/>
            <a:ext cx="2608307" cy="13780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245" y="300338"/>
            <a:ext cx="1565484" cy="7898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56916" y="1736406"/>
            <a:ext cx="2478345" cy="1483744"/>
          </a:xfrm>
          <a:prstGeom prst="ellipse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4292" y="2065096"/>
            <a:ext cx="22054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Отмена офлайн мероприятия</a:t>
            </a:r>
            <a:endParaRPr lang="ru-RU" sz="2000" dirty="0">
              <a:solidFill>
                <a:srgbClr val="FF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9047355" y="1304309"/>
            <a:ext cx="2715491" cy="1745672"/>
          </a:xfrm>
          <a:prstGeom prst="ellipse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28153" y="5173857"/>
            <a:ext cx="2735905" cy="1494810"/>
          </a:xfrm>
          <a:prstGeom prst="ellipse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51274" y="333035"/>
            <a:ext cx="150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Причины</a:t>
            </a:r>
            <a:r>
              <a:rPr lang="ru-RU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Пандемия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935064" y="116837"/>
            <a:ext cx="2772218" cy="205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Последствия: </a:t>
            </a:r>
          </a:p>
          <a:p>
            <a:pPr algn="ctr"/>
            <a:r>
              <a:rPr lang="ru-RU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Встречи со студентами и специалистами проводятся без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«живого» общения</a:t>
            </a:r>
          </a:p>
          <a:p>
            <a:pPr algn="ctr"/>
            <a:endParaRPr lang="ru-RU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012315" y="2000996"/>
            <a:ext cx="2321779" cy="151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Мероприятия по </a:t>
            </a:r>
            <a:r>
              <a:rPr lang="ru-RU" u="sng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минимизации:</a:t>
            </a:r>
            <a:endParaRPr lang="ru-RU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 полностью в онлайн формат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43152" y="3656559"/>
            <a:ext cx="184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Ответственные</a:t>
            </a:r>
            <a:r>
              <a:rPr lang="ru-RU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Организаторы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120073" y="1693932"/>
            <a:ext cx="26495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возможности провести встречу со </a:t>
            </a:r>
            <a:r>
              <a:rPr lang="ru-RU" sz="2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студентами</a:t>
            </a:r>
            <a:endParaRPr lang="ru-RU" sz="2000" dirty="0">
              <a:solidFill>
                <a:srgbClr val="FF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99291" y="5403534"/>
            <a:ext cx="26495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возможности провести встречу со </a:t>
            </a:r>
            <a:r>
              <a:rPr lang="ru-RU" sz="2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специалистом</a:t>
            </a:r>
            <a:endParaRPr lang="ru-RU" sz="2000" dirty="0">
              <a:solidFill>
                <a:srgbClr val="FF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07063" y="3369675"/>
            <a:ext cx="334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Причины:</a:t>
            </a:r>
          </a:p>
          <a:p>
            <a:r>
              <a:rPr lang="ru-RU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</a:t>
            </a:r>
            <a:r>
              <a:rPr lang="ru-RU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студентов,  обучающихся на специальностях, соответствующих запросу учащихся</a:t>
            </a:r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166538" y="234716"/>
            <a:ext cx="2480161" cy="12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u="sng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Последствия:</a:t>
            </a:r>
          </a:p>
          <a:p>
            <a:pPr algn="ctr">
              <a:lnSpc>
                <a:spcPct val="107000"/>
              </a:lnSpc>
            </a:pPr>
            <a:r>
              <a:rPr lang="ru-RU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 на другие школы района</a:t>
            </a:r>
          </a:p>
          <a:p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600272" y="1679036"/>
            <a:ext cx="2679187" cy="21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Мероприятия по </a:t>
            </a:r>
            <a:r>
              <a:rPr lang="ru-RU" u="sng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минимизации:</a:t>
            </a:r>
            <a:endParaRPr lang="ru-RU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Найти и пригласить студентов- выпускников других школ </a:t>
            </a:r>
            <a:r>
              <a:rPr lang="ru-RU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района</a:t>
            </a:r>
            <a:endParaRPr lang="ru-RU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49358" y="255427"/>
            <a:ext cx="184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Ответственные: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Организаторы</a:t>
            </a:r>
          </a:p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32963" y="5266904"/>
            <a:ext cx="2517261" cy="181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Причины: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специалистов/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экспертов по запросу учащихся</a:t>
            </a:r>
          </a:p>
          <a:p>
            <a:pPr algn="ctr"/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614913" y="3643780"/>
            <a:ext cx="2321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Последствия:</a:t>
            </a:r>
          </a:p>
          <a:p>
            <a:pPr algn="ctr"/>
            <a:r>
              <a:rPr lang="ru-RU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 на выпускников других школ, успешных в профессии</a:t>
            </a:r>
          </a:p>
          <a:p>
            <a:pPr algn="ctr"/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7585936" y="5181029"/>
            <a:ext cx="3042875" cy="181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Мероприятия по минимизации 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Поездка (по выбору) на место работы специалиста или онлайн-встреча</a:t>
            </a:r>
          </a:p>
          <a:p>
            <a:endParaRPr lang="ru-RU" dirty="0"/>
          </a:p>
        </p:txBody>
      </p:sp>
      <p:sp>
        <p:nvSpPr>
          <p:cNvPr id="59" name="Стрелка вверх 58"/>
          <p:cNvSpPr/>
          <p:nvPr/>
        </p:nvSpPr>
        <p:spPr>
          <a:xfrm rot="21133175">
            <a:off x="707307" y="1298032"/>
            <a:ext cx="635837" cy="451458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 rot="2255502">
            <a:off x="2234167" y="1610591"/>
            <a:ext cx="635837" cy="451458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rot="6286194">
            <a:off x="2517682" y="2480219"/>
            <a:ext cx="635837" cy="388913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 rot="10800000">
            <a:off x="1106681" y="3248930"/>
            <a:ext cx="635837" cy="348585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 rot="15145962">
            <a:off x="8508946" y="2248762"/>
            <a:ext cx="635837" cy="498218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rot="491855">
            <a:off x="10480900" y="1017382"/>
            <a:ext cx="635837" cy="327750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10800000">
            <a:off x="10124935" y="3100830"/>
            <a:ext cx="635837" cy="249501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верх 65"/>
          <p:cNvSpPr/>
          <p:nvPr/>
        </p:nvSpPr>
        <p:spPr>
          <a:xfrm rot="19909866">
            <a:off x="9256703" y="1044706"/>
            <a:ext cx="635837" cy="379384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верх 66"/>
          <p:cNvSpPr/>
          <p:nvPr/>
        </p:nvSpPr>
        <p:spPr>
          <a:xfrm rot="5400000">
            <a:off x="6427796" y="5303289"/>
            <a:ext cx="635837" cy="1280785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верх 67"/>
          <p:cNvSpPr/>
          <p:nvPr/>
        </p:nvSpPr>
        <p:spPr>
          <a:xfrm rot="20024995">
            <a:off x="3245326" y="5141596"/>
            <a:ext cx="635837" cy="295886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верх 68"/>
          <p:cNvSpPr/>
          <p:nvPr/>
        </p:nvSpPr>
        <p:spPr>
          <a:xfrm rot="16200000">
            <a:off x="2799210" y="5765638"/>
            <a:ext cx="635837" cy="373681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верх 69"/>
          <p:cNvSpPr/>
          <p:nvPr/>
        </p:nvSpPr>
        <p:spPr>
          <a:xfrm rot="1762591">
            <a:off x="5586153" y="5092120"/>
            <a:ext cx="635837" cy="363816"/>
          </a:xfrm>
          <a:prstGeom prst="upArrow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21810" y="144024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РИСКИ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511</Words>
  <Application>Microsoft Office PowerPoint</Application>
  <PresentationFormat>Произвольный</PresentationFormat>
  <Paragraphs>160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казенное общеобразовательное учреждение средняя общеобразовательная школа с.Лазарево Уржумского района Кировской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6</dc:creator>
  <cp:lastModifiedBy>Windows User</cp:lastModifiedBy>
  <cp:revision>82</cp:revision>
  <dcterms:created xsi:type="dcterms:W3CDTF">2024-01-30T17:19:20Z</dcterms:created>
  <dcterms:modified xsi:type="dcterms:W3CDTF">2024-03-15T09:39:13Z</dcterms:modified>
</cp:coreProperties>
</file>