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70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16666666666669E-2"/>
          <c:y val="0.2175634842519685"/>
          <c:w val="0.73750000000000004"/>
          <c:h val="0.618607529527559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dirty="0" smtClean="0"/>
                      <a:t>50</a:t>
                    </a:r>
                    <a:r>
                      <a:rPr lang="ru-RU" sz="2400" baseline="0" dirty="0" smtClean="0"/>
                      <a:t> сл.\мин</a:t>
                    </a:r>
                    <a:endParaRPr lang="ru-RU" sz="2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smtClean="0"/>
                      <a:t>8</a:t>
                    </a:r>
                    <a:r>
                      <a:rPr lang="ru-RU" sz="2400" baseline="0" dirty="0" smtClean="0"/>
                      <a:t> сл./мин</a:t>
                    </a:r>
                    <a:endParaRPr lang="ru-RU" sz="2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5F1EBA-1E12-466F-BF70-7406B0A4B8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3D5AE0-E0A1-4B41-A56B-C09458A4C4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4460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asad_shko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098941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772816"/>
            <a:ext cx="318965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с. Суна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Зуевского района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Лимонова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Геннадьевна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412776"/>
            <a:ext cx="810972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повышение энергии,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родуктивности, снижения утомляемости.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«Круг-квадрат-треугольник-прямоугольник»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«Кулак-ладонь»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ладони»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«Фоторамка»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«Крестик»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 – два»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тренируется память;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мотивация;</a:t>
            </a:r>
          </a:p>
          <a:p>
            <a:pPr marL="514350" indent="-514350">
              <a:buAutoNum type="arabicParenR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озрастает уверенность в своих силах;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концентрация внимания;</a:t>
            </a:r>
          </a:p>
          <a:p>
            <a:pPr marL="514350" indent="-514350">
              <a:buAutoNum type="arabicParenR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ебёнок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быстрее справляется с заданием. </a:t>
            </a:r>
          </a:p>
          <a:p>
            <a:pPr marL="514350" indent="-514350">
              <a:buAutoNum type="arabicParenR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141277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2" name="TextBox 1"/>
          <p:cNvSpPr txBox="1"/>
          <p:nvPr/>
        </p:nvSpPr>
        <p:spPr>
          <a:xfrm rot="21030627">
            <a:off x="539552" y="2708920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i\Desktop\Новая папка\portfolio-studenta-327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95570068-1371-4699-8e90-6d90c24b2b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22354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97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3" y="1268760"/>
            <a:ext cx="7704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мастер-класса: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Скорочтение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памяти –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 из путей формирования навыка беглого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сознательного чтения в начальных классах»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3" y="126876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взаимодействие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повышение концентрации внимания.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«Зачеркни фигуры»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«Закрась стрелки»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«Дорисуй фигуры по вертикали»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«Найди слова»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 память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узнавания и удерживания в памяти зрительного образа.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1.«Запомнить картинки и записать».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2.«Игрушки»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84784"/>
            <a:ext cx="6547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Наглядно-образная память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запомнить образ.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«Квадраты»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«Точки»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«Геометрические фигуры»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412776"/>
            <a:ext cx="76956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приём, увеличивающий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бъём памяти путём образования ассоциаций.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историй»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«Карточки»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«Римская комната»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\Desktop\Новая папка\portfolio-studenta-32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" y="0"/>
            <a:ext cx="91380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412776"/>
            <a:ext cx="776315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на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скорости чтения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аблицы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«Шторка»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с «Моторчиком»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«Стук»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«Догонялки»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по очереди»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по радио»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215</TotalTime>
  <Words>252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20</cp:revision>
  <dcterms:created xsi:type="dcterms:W3CDTF">2024-01-25T19:01:03Z</dcterms:created>
  <dcterms:modified xsi:type="dcterms:W3CDTF">2024-01-28T17:56:56Z</dcterms:modified>
</cp:coreProperties>
</file>