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34.jpeg" ContentType="image/jpeg"/>
  <Override PartName="/ppt/media/image6.png" ContentType="image/png"/>
  <Override PartName="/ppt/media/image8.jpeg" ContentType="image/jpeg"/>
  <Override PartName="/ppt/media/image7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3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3407400" y="739080"/>
            <a:ext cx="5376960" cy="2384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3407400" y="739080"/>
            <a:ext cx="5376960" cy="2384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3407400" y="739080"/>
            <a:ext cx="5376960" cy="2384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407400" y="739080"/>
            <a:ext cx="5376960" cy="2384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0" y="4978440"/>
            <a:ext cx="12191760" cy="187920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95B6CCA8-19C3-4432-84CF-70381B60AAF1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latin typeface="Calibri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Пятый уровень структуры</a:t>
            </a:r>
            <a:endParaRPr b="0" lang="ru-RU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Шестой уровень структуры</a:t>
            </a:r>
            <a:endParaRPr b="0" lang="ru-RU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Седьмой уровень структуры</a:t>
            </a:r>
            <a:endParaRPr b="0" lang="ru-RU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g object 16" descr=""/>
          <p:cNvPicPr/>
          <p:nvPr/>
        </p:nvPicPr>
        <p:blipFill>
          <a:blip r:embed="rId2"/>
          <a:stretch/>
        </p:blipFill>
        <p:spPr>
          <a:xfrm>
            <a:off x="0" y="4978440"/>
            <a:ext cx="12191760" cy="187920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3200" spc="-1" strike="noStrike">
                <a:latin typeface="Calibri"/>
              </a:rPr>
              <a:t>Для правки текста заглавия щёлкните мышью</a:t>
            </a:r>
            <a:endParaRPr b="0" lang="ru-RU" sz="3200" spc="-1" strike="noStrike"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047A299D-3FDB-4FD5-93CF-1F029A06507B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Пятый уровень структуры</a:t>
            </a:r>
            <a:endParaRPr b="0" lang="ru-RU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Шестой уровень структуры</a:t>
            </a:r>
            <a:endParaRPr b="0" lang="ru-RU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Седьмой уровень структуры</a:t>
            </a:r>
            <a:endParaRPr b="0" lang="ru-RU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bg object 16" descr=""/>
          <p:cNvPicPr/>
          <p:nvPr/>
        </p:nvPicPr>
        <p:blipFill>
          <a:blip r:embed="rId2"/>
          <a:stretch/>
        </p:blipFill>
        <p:spPr>
          <a:xfrm>
            <a:off x="0" y="4978440"/>
            <a:ext cx="12191760" cy="187920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151440" y="739080"/>
            <a:ext cx="5888520" cy="1145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3200" spc="-1" strike="noStrike">
                <a:latin typeface="Calibri"/>
              </a:rPr>
              <a:t>Для правки текста заглавия щёлкните мышью</a:t>
            </a:r>
            <a:endParaRPr b="0" lang="ru-RU" sz="3200" spc="-1" strike="noStrike"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CCB70D64-D5BE-4880-8A9D-D13492A86919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Пятый уровень структуры</a:t>
            </a:r>
            <a:endParaRPr b="0" lang="ru-RU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Шестой уровень структуры</a:t>
            </a:r>
            <a:endParaRPr b="0" lang="ru-RU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Седьмой уровень структуры</a:t>
            </a:r>
            <a:endParaRPr b="0" lang="ru-RU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bg object 16" descr=""/>
          <p:cNvPicPr/>
          <p:nvPr/>
        </p:nvPicPr>
        <p:blipFill>
          <a:blip r:embed="rId2"/>
          <a:stretch/>
        </p:blipFill>
        <p:spPr>
          <a:xfrm>
            <a:off x="0" y="4978440"/>
            <a:ext cx="12191760" cy="187920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407400" y="739080"/>
            <a:ext cx="5376960" cy="5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3200" spc="-1" strike="noStrike">
                <a:latin typeface="Calibri"/>
              </a:rPr>
              <a:t>Для правки текста заглавия щёлкните мышью</a:t>
            </a:r>
            <a:endParaRPr b="0" lang="ru-RU" sz="3200" spc="-1" strike="noStrike"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577520"/>
            <a:ext cx="1097244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Пятый уровень структуры</a:t>
            </a:r>
            <a:endParaRPr b="0" lang="ru-RU" sz="18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Шестой уровень структуры</a:t>
            </a:r>
            <a:endParaRPr b="0" lang="ru-RU" sz="18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Седьмой уровень структуры</a:t>
            </a:r>
            <a:endParaRPr b="0" lang="ru-RU" sz="1800" spc="-1" strike="noStrike"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4F98CD65-38FE-48FA-8CF8-694227F95E5D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hyperlink" Target="https://infourok.ru/buklet-po-pdd-u-svetofora-kanikul-net-6152577.html" TargetMode="External"/><Relationship Id="rId4" Type="http://schemas.openxmlformats.org/officeDocument/2006/relationships/hyperlink" Target="https://infourok.ru/buklet-po-pdd-u-svetofora-kanikul-net-6152577.html" TargetMode="External"/><Relationship Id="rId5" Type="http://schemas.openxmlformats.org/officeDocument/2006/relationships/hyperlink" Target="https://infourok.ru/buklet-po-pdd-u-svetofora-kanikul-net-6152577.html" TargetMode="External"/><Relationship Id="rId6" Type="http://schemas.openxmlformats.org/officeDocument/2006/relationships/hyperlink" Target="https://infourok.ru/buklet-po-pdd-u-svetofora-kanikul-net-6152577.html" TargetMode="External"/><Relationship Id="rId7" Type="http://schemas.openxmlformats.org/officeDocument/2006/relationships/hyperlink" Target="https://infourok.ru/buklet-po-pdd-u-svetofora-kanikul-net-6152577.html" TargetMode="External"/><Relationship Id="rId8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image" Target="../media/image42.jpe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69" name="object 3"/>
          <p:cNvSpPr/>
          <p:nvPr/>
        </p:nvSpPr>
        <p:spPr>
          <a:xfrm>
            <a:off x="1980000" y="1882440"/>
            <a:ext cx="8647200" cy="22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040" bIns="0">
            <a:spAutoFit/>
          </a:bodyPr>
          <a:p>
            <a:pPr marL="12600" indent="720" algn="ctr">
              <a:lnSpc>
                <a:spcPts val="3461"/>
              </a:lnSpc>
              <a:spcBef>
                <a:spcPts val="536"/>
              </a:spcBef>
              <a:tabLst>
                <a:tab algn="l" pos="0"/>
              </a:tabLst>
            </a:pPr>
            <a:r>
              <a:rPr b="1" lang="ru-RU" sz="3200" spc="-32" strike="noStrike">
                <a:solidFill>
                  <a:srgbClr val="ffffff"/>
                </a:solidFill>
                <a:latin typeface="Tahoma"/>
              </a:rPr>
              <a:t>Формирование</a:t>
            </a:r>
            <a:r>
              <a:rPr b="1" lang="ru-RU" sz="3200" spc="-4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1" lang="ru-RU" sz="3200" spc="-120" strike="noStrike">
                <a:solidFill>
                  <a:srgbClr val="ffffff"/>
                </a:solidFill>
                <a:latin typeface="Tahoma"/>
              </a:rPr>
              <a:t>навыков</a:t>
            </a:r>
            <a:r>
              <a:rPr b="1" lang="ru-RU" sz="3200" spc="-4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1" lang="ru-RU" sz="3200" spc="12" strike="noStrike">
                <a:solidFill>
                  <a:srgbClr val="ffffff"/>
                </a:solidFill>
                <a:latin typeface="Tahoma"/>
              </a:rPr>
              <a:t>безопасного </a:t>
            </a:r>
            <a:r>
              <a:rPr b="1" lang="ru-RU" sz="3200" spc="18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1" lang="ru-RU" sz="3200" spc="-72" strike="noStrike">
                <a:solidFill>
                  <a:srgbClr val="ffffff"/>
                </a:solidFill>
                <a:latin typeface="Tahoma"/>
              </a:rPr>
              <a:t>поведения</a:t>
            </a:r>
            <a:r>
              <a:rPr b="1" lang="ru-RU" sz="3200" spc="-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1" lang="ru-RU" sz="3200" spc="12" strike="noStrike">
                <a:solidFill>
                  <a:srgbClr val="ffffff"/>
                </a:solidFill>
                <a:latin typeface="Tahoma"/>
              </a:rPr>
              <a:t>на</a:t>
            </a:r>
            <a:r>
              <a:rPr b="1" lang="ru-RU" sz="3200" spc="-5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1" lang="ru-RU" sz="3200" spc="12" strike="noStrike">
                <a:solidFill>
                  <a:srgbClr val="ffffff"/>
                </a:solidFill>
                <a:latin typeface="Tahoma"/>
              </a:rPr>
              <a:t>дороге</a:t>
            </a:r>
            <a:r>
              <a:rPr b="1" lang="ru-RU" sz="3200" spc="-52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1" lang="ru-RU" sz="3200" spc="-12" strike="noStrike">
                <a:solidFill>
                  <a:srgbClr val="ffffff"/>
                </a:solidFill>
                <a:latin typeface="Tahoma"/>
              </a:rPr>
              <a:t>через</a:t>
            </a:r>
            <a:r>
              <a:rPr b="1" lang="ru-RU" sz="3200" spc="-5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1" lang="ru-RU" sz="3200" spc="-60" strike="noStrike">
                <a:solidFill>
                  <a:srgbClr val="ffffff"/>
                </a:solidFill>
                <a:latin typeface="Tahoma"/>
              </a:rPr>
              <a:t>организацию </a:t>
            </a:r>
            <a:r>
              <a:rPr b="1" lang="ru-RU" sz="3200" spc="-919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1" lang="ru-RU" sz="3200" spc="117" strike="noStrike">
                <a:solidFill>
                  <a:srgbClr val="ffffff"/>
                </a:solidFill>
                <a:latin typeface="Tahoma"/>
              </a:rPr>
              <a:t>ра</a:t>
            </a:r>
            <a:r>
              <a:rPr b="1" lang="ru-RU" sz="3200" spc="111" strike="noStrike">
                <a:solidFill>
                  <a:srgbClr val="ffffff"/>
                </a:solidFill>
                <a:latin typeface="Tahoma"/>
              </a:rPr>
              <a:t>б</a:t>
            </a:r>
            <a:r>
              <a:rPr b="1" lang="ru-RU" sz="3200" spc="-41" strike="noStrike">
                <a:solidFill>
                  <a:srgbClr val="ffffff"/>
                </a:solidFill>
                <a:latin typeface="Tahoma"/>
              </a:rPr>
              <a:t>от</a:t>
            </a:r>
            <a:r>
              <a:rPr b="1" lang="ru-RU" sz="3200" spc="-52" strike="noStrike">
                <a:solidFill>
                  <a:srgbClr val="ffffff"/>
                </a:solidFill>
                <a:latin typeface="Tahoma"/>
              </a:rPr>
              <a:t>ы</a:t>
            </a:r>
            <a:r>
              <a:rPr b="1" lang="ru-RU" sz="3200" spc="-4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1" lang="ru-RU" sz="3200" spc="18" strike="noStrike">
                <a:solidFill>
                  <a:srgbClr val="ffffff"/>
                </a:solidFill>
                <a:latin typeface="Tahoma"/>
              </a:rPr>
              <a:t>отряд</a:t>
            </a:r>
            <a:r>
              <a:rPr b="1" lang="ru-RU" sz="3200" spc="24" strike="noStrike">
                <a:solidFill>
                  <a:srgbClr val="ffffff"/>
                </a:solidFill>
                <a:latin typeface="Tahoma"/>
              </a:rPr>
              <a:t>а</a:t>
            </a:r>
            <a:r>
              <a:rPr b="1" lang="ru-RU" sz="3200" spc="-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1" lang="ru-RU" sz="3200" spc="-182" strike="noStrike">
                <a:solidFill>
                  <a:srgbClr val="ffffff"/>
                </a:solidFill>
                <a:latin typeface="Tahoma"/>
              </a:rPr>
              <a:t>юных</a:t>
            </a:r>
            <a:r>
              <a:rPr b="1" lang="ru-RU" sz="3200" spc="-5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1" lang="ru-RU" sz="3200" spc="-32" strike="noStrike">
                <a:solidFill>
                  <a:srgbClr val="ffffff"/>
                </a:solidFill>
                <a:latin typeface="Tahoma"/>
              </a:rPr>
              <a:t>инс</a:t>
            </a:r>
            <a:r>
              <a:rPr b="1" lang="ru-RU" sz="3200" spc="-41" strike="noStrike">
                <a:solidFill>
                  <a:srgbClr val="ffffff"/>
                </a:solidFill>
                <a:latin typeface="Tahoma"/>
              </a:rPr>
              <a:t>п</a:t>
            </a:r>
            <a:r>
              <a:rPr b="1" lang="ru-RU" sz="3200" spc="24" strike="noStrike">
                <a:solidFill>
                  <a:srgbClr val="ffffff"/>
                </a:solidFill>
                <a:latin typeface="Tahoma"/>
              </a:rPr>
              <a:t>екто</a:t>
            </a:r>
            <a:r>
              <a:rPr b="1" lang="ru-RU" sz="3200" spc="18" strike="noStrike">
                <a:solidFill>
                  <a:srgbClr val="ffffff"/>
                </a:solidFill>
                <a:latin typeface="Tahoma"/>
              </a:rPr>
              <a:t>р</a:t>
            </a:r>
            <a:r>
              <a:rPr b="1" lang="ru-RU" sz="3200" spc="-86" strike="noStrike">
                <a:solidFill>
                  <a:srgbClr val="ffffff"/>
                </a:solidFill>
                <a:latin typeface="Tahoma"/>
              </a:rPr>
              <a:t>ов</a:t>
            </a:r>
            <a:endParaRPr b="0" lang="ru-RU" sz="3200" spc="-1" strike="noStrike">
              <a:latin typeface="XO Oriel"/>
            </a:endParaRPr>
          </a:p>
          <a:p>
            <a:pPr marL="720" indent="720" algn="ctr">
              <a:lnSpc>
                <a:spcPts val="3399"/>
              </a:lnSpc>
              <a:tabLst>
                <a:tab algn="l" pos="0"/>
              </a:tabLst>
            </a:pPr>
            <a:r>
              <a:rPr b="1" lang="ru-RU" sz="3200" spc="-35" strike="noStrike">
                <a:solidFill>
                  <a:srgbClr val="ffffff"/>
                </a:solidFill>
                <a:latin typeface="Tahoma"/>
              </a:rPr>
              <a:t>дорожного</a:t>
            </a:r>
            <a:r>
              <a:rPr b="1" lang="ru-RU" sz="3200" spc="-5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1" lang="ru-RU" sz="3200" spc="-140" strike="noStrike">
                <a:solidFill>
                  <a:srgbClr val="ffffff"/>
                </a:solidFill>
                <a:latin typeface="Tahoma"/>
              </a:rPr>
              <a:t>движения</a:t>
            </a:r>
            <a:r>
              <a:rPr b="1" lang="ru-RU" sz="3200" spc="-6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1" lang="ru-RU" sz="3200" spc="-171" strike="noStrike">
                <a:solidFill>
                  <a:srgbClr val="ffffff"/>
                </a:solidFill>
                <a:latin typeface="Tahoma"/>
              </a:rPr>
              <a:t>(ЮИД)</a:t>
            </a:r>
            <a:endParaRPr b="0" lang="ru-RU" sz="3200" spc="-1" strike="noStrike">
              <a:latin typeface="XO Oriel"/>
            </a:endParaRPr>
          </a:p>
        </p:txBody>
      </p:sp>
      <p:sp>
        <p:nvSpPr>
          <p:cNvPr id="170" name="object 4"/>
          <p:cNvSpPr/>
          <p:nvPr/>
        </p:nvSpPr>
        <p:spPr>
          <a:xfrm>
            <a:off x="1419120" y="5259600"/>
            <a:ext cx="8971560" cy="74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240" algn="ctr">
              <a:lnSpc>
                <a:spcPts val="1939"/>
              </a:lnSpc>
              <a:spcBef>
                <a:spcPts val="99"/>
              </a:spcBef>
            </a:pPr>
            <a:r>
              <a:rPr b="0" lang="ru-RU" sz="1700" spc="157" strike="noStrike">
                <a:solidFill>
                  <a:srgbClr val="ffffff"/>
                </a:solidFill>
                <a:latin typeface="Tahoma"/>
              </a:rPr>
              <a:t>Карсакова</a:t>
            </a:r>
            <a:r>
              <a:rPr b="0" lang="ru-RU" sz="1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ru-RU" sz="1700" spc="-1" strike="noStrike">
                <a:solidFill>
                  <a:srgbClr val="ffffff"/>
                </a:solidFill>
                <a:latin typeface="Tahoma"/>
              </a:rPr>
              <a:t>Татьяна</a:t>
            </a:r>
            <a:r>
              <a:rPr b="0" lang="ru-RU" sz="1700" spc="-10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ru-RU" sz="1700" spc="123" strike="noStrike">
                <a:solidFill>
                  <a:srgbClr val="ffffff"/>
                </a:solidFill>
                <a:latin typeface="Tahoma"/>
              </a:rPr>
              <a:t>Юрьевна</a:t>
            </a:r>
            <a:endParaRPr b="0" lang="ru-RU" sz="1700" spc="-1" strike="noStrike">
              <a:latin typeface="XO Oriel"/>
            </a:endParaRPr>
          </a:p>
          <a:p>
            <a:pPr marL="12600" algn="ctr">
              <a:lnSpc>
                <a:spcPts val="1840"/>
              </a:lnSpc>
              <a:spcBef>
                <a:spcPts val="130"/>
              </a:spcBef>
            </a:pPr>
            <a:r>
              <a:rPr b="0" lang="ru-RU" sz="1700" spc="77" strike="noStrike">
                <a:solidFill>
                  <a:srgbClr val="ffffff"/>
                </a:solidFill>
                <a:latin typeface="Tahoma"/>
              </a:rPr>
              <a:t>советник</a:t>
            </a:r>
            <a:r>
              <a:rPr b="0" lang="ru-RU" sz="1700" spc="-8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ru-RU" sz="1700" spc="123" strike="noStrike">
                <a:solidFill>
                  <a:srgbClr val="ffffff"/>
                </a:solidFill>
                <a:latin typeface="Tahoma"/>
              </a:rPr>
              <a:t>директора</a:t>
            </a:r>
            <a:r>
              <a:rPr b="0" lang="ru-RU" sz="1700" spc="-7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ru-RU" sz="1700" spc="117" strike="noStrike">
                <a:solidFill>
                  <a:srgbClr val="ffffff"/>
                </a:solidFill>
                <a:latin typeface="Tahoma"/>
              </a:rPr>
              <a:t>по</a:t>
            </a:r>
            <a:r>
              <a:rPr b="0" lang="ru-RU" sz="1700" spc="-7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ru-RU" sz="1700" spc="94" strike="noStrike">
                <a:solidFill>
                  <a:srgbClr val="ffffff"/>
                </a:solidFill>
                <a:latin typeface="Tahoma"/>
              </a:rPr>
              <a:t>воспитанию</a:t>
            </a:r>
            <a:r>
              <a:rPr b="0" lang="ru-RU" sz="1700" spc="-6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ru-RU" sz="1700" spc="157" strike="noStrike">
                <a:solidFill>
                  <a:srgbClr val="ffffff"/>
                </a:solidFill>
                <a:latin typeface="Tahoma"/>
              </a:rPr>
              <a:t>МКОУ</a:t>
            </a:r>
            <a:r>
              <a:rPr b="0" lang="ru-RU" sz="1700" spc="-9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ru-RU" sz="1700" spc="214" strike="noStrike">
                <a:solidFill>
                  <a:srgbClr val="ffffff"/>
                </a:solidFill>
                <a:latin typeface="Tahoma"/>
              </a:rPr>
              <a:t>ООШ</a:t>
            </a:r>
            <a:r>
              <a:rPr b="0" lang="ru-RU" sz="1700" spc="-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ru-RU" sz="1700" spc="12" strike="noStrike">
                <a:solidFill>
                  <a:srgbClr val="ffffff"/>
                </a:solidFill>
                <a:latin typeface="Tahoma"/>
              </a:rPr>
              <a:t>д.</a:t>
            </a:r>
            <a:r>
              <a:rPr b="0" lang="ru-RU" sz="1700" spc="-5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ru-RU" sz="1700" spc="128" strike="noStrike">
                <a:solidFill>
                  <a:srgbClr val="ffffff"/>
                </a:solidFill>
                <a:latin typeface="Tahoma"/>
              </a:rPr>
              <a:t>Малая</a:t>
            </a:r>
            <a:r>
              <a:rPr b="0" lang="ru-RU" sz="1700" spc="-10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ru-RU" sz="1700" spc="63" strike="noStrike">
                <a:solidFill>
                  <a:srgbClr val="ffffff"/>
                </a:solidFill>
                <a:latin typeface="Tahoma"/>
              </a:rPr>
              <a:t>Кильмезь</a:t>
            </a:r>
            <a:r>
              <a:rPr b="0" lang="ru-RU" sz="1700" spc="-8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ru-RU" sz="1700" spc="97" strike="noStrike">
                <a:solidFill>
                  <a:srgbClr val="ffffff"/>
                </a:solidFill>
                <a:latin typeface="Tahoma"/>
              </a:rPr>
              <a:t>Кильмезского </a:t>
            </a:r>
            <a:r>
              <a:rPr b="0" lang="ru-RU" sz="1700" spc="-51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ru-RU" sz="1700" spc="180" strike="noStrike">
                <a:solidFill>
                  <a:srgbClr val="ffffff"/>
                </a:solidFill>
                <a:latin typeface="Tahoma"/>
              </a:rPr>
              <a:t>района</a:t>
            </a:r>
            <a:r>
              <a:rPr b="0" lang="ru-RU" sz="1700" spc="-8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ru-RU" sz="1700" spc="103" strike="noStrike">
                <a:solidFill>
                  <a:srgbClr val="ffffff"/>
                </a:solidFill>
                <a:latin typeface="Tahoma"/>
              </a:rPr>
              <a:t>Кировской</a:t>
            </a:r>
            <a:r>
              <a:rPr b="0" lang="ru-RU" sz="1700" spc="-8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ru-RU" sz="1700" spc="128" strike="noStrike">
                <a:solidFill>
                  <a:srgbClr val="ffffff"/>
                </a:solidFill>
                <a:latin typeface="Tahoma"/>
              </a:rPr>
              <a:t>области</a:t>
            </a:r>
            <a:endParaRPr b="0" lang="ru-RU" sz="17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object 2"/>
          <p:cNvGrpSpPr/>
          <p:nvPr/>
        </p:nvGrpSpPr>
        <p:grpSpPr>
          <a:xfrm>
            <a:off x="263520" y="236160"/>
            <a:ext cx="11815200" cy="6091200"/>
            <a:chOff x="263520" y="236160"/>
            <a:chExt cx="11815200" cy="6091200"/>
          </a:xfrm>
        </p:grpSpPr>
        <p:pic>
          <p:nvPicPr>
            <p:cNvPr id="198" name="object 3" descr=""/>
            <p:cNvPicPr/>
            <p:nvPr/>
          </p:nvPicPr>
          <p:blipFill>
            <a:blip r:embed="rId1"/>
            <a:stretch/>
          </p:blipFill>
          <p:spPr>
            <a:xfrm>
              <a:off x="6003000" y="236160"/>
              <a:ext cx="6075720" cy="4557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9" name="object 4" descr=""/>
            <p:cNvPicPr/>
            <p:nvPr/>
          </p:nvPicPr>
          <p:blipFill>
            <a:blip r:embed="rId2"/>
            <a:stretch/>
          </p:blipFill>
          <p:spPr>
            <a:xfrm>
              <a:off x="263520" y="2590920"/>
              <a:ext cx="6644160" cy="373644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object 2"/>
          <p:cNvSpPr txBox="1"/>
          <p:nvPr/>
        </p:nvSpPr>
        <p:spPr>
          <a:xfrm>
            <a:off x="1733040" y="286560"/>
            <a:ext cx="8573400" cy="1387080"/>
          </a:xfrm>
          <a:prstGeom prst="rect">
            <a:avLst/>
          </a:prstGeom>
          <a:noFill/>
          <a:ln w="0">
            <a:noFill/>
          </a:ln>
        </p:spPr>
        <p:txBody>
          <a:bodyPr lIns="0" rIns="0" tIns="68040" bIns="0">
            <a:noAutofit/>
          </a:bodyPr>
          <a:p>
            <a:pPr marL="1257480" indent="-1244880">
              <a:lnSpc>
                <a:spcPts val="3461"/>
              </a:lnSpc>
              <a:spcBef>
                <a:spcPts val="536"/>
              </a:spcBef>
              <a:tabLst>
                <a:tab algn="l" pos="0"/>
              </a:tabLst>
            </a:pPr>
            <a:r>
              <a:rPr b="1" lang="ru-RU" sz="3200" spc="-66" strike="noStrike">
                <a:solidFill>
                  <a:srgbClr val="92278f"/>
                </a:solidFill>
                <a:latin typeface="Tahoma"/>
              </a:rPr>
              <a:t>Выступление</a:t>
            </a:r>
            <a:r>
              <a:rPr b="1" lang="ru-RU" sz="3200" spc="-46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35" strike="noStrike">
                <a:solidFill>
                  <a:srgbClr val="92278f"/>
                </a:solidFill>
                <a:latin typeface="Tahoma"/>
              </a:rPr>
              <a:t>социального</a:t>
            </a:r>
            <a:r>
              <a:rPr b="1" lang="ru-RU" sz="3200" spc="-55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117" strike="noStrike">
                <a:solidFill>
                  <a:srgbClr val="92278f"/>
                </a:solidFill>
                <a:latin typeface="Tahoma"/>
              </a:rPr>
              <a:t>театра</a:t>
            </a:r>
            <a:r>
              <a:rPr b="1" lang="ru-RU" sz="3200" spc="-66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49" strike="noStrike">
                <a:solidFill>
                  <a:srgbClr val="92278f"/>
                </a:solidFill>
                <a:latin typeface="Tahoma"/>
              </a:rPr>
              <a:t>перед </a:t>
            </a:r>
            <a:r>
              <a:rPr b="1" lang="ru-RU" sz="3200" spc="-919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55" strike="noStrike">
                <a:solidFill>
                  <a:srgbClr val="92278f"/>
                </a:solidFill>
                <a:latin typeface="Tahoma"/>
              </a:rPr>
              <a:t>учениками</a:t>
            </a:r>
            <a:r>
              <a:rPr b="1" lang="ru-RU" sz="3200" spc="-32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92" strike="noStrike">
                <a:solidFill>
                  <a:srgbClr val="92278f"/>
                </a:solidFill>
                <a:latin typeface="Tahoma"/>
              </a:rPr>
              <a:t>начальной</a:t>
            </a:r>
            <a:r>
              <a:rPr b="1" lang="ru-RU" sz="3200" spc="-15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160" strike="noStrike">
                <a:solidFill>
                  <a:srgbClr val="92278f"/>
                </a:solidFill>
                <a:latin typeface="Tahoma"/>
              </a:rPr>
              <a:t>школы</a:t>
            </a:r>
            <a:endParaRPr b="0" lang="ru-RU" sz="3200" spc="-1" strike="noStrike">
              <a:latin typeface="Calibri"/>
            </a:endParaRPr>
          </a:p>
        </p:txBody>
      </p:sp>
      <p:grpSp>
        <p:nvGrpSpPr>
          <p:cNvPr id="201" name="object 3"/>
          <p:cNvGrpSpPr/>
          <p:nvPr/>
        </p:nvGrpSpPr>
        <p:grpSpPr>
          <a:xfrm>
            <a:off x="105120" y="1371600"/>
            <a:ext cx="11723760" cy="4510800"/>
            <a:chOff x="105120" y="1371600"/>
            <a:chExt cx="11723760" cy="4510800"/>
          </a:xfrm>
        </p:grpSpPr>
        <p:pic>
          <p:nvPicPr>
            <p:cNvPr id="202" name="object 4" descr=""/>
            <p:cNvPicPr/>
            <p:nvPr/>
          </p:nvPicPr>
          <p:blipFill>
            <a:blip r:embed="rId1"/>
            <a:stretch/>
          </p:blipFill>
          <p:spPr>
            <a:xfrm>
              <a:off x="105120" y="1371600"/>
              <a:ext cx="5914440" cy="4510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3" name="object 5" descr=""/>
            <p:cNvPicPr/>
            <p:nvPr/>
          </p:nvPicPr>
          <p:blipFill>
            <a:blip r:embed="rId2"/>
            <a:stretch/>
          </p:blipFill>
          <p:spPr>
            <a:xfrm>
              <a:off x="6019920" y="1456920"/>
              <a:ext cx="5808960" cy="326844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object 2"/>
          <p:cNvSpPr txBox="1"/>
          <p:nvPr/>
        </p:nvSpPr>
        <p:spPr>
          <a:xfrm>
            <a:off x="916920" y="739080"/>
            <a:ext cx="495324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-52" strike="noStrike">
                <a:solidFill>
                  <a:srgbClr val="92278f"/>
                </a:solidFill>
                <a:latin typeface="Tahoma"/>
              </a:rPr>
              <a:t>День</a:t>
            </a:r>
            <a:r>
              <a:rPr b="1" lang="ru-RU" sz="3200" spc="-66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46" strike="noStrike">
                <a:solidFill>
                  <a:srgbClr val="92278f"/>
                </a:solidFill>
                <a:latin typeface="Tahoma"/>
              </a:rPr>
              <a:t>памяти</a:t>
            </a:r>
            <a:r>
              <a:rPr b="1" lang="ru-RU" sz="3200" spc="-72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41" strike="noStrike">
                <a:solidFill>
                  <a:srgbClr val="92278f"/>
                </a:solidFill>
                <a:latin typeface="Tahoma"/>
              </a:rPr>
              <a:t>жертв</a:t>
            </a:r>
            <a:r>
              <a:rPr b="1" lang="ru-RU" sz="3200" spc="-75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290" strike="noStrike">
                <a:solidFill>
                  <a:srgbClr val="92278f"/>
                </a:solidFill>
                <a:latin typeface="Tahoma"/>
              </a:rPr>
              <a:t>ДТП</a:t>
            </a:r>
            <a:endParaRPr b="0" lang="ru-RU" sz="3200" spc="-1" strike="noStrike">
              <a:latin typeface="Calibri"/>
            </a:endParaRPr>
          </a:p>
        </p:txBody>
      </p:sp>
      <p:pic>
        <p:nvPicPr>
          <p:cNvPr id="205" name="object 3" descr=""/>
          <p:cNvPicPr/>
          <p:nvPr/>
        </p:nvPicPr>
        <p:blipFill>
          <a:blip r:embed="rId1"/>
          <a:stretch/>
        </p:blipFill>
        <p:spPr>
          <a:xfrm>
            <a:off x="204120" y="1581840"/>
            <a:ext cx="5815080" cy="4362840"/>
          </a:xfrm>
          <a:prstGeom prst="rect">
            <a:avLst/>
          </a:prstGeom>
          <a:ln w="0">
            <a:noFill/>
          </a:ln>
        </p:spPr>
      </p:pic>
      <p:pic>
        <p:nvPicPr>
          <p:cNvPr id="206" name="object 4" descr=""/>
          <p:cNvPicPr/>
          <p:nvPr/>
        </p:nvPicPr>
        <p:blipFill>
          <a:blip r:embed="rId2"/>
          <a:stretch/>
        </p:blipFill>
        <p:spPr>
          <a:xfrm>
            <a:off x="6172200" y="1581840"/>
            <a:ext cx="5815080" cy="436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object 2"/>
          <p:cNvSpPr txBox="1"/>
          <p:nvPr/>
        </p:nvSpPr>
        <p:spPr>
          <a:xfrm>
            <a:off x="916920" y="739080"/>
            <a:ext cx="928332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52" strike="noStrike">
                <a:solidFill>
                  <a:srgbClr val="92278f"/>
                </a:solidFill>
                <a:latin typeface="Tahoma"/>
              </a:rPr>
              <a:t>По</a:t>
            </a:r>
            <a:r>
              <a:rPr b="1" lang="ru-RU" sz="3200" spc="49" strike="noStrike">
                <a:solidFill>
                  <a:srgbClr val="92278f"/>
                </a:solidFill>
                <a:latin typeface="Tahoma"/>
              </a:rPr>
              <a:t>с</a:t>
            </a:r>
            <a:r>
              <a:rPr b="1" lang="ru-RU" sz="3200" spc="-66" strike="noStrike">
                <a:solidFill>
                  <a:srgbClr val="92278f"/>
                </a:solidFill>
                <a:latin typeface="Tahoma"/>
              </a:rPr>
              <a:t>вящени</a:t>
            </a:r>
            <a:r>
              <a:rPr b="1" lang="ru-RU" sz="3200" spc="-52" strike="noStrike">
                <a:solidFill>
                  <a:srgbClr val="92278f"/>
                </a:solidFill>
                <a:latin typeface="Tahoma"/>
              </a:rPr>
              <a:t>е</a:t>
            </a:r>
            <a:r>
              <a:rPr b="1" lang="ru-RU" sz="3200" spc="-60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52" strike="noStrike">
                <a:solidFill>
                  <a:srgbClr val="92278f"/>
                </a:solidFill>
                <a:latin typeface="Tahoma"/>
              </a:rPr>
              <a:t>уче</a:t>
            </a:r>
            <a:r>
              <a:rPr b="1" lang="ru-RU" sz="3200" spc="-60" strike="noStrike">
                <a:solidFill>
                  <a:srgbClr val="92278f"/>
                </a:solidFill>
                <a:latin typeface="Tahoma"/>
              </a:rPr>
              <a:t>н</a:t>
            </a:r>
            <a:r>
              <a:rPr b="1" lang="ru-RU" sz="3200" spc="-202" strike="noStrike">
                <a:solidFill>
                  <a:srgbClr val="92278f"/>
                </a:solidFill>
                <a:latin typeface="Tahoma"/>
              </a:rPr>
              <a:t>и</a:t>
            </a:r>
            <a:r>
              <a:rPr b="1" lang="ru-RU" sz="3200" spc="-191" strike="noStrike">
                <a:solidFill>
                  <a:srgbClr val="92278f"/>
                </a:solidFill>
                <a:latin typeface="Tahoma"/>
              </a:rPr>
              <a:t>к</a:t>
            </a:r>
            <a:r>
              <a:rPr b="1" lang="ru-RU" sz="3200" spc="-86" strike="noStrike">
                <a:solidFill>
                  <a:srgbClr val="92278f"/>
                </a:solidFill>
                <a:latin typeface="Tahoma"/>
              </a:rPr>
              <a:t>о</a:t>
            </a:r>
            <a:r>
              <a:rPr b="1" lang="ru-RU" sz="3200" spc="-80" strike="noStrike">
                <a:solidFill>
                  <a:srgbClr val="92278f"/>
                </a:solidFill>
                <a:latin typeface="Tahoma"/>
              </a:rPr>
              <a:t>в</a:t>
            </a:r>
            <a:r>
              <a:rPr b="1" lang="ru-RU" sz="3200" spc="-32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245" strike="noStrike">
                <a:solidFill>
                  <a:srgbClr val="92278f"/>
                </a:solidFill>
                <a:latin typeface="Tahoma"/>
              </a:rPr>
              <a:t>1</a:t>
            </a:r>
            <a:r>
              <a:rPr b="1" lang="ru-RU" sz="3200" spc="-46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126" strike="noStrike">
                <a:solidFill>
                  <a:srgbClr val="92278f"/>
                </a:solidFill>
                <a:latin typeface="Tahoma"/>
              </a:rPr>
              <a:t>кла</a:t>
            </a:r>
            <a:r>
              <a:rPr b="1" lang="ru-RU" sz="3200" spc="287" strike="noStrike">
                <a:solidFill>
                  <a:srgbClr val="92278f"/>
                </a:solidFill>
                <a:latin typeface="Tahoma"/>
              </a:rPr>
              <a:t>сс</a:t>
            </a:r>
            <a:r>
              <a:rPr b="1" lang="ru-RU" sz="3200" spc="333" strike="noStrike">
                <a:solidFill>
                  <a:srgbClr val="92278f"/>
                </a:solidFill>
                <a:latin typeface="Tahoma"/>
              </a:rPr>
              <a:t>а</a:t>
            </a:r>
            <a:r>
              <a:rPr b="1" lang="ru-RU" sz="3200" spc="-26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231" strike="noStrike">
                <a:solidFill>
                  <a:srgbClr val="92278f"/>
                </a:solidFill>
                <a:latin typeface="Tahoma"/>
              </a:rPr>
              <a:t>в</a:t>
            </a:r>
            <a:r>
              <a:rPr b="1" lang="ru-RU" sz="3200" spc="-46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26" strike="noStrike">
                <a:solidFill>
                  <a:srgbClr val="92278f"/>
                </a:solidFill>
                <a:latin typeface="Tahoma"/>
              </a:rPr>
              <a:t>пе</a:t>
            </a:r>
            <a:r>
              <a:rPr b="1" lang="ru-RU" sz="3200" spc="-21" strike="noStrike">
                <a:solidFill>
                  <a:srgbClr val="92278f"/>
                </a:solidFill>
                <a:latin typeface="Tahoma"/>
              </a:rPr>
              <a:t>ш</a:t>
            </a:r>
            <a:r>
              <a:rPr b="1" lang="ru-RU" sz="3200" spc="24" strike="noStrike">
                <a:solidFill>
                  <a:srgbClr val="92278f"/>
                </a:solidFill>
                <a:latin typeface="Tahoma"/>
              </a:rPr>
              <a:t>ех</a:t>
            </a:r>
            <a:r>
              <a:rPr b="1" lang="ru-RU" sz="3200" spc="32" strike="noStrike">
                <a:solidFill>
                  <a:srgbClr val="92278f"/>
                </a:solidFill>
                <a:latin typeface="Tahoma"/>
              </a:rPr>
              <a:t>о</a:t>
            </a:r>
            <a:r>
              <a:rPr b="1" lang="ru-RU" sz="3200" spc="-114" strike="noStrike">
                <a:solidFill>
                  <a:srgbClr val="92278f"/>
                </a:solidFill>
                <a:latin typeface="Tahoma"/>
              </a:rPr>
              <a:t>ды</a:t>
            </a:r>
            <a:endParaRPr b="0" lang="ru-RU" sz="3200" spc="-1" strike="noStrike">
              <a:latin typeface="Calibri"/>
            </a:endParaRPr>
          </a:p>
        </p:txBody>
      </p:sp>
      <p:pic>
        <p:nvPicPr>
          <p:cNvPr id="208" name="object 3" descr=""/>
          <p:cNvPicPr/>
          <p:nvPr/>
        </p:nvPicPr>
        <p:blipFill>
          <a:blip r:embed="rId1"/>
          <a:stretch/>
        </p:blipFill>
        <p:spPr>
          <a:xfrm>
            <a:off x="82440" y="1690200"/>
            <a:ext cx="5350320" cy="4083840"/>
          </a:xfrm>
          <a:prstGeom prst="rect">
            <a:avLst/>
          </a:prstGeom>
          <a:ln w="0">
            <a:noFill/>
          </a:ln>
        </p:spPr>
      </p:pic>
      <p:pic>
        <p:nvPicPr>
          <p:cNvPr id="209" name="object 4" descr=""/>
          <p:cNvPicPr/>
          <p:nvPr/>
        </p:nvPicPr>
        <p:blipFill>
          <a:blip r:embed="rId2"/>
          <a:stretch/>
        </p:blipFill>
        <p:spPr>
          <a:xfrm>
            <a:off x="5510880" y="1690200"/>
            <a:ext cx="6598440" cy="408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object 2"/>
          <p:cNvSpPr txBox="1"/>
          <p:nvPr/>
        </p:nvSpPr>
        <p:spPr>
          <a:xfrm>
            <a:off x="1507680" y="520200"/>
            <a:ext cx="9174600" cy="1213200"/>
          </a:xfrm>
          <a:prstGeom prst="rect">
            <a:avLst/>
          </a:prstGeom>
          <a:noFill/>
          <a:ln w="0">
            <a:noFill/>
          </a:ln>
        </p:spPr>
        <p:txBody>
          <a:bodyPr lIns="0" rIns="0" tIns="68040" bIns="0">
            <a:noAutofit/>
          </a:bodyPr>
          <a:p>
            <a:pPr marL="3754080" indent="-3741840">
              <a:lnSpc>
                <a:spcPts val="3461"/>
              </a:lnSpc>
              <a:spcBef>
                <a:spcPts val="536"/>
              </a:spcBef>
              <a:tabLst>
                <a:tab algn="l" pos="0"/>
              </a:tabLst>
            </a:pPr>
            <a:r>
              <a:rPr b="1" lang="ru-RU" sz="3200" spc="-35" strike="noStrike">
                <a:solidFill>
                  <a:srgbClr val="92278f"/>
                </a:solidFill>
                <a:latin typeface="Tahoma"/>
              </a:rPr>
              <a:t>Уча</a:t>
            </a:r>
            <a:r>
              <a:rPr b="1" lang="ru-RU" sz="3200" spc="89" strike="noStrike">
                <a:solidFill>
                  <a:srgbClr val="92278f"/>
                </a:solidFill>
                <a:latin typeface="Tahoma"/>
              </a:rPr>
              <a:t>сти</a:t>
            </a:r>
            <a:r>
              <a:rPr b="1" lang="ru-RU" sz="3200" spc="97" strike="noStrike">
                <a:solidFill>
                  <a:srgbClr val="92278f"/>
                </a:solidFill>
                <a:latin typeface="Tahoma"/>
              </a:rPr>
              <a:t>е</a:t>
            </a:r>
            <a:r>
              <a:rPr b="1" lang="ru-RU" sz="3200" spc="-46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236" strike="noStrike">
                <a:solidFill>
                  <a:srgbClr val="92278f"/>
                </a:solidFill>
                <a:latin typeface="Tahoma"/>
              </a:rPr>
              <a:t>в</a:t>
            </a:r>
            <a:r>
              <a:rPr b="1" lang="ru-RU" sz="3200" spc="-46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32" strike="noStrike">
                <a:solidFill>
                  <a:srgbClr val="92278f"/>
                </a:solidFill>
                <a:latin typeface="Tahoma"/>
              </a:rPr>
              <a:t>ра</a:t>
            </a:r>
            <a:r>
              <a:rPr b="1" lang="ru-RU" sz="3200" spc="29" strike="noStrike">
                <a:solidFill>
                  <a:srgbClr val="92278f"/>
                </a:solidFill>
                <a:latin typeface="Tahoma"/>
              </a:rPr>
              <a:t>й</a:t>
            </a:r>
            <a:r>
              <a:rPr b="1" lang="ru-RU" sz="3200" spc="-21" strike="noStrike">
                <a:solidFill>
                  <a:srgbClr val="92278f"/>
                </a:solidFill>
                <a:latin typeface="Tahoma"/>
              </a:rPr>
              <a:t>онном </a:t>
            </a:r>
            <a:r>
              <a:rPr b="1" lang="ru-RU" sz="3200" spc="-137" strike="noStrike">
                <a:solidFill>
                  <a:srgbClr val="92278f"/>
                </a:solidFill>
                <a:latin typeface="Tahoma"/>
              </a:rPr>
              <a:t>конк</a:t>
            </a:r>
            <a:r>
              <a:rPr b="1" lang="ru-RU" sz="3200" spc="148" strike="noStrike">
                <a:solidFill>
                  <a:srgbClr val="92278f"/>
                </a:solidFill>
                <a:latin typeface="Tahoma"/>
              </a:rPr>
              <a:t>урс</a:t>
            </a:r>
            <a:r>
              <a:rPr b="1" lang="ru-RU" sz="3200" spc="157" strike="noStrike">
                <a:solidFill>
                  <a:srgbClr val="92278f"/>
                </a:solidFill>
                <a:latin typeface="Tahoma"/>
              </a:rPr>
              <a:t>е</a:t>
            </a:r>
            <a:r>
              <a:rPr b="1" lang="ru-RU" sz="3200" spc="-32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60" strike="noStrike">
                <a:solidFill>
                  <a:srgbClr val="92278f"/>
                </a:solidFill>
                <a:latin typeface="Tahoma"/>
              </a:rPr>
              <a:t>«Безопасное  </a:t>
            </a:r>
            <a:r>
              <a:rPr b="1" lang="ru-RU" sz="3200" spc="-100" strike="noStrike">
                <a:solidFill>
                  <a:srgbClr val="92278f"/>
                </a:solidFill>
                <a:latin typeface="Tahoma"/>
              </a:rPr>
              <a:t>колесо»</a:t>
            </a:r>
            <a:endParaRPr b="0" lang="ru-RU" sz="3200" spc="-1" strike="noStrike">
              <a:latin typeface="Calibri"/>
            </a:endParaRPr>
          </a:p>
        </p:txBody>
      </p:sp>
      <p:pic>
        <p:nvPicPr>
          <p:cNvPr id="211" name="object 3" descr=""/>
          <p:cNvPicPr/>
          <p:nvPr/>
        </p:nvPicPr>
        <p:blipFill>
          <a:blip r:embed="rId1"/>
          <a:stretch/>
        </p:blipFill>
        <p:spPr>
          <a:xfrm>
            <a:off x="388800" y="1654920"/>
            <a:ext cx="5181120" cy="4780440"/>
          </a:xfrm>
          <a:prstGeom prst="rect">
            <a:avLst/>
          </a:prstGeom>
          <a:ln w="0">
            <a:noFill/>
          </a:ln>
        </p:spPr>
      </p:pic>
      <p:pic>
        <p:nvPicPr>
          <p:cNvPr id="212" name="object 4" descr=""/>
          <p:cNvPicPr/>
          <p:nvPr/>
        </p:nvPicPr>
        <p:blipFill>
          <a:blip r:embed="rId2"/>
          <a:stretch/>
        </p:blipFill>
        <p:spPr>
          <a:xfrm>
            <a:off x="5968080" y="1551600"/>
            <a:ext cx="4989240" cy="375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object 2"/>
          <p:cNvSpPr txBox="1"/>
          <p:nvPr/>
        </p:nvSpPr>
        <p:spPr>
          <a:xfrm>
            <a:off x="1507680" y="520200"/>
            <a:ext cx="9174600" cy="1213200"/>
          </a:xfrm>
          <a:prstGeom prst="rect">
            <a:avLst/>
          </a:prstGeom>
          <a:noFill/>
          <a:ln w="0">
            <a:noFill/>
          </a:ln>
        </p:spPr>
        <p:txBody>
          <a:bodyPr lIns="0" rIns="0" tIns="68040" bIns="0">
            <a:noAutofit/>
          </a:bodyPr>
          <a:p>
            <a:pPr marL="3754080" indent="-3741840">
              <a:lnSpc>
                <a:spcPts val="3461"/>
              </a:lnSpc>
              <a:spcBef>
                <a:spcPts val="536"/>
              </a:spcBef>
              <a:tabLst>
                <a:tab algn="l" pos="0"/>
              </a:tabLst>
            </a:pPr>
            <a:r>
              <a:rPr b="1" lang="ru-RU" sz="3200" spc="-35" strike="noStrike">
                <a:solidFill>
                  <a:srgbClr val="92278f"/>
                </a:solidFill>
                <a:latin typeface="Tahoma"/>
              </a:rPr>
              <a:t>Уча</a:t>
            </a:r>
            <a:r>
              <a:rPr b="1" lang="ru-RU" sz="3200" spc="89" strike="noStrike">
                <a:solidFill>
                  <a:srgbClr val="92278f"/>
                </a:solidFill>
                <a:latin typeface="Tahoma"/>
              </a:rPr>
              <a:t>сти</a:t>
            </a:r>
            <a:r>
              <a:rPr b="1" lang="ru-RU" sz="3200" spc="97" strike="noStrike">
                <a:solidFill>
                  <a:srgbClr val="92278f"/>
                </a:solidFill>
                <a:latin typeface="Tahoma"/>
              </a:rPr>
              <a:t>е</a:t>
            </a:r>
            <a:r>
              <a:rPr b="1" lang="ru-RU" sz="3200" spc="-46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236" strike="noStrike">
                <a:solidFill>
                  <a:srgbClr val="92278f"/>
                </a:solidFill>
                <a:latin typeface="Tahoma"/>
              </a:rPr>
              <a:t>в</a:t>
            </a:r>
            <a:r>
              <a:rPr b="1" lang="ru-RU" sz="3200" spc="-46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32" strike="noStrike">
                <a:solidFill>
                  <a:srgbClr val="92278f"/>
                </a:solidFill>
                <a:latin typeface="Tahoma"/>
              </a:rPr>
              <a:t>ра</a:t>
            </a:r>
            <a:r>
              <a:rPr b="1" lang="ru-RU" sz="3200" spc="29" strike="noStrike">
                <a:solidFill>
                  <a:srgbClr val="92278f"/>
                </a:solidFill>
                <a:latin typeface="Tahoma"/>
              </a:rPr>
              <a:t>й</a:t>
            </a:r>
            <a:r>
              <a:rPr b="1" lang="ru-RU" sz="3200" spc="-21" strike="noStrike">
                <a:solidFill>
                  <a:srgbClr val="92278f"/>
                </a:solidFill>
                <a:latin typeface="Tahoma"/>
              </a:rPr>
              <a:t>онном </a:t>
            </a:r>
            <a:r>
              <a:rPr b="1" lang="ru-RU" sz="3200" spc="-137" strike="noStrike">
                <a:solidFill>
                  <a:srgbClr val="92278f"/>
                </a:solidFill>
                <a:latin typeface="Tahoma"/>
              </a:rPr>
              <a:t>конк</a:t>
            </a:r>
            <a:r>
              <a:rPr b="1" lang="ru-RU" sz="3200" spc="148" strike="noStrike">
                <a:solidFill>
                  <a:srgbClr val="92278f"/>
                </a:solidFill>
                <a:latin typeface="Tahoma"/>
              </a:rPr>
              <a:t>урс</a:t>
            </a:r>
            <a:r>
              <a:rPr b="1" lang="ru-RU" sz="3200" spc="157" strike="noStrike">
                <a:solidFill>
                  <a:srgbClr val="92278f"/>
                </a:solidFill>
                <a:latin typeface="Tahoma"/>
              </a:rPr>
              <a:t>е</a:t>
            </a:r>
            <a:r>
              <a:rPr b="1" lang="ru-RU" sz="3200" spc="-32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60" strike="noStrike">
                <a:solidFill>
                  <a:srgbClr val="92278f"/>
                </a:solidFill>
                <a:latin typeface="Tahoma"/>
              </a:rPr>
              <a:t>«Безопасное  </a:t>
            </a:r>
            <a:r>
              <a:rPr b="1" lang="ru-RU" sz="3200" spc="-100" strike="noStrike">
                <a:solidFill>
                  <a:srgbClr val="92278f"/>
                </a:solidFill>
                <a:latin typeface="Tahoma"/>
              </a:rPr>
              <a:t>колесо»</a:t>
            </a:r>
            <a:endParaRPr b="0" lang="ru-RU" sz="3200" spc="-1" strike="noStrike">
              <a:latin typeface="Calibri"/>
            </a:endParaRPr>
          </a:p>
        </p:txBody>
      </p:sp>
      <p:pic>
        <p:nvPicPr>
          <p:cNvPr id="214" name="object 3" descr=""/>
          <p:cNvPicPr/>
          <p:nvPr/>
        </p:nvPicPr>
        <p:blipFill>
          <a:blip r:embed="rId1"/>
          <a:stretch/>
        </p:blipFill>
        <p:spPr>
          <a:xfrm>
            <a:off x="838080" y="2051280"/>
            <a:ext cx="5181120" cy="3899520"/>
          </a:xfrm>
          <a:prstGeom prst="rect">
            <a:avLst/>
          </a:prstGeom>
          <a:ln w="0">
            <a:noFill/>
          </a:ln>
        </p:spPr>
      </p:pic>
      <p:pic>
        <p:nvPicPr>
          <p:cNvPr id="215" name="object 4" descr=""/>
          <p:cNvPicPr/>
          <p:nvPr/>
        </p:nvPicPr>
        <p:blipFill>
          <a:blip r:embed="rId2"/>
          <a:stretch/>
        </p:blipFill>
        <p:spPr>
          <a:xfrm>
            <a:off x="6172200" y="1690200"/>
            <a:ext cx="5760360" cy="324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object 2"/>
          <p:cNvSpPr txBox="1"/>
          <p:nvPr/>
        </p:nvSpPr>
        <p:spPr>
          <a:xfrm>
            <a:off x="916920" y="739080"/>
            <a:ext cx="935712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29" strike="noStrike">
                <a:solidFill>
                  <a:srgbClr val="92278f"/>
                </a:solidFill>
                <a:latin typeface="Tahoma"/>
              </a:rPr>
              <a:t>Создание</a:t>
            </a:r>
            <a:r>
              <a:rPr b="1" lang="ru-RU" sz="3200" spc="-35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26" strike="noStrike">
                <a:solidFill>
                  <a:srgbClr val="92278f"/>
                </a:solidFill>
                <a:latin typeface="Tahoma"/>
              </a:rPr>
              <a:t>обучающих</a:t>
            </a:r>
            <a:r>
              <a:rPr b="1" lang="ru-RU" sz="3200" spc="-60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75" strike="noStrike">
                <a:solidFill>
                  <a:srgbClr val="92278f"/>
                </a:solidFill>
                <a:latin typeface="Tahoma"/>
              </a:rPr>
              <a:t>видеороликов</a:t>
            </a:r>
            <a:r>
              <a:rPr b="1" lang="ru-RU" sz="3200" spc="-46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41" strike="noStrike">
                <a:solidFill>
                  <a:srgbClr val="92278f"/>
                </a:solidFill>
                <a:latin typeface="Tahoma"/>
              </a:rPr>
              <a:t>по </a:t>
            </a:r>
            <a:r>
              <a:rPr b="1" lang="ru-RU" sz="3200" spc="-80" strike="noStrike">
                <a:solidFill>
                  <a:srgbClr val="92278f"/>
                </a:solidFill>
                <a:latin typeface="Tahoma"/>
              </a:rPr>
              <a:t>ПДД</a:t>
            </a:r>
            <a:endParaRPr b="0" lang="ru-RU" sz="3200" spc="-1" strike="noStrike">
              <a:latin typeface="Calibri"/>
            </a:endParaRPr>
          </a:p>
        </p:txBody>
      </p:sp>
      <p:pic>
        <p:nvPicPr>
          <p:cNvPr id="217" name="object 3" descr=""/>
          <p:cNvPicPr/>
          <p:nvPr/>
        </p:nvPicPr>
        <p:blipFill>
          <a:blip r:embed="rId1"/>
          <a:stretch/>
        </p:blipFill>
        <p:spPr>
          <a:xfrm>
            <a:off x="214920" y="1321200"/>
            <a:ext cx="6673320" cy="3885840"/>
          </a:xfrm>
          <a:prstGeom prst="rect">
            <a:avLst/>
          </a:prstGeom>
          <a:ln w="0">
            <a:noFill/>
          </a:ln>
        </p:spPr>
      </p:pic>
      <p:pic>
        <p:nvPicPr>
          <p:cNvPr id="218" name="object 4" descr=""/>
          <p:cNvPicPr/>
          <p:nvPr/>
        </p:nvPicPr>
        <p:blipFill>
          <a:blip r:embed="rId2"/>
          <a:stretch/>
        </p:blipFill>
        <p:spPr>
          <a:xfrm>
            <a:off x="7079040" y="3264480"/>
            <a:ext cx="4600440" cy="2706120"/>
          </a:xfrm>
          <a:prstGeom prst="rect">
            <a:avLst/>
          </a:prstGeom>
          <a:ln w="0">
            <a:noFill/>
          </a:ln>
        </p:spPr>
      </p:pic>
      <p:sp>
        <p:nvSpPr>
          <p:cNvPr id="219" name="object 5"/>
          <p:cNvSpPr/>
          <p:nvPr/>
        </p:nvSpPr>
        <p:spPr>
          <a:xfrm>
            <a:off x="483840" y="5583600"/>
            <a:ext cx="3528360" cy="9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3200" spc="-111" strike="noStrike" u="heavy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Tahoma"/>
                <a:hlinkClick r:id="rId3"/>
              </a:rPr>
              <a:t>Буклетов</a:t>
            </a:r>
            <a:r>
              <a:rPr b="1" lang="ru-RU" sz="3200" spc="-72" strike="noStrike" u="heavy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Tahoma"/>
                <a:hlinkClick r:id="rId4"/>
              </a:rPr>
              <a:t> </a:t>
            </a:r>
            <a:r>
              <a:rPr b="1" lang="ru-RU" sz="3200" spc="-41" strike="noStrike" u="heavy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Tahoma"/>
                <a:hlinkClick r:id="rId5"/>
              </a:rPr>
              <a:t>по</a:t>
            </a:r>
            <a:r>
              <a:rPr b="1" lang="ru-RU" sz="3200" spc="-80" strike="noStrike" u="heavy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Tahoma"/>
                <a:hlinkClick r:id="rId6"/>
              </a:rPr>
              <a:t> </a:t>
            </a:r>
            <a:r>
              <a:rPr b="1" lang="ru-RU" sz="3200" spc="-86" strike="noStrike" u="heavy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Tahoma"/>
                <a:hlinkClick r:id="rId7"/>
              </a:rPr>
              <a:t>ПДД</a:t>
            </a:r>
            <a:endParaRPr b="0" lang="ru-RU" sz="3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object 2"/>
          <p:cNvSpPr txBox="1"/>
          <p:nvPr/>
        </p:nvSpPr>
        <p:spPr>
          <a:xfrm>
            <a:off x="916920" y="520200"/>
            <a:ext cx="803808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ts val="3651"/>
              </a:lnSpc>
              <a:spcBef>
                <a:spcPts val="105"/>
              </a:spcBef>
            </a:pPr>
            <a:r>
              <a:rPr b="1" lang="ru-RU" sz="3200" spc="-100" strike="noStrike">
                <a:solidFill>
                  <a:srgbClr val="92278f"/>
                </a:solidFill>
                <a:latin typeface="Tahoma"/>
              </a:rPr>
              <a:t>Ежегодная</a:t>
            </a:r>
            <a:r>
              <a:rPr b="1" lang="ru-RU" sz="3200" spc="-60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63" strike="noStrike">
                <a:solidFill>
                  <a:srgbClr val="92278f"/>
                </a:solidFill>
                <a:latin typeface="Tahoma"/>
              </a:rPr>
              <a:t>всероссийская</a:t>
            </a:r>
            <a:r>
              <a:rPr b="1" lang="ru-RU" sz="3200" spc="-46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35" strike="noStrike">
                <a:solidFill>
                  <a:srgbClr val="92278f"/>
                </a:solidFill>
                <a:latin typeface="Tahoma"/>
              </a:rPr>
              <a:t>олимпиада</a:t>
            </a:r>
            <a:endParaRPr b="0" lang="ru-RU" sz="3200" spc="-1" strike="noStrike">
              <a:latin typeface="Calibri"/>
            </a:endParaRPr>
          </a:p>
          <a:p>
            <a:pPr marL="12600">
              <a:lnSpc>
                <a:spcPts val="3651"/>
              </a:lnSpc>
            </a:pPr>
            <a:r>
              <a:rPr b="1" lang="ru-RU" sz="3200" spc="-92" strike="noStrike">
                <a:solidFill>
                  <a:srgbClr val="92278f"/>
                </a:solidFill>
                <a:latin typeface="Tahoma"/>
              </a:rPr>
              <a:t>«Безопасные</a:t>
            </a:r>
            <a:r>
              <a:rPr b="1" lang="ru-RU" sz="3200" spc="-72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145" strike="noStrike">
                <a:solidFill>
                  <a:srgbClr val="92278f"/>
                </a:solidFill>
                <a:latin typeface="Tahoma"/>
              </a:rPr>
              <a:t>дороги»</a:t>
            </a:r>
            <a:endParaRPr b="0" lang="ru-RU" sz="3200" spc="-1" strike="noStrike">
              <a:latin typeface="Calibri"/>
            </a:endParaRPr>
          </a:p>
        </p:txBody>
      </p:sp>
      <p:pic>
        <p:nvPicPr>
          <p:cNvPr id="221" name="object 3" descr=""/>
          <p:cNvPicPr/>
          <p:nvPr/>
        </p:nvPicPr>
        <p:blipFill>
          <a:blip r:embed="rId1"/>
          <a:stretch/>
        </p:blipFill>
        <p:spPr>
          <a:xfrm>
            <a:off x="6172200" y="2058840"/>
            <a:ext cx="5181120" cy="3885840"/>
          </a:xfrm>
          <a:prstGeom prst="rect">
            <a:avLst/>
          </a:prstGeom>
          <a:ln w="0">
            <a:noFill/>
          </a:ln>
        </p:spPr>
      </p:pic>
      <p:pic>
        <p:nvPicPr>
          <p:cNvPr id="222" name="object 4" descr=""/>
          <p:cNvPicPr/>
          <p:nvPr/>
        </p:nvPicPr>
        <p:blipFill>
          <a:blip r:embed="rId2"/>
          <a:stretch/>
        </p:blipFill>
        <p:spPr>
          <a:xfrm>
            <a:off x="838080" y="2058840"/>
            <a:ext cx="5181120" cy="388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bject 2"/>
          <p:cNvSpPr txBox="1"/>
          <p:nvPr/>
        </p:nvSpPr>
        <p:spPr>
          <a:xfrm>
            <a:off x="3407400" y="739080"/>
            <a:ext cx="537696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7640">
              <a:lnSpc>
                <a:spcPct val="100000"/>
              </a:lnSpc>
              <a:spcBef>
                <a:spcPts val="105"/>
              </a:spcBef>
            </a:pPr>
            <a:r>
              <a:rPr b="1" lang="ru-RU" sz="3200" spc="-41" strike="noStrike">
                <a:solidFill>
                  <a:srgbClr val="92278f"/>
                </a:solidFill>
                <a:latin typeface="Tahoma"/>
              </a:rPr>
              <a:t>Достижения</a:t>
            </a:r>
            <a:r>
              <a:rPr b="1" lang="ru-RU" sz="3200" spc="-72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18" strike="noStrike">
                <a:solidFill>
                  <a:srgbClr val="92278f"/>
                </a:solidFill>
                <a:latin typeface="Tahoma"/>
              </a:rPr>
              <a:t>отряда</a:t>
            </a:r>
            <a:r>
              <a:rPr b="1" lang="ru-RU" sz="3200" spc="-60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126" strike="noStrike">
                <a:solidFill>
                  <a:srgbClr val="92278f"/>
                </a:solidFill>
                <a:latin typeface="Tahoma"/>
              </a:rPr>
              <a:t>ЮИД</a:t>
            </a:r>
            <a:endParaRPr b="0" lang="ru-RU" sz="3200" spc="-1" strike="noStrike">
              <a:latin typeface="Calibri"/>
            </a:endParaRPr>
          </a:p>
        </p:txBody>
      </p:sp>
      <p:pic>
        <p:nvPicPr>
          <p:cNvPr id="224" name="object 3" descr=""/>
          <p:cNvPicPr/>
          <p:nvPr/>
        </p:nvPicPr>
        <p:blipFill>
          <a:blip r:embed="rId1"/>
          <a:stretch/>
        </p:blipFill>
        <p:spPr>
          <a:xfrm>
            <a:off x="559440" y="1728360"/>
            <a:ext cx="3369240" cy="4763520"/>
          </a:xfrm>
          <a:prstGeom prst="rect">
            <a:avLst/>
          </a:prstGeom>
          <a:ln w="0">
            <a:noFill/>
          </a:ln>
        </p:spPr>
      </p:pic>
      <p:pic>
        <p:nvPicPr>
          <p:cNvPr id="225" name="object 4" descr=""/>
          <p:cNvPicPr/>
          <p:nvPr/>
        </p:nvPicPr>
        <p:blipFill>
          <a:blip r:embed="rId2"/>
          <a:stretch/>
        </p:blipFill>
        <p:spPr>
          <a:xfrm>
            <a:off x="4303800" y="1516320"/>
            <a:ext cx="3517200" cy="4975560"/>
          </a:xfrm>
          <a:prstGeom prst="rect">
            <a:avLst/>
          </a:prstGeom>
          <a:ln w="0">
            <a:noFill/>
          </a:ln>
        </p:spPr>
      </p:pic>
      <p:pic>
        <p:nvPicPr>
          <p:cNvPr id="226" name="object 5" descr=""/>
          <p:cNvPicPr/>
          <p:nvPr/>
        </p:nvPicPr>
        <p:blipFill>
          <a:blip r:embed="rId3"/>
          <a:stretch/>
        </p:blipFill>
        <p:spPr>
          <a:xfrm>
            <a:off x="8237160" y="1516320"/>
            <a:ext cx="3517200" cy="497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object 2"/>
          <p:cNvSpPr txBox="1"/>
          <p:nvPr/>
        </p:nvSpPr>
        <p:spPr>
          <a:xfrm>
            <a:off x="3407400" y="739080"/>
            <a:ext cx="537696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7640">
              <a:lnSpc>
                <a:spcPct val="100000"/>
              </a:lnSpc>
              <a:spcBef>
                <a:spcPts val="105"/>
              </a:spcBef>
            </a:pPr>
            <a:r>
              <a:rPr b="1" lang="ru-RU" sz="3200" spc="-41" strike="noStrike">
                <a:solidFill>
                  <a:srgbClr val="92278f"/>
                </a:solidFill>
                <a:latin typeface="Tahoma"/>
              </a:rPr>
              <a:t>Достижения</a:t>
            </a:r>
            <a:r>
              <a:rPr b="1" lang="ru-RU" sz="3200" spc="-72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18" strike="noStrike">
                <a:solidFill>
                  <a:srgbClr val="92278f"/>
                </a:solidFill>
                <a:latin typeface="Tahoma"/>
              </a:rPr>
              <a:t>отряда</a:t>
            </a:r>
            <a:r>
              <a:rPr b="1" lang="ru-RU" sz="3200" spc="-60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126" strike="noStrike">
                <a:solidFill>
                  <a:srgbClr val="92278f"/>
                </a:solidFill>
                <a:latin typeface="Tahoma"/>
              </a:rPr>
              <a:t>ЮИД</a:t>
            </a:r>
            <a:endParaRPr b="0" lang="ru-RU" sz="3200" spc="-1" strike="noStrike">
              <a:latin typeface="Calibri"/>
            </a:endParaRPr>
          </a:p>
        </p:txBody>
      </p:sp>
      <p:pic>
        <p:nvPicPr>
          <p:cNvPr id="228" name="object 3" descr=""/>
          <p:cNvPicPr/>
          <p:nvPr/>
        </p:nvPicPr>
        <p:blipFill>
          <a:blip r:embed="rId1"/>
          <a:stretch/>
        </p:blipFill>
        <p:spPr>
          <a:xfrm>
            <a:off x="182880" y="1516320"/>
            <a:ext cx="3517200" cy="4975560"/>
          </a:xfrm>
          <a:prstGeom prst="rect">
            <a:avLst/>
          </a:prstGeom>
          <a:ln w="0">
            <a:noFill/>
          </a:ln>
        </p:spPr>
      </p:pic>
      <p:pic>
        <p:nvPicPr>
          <p:cNvPr id="229" name="object 4" descr=""/>
          <p:cNvPicPr/>
          <p:nvPr/>
        </p:nvPicPr>
        <p:blipFill>
          <a:blip r:embed="rId2"/>
          <a:stretch/>
        </p:blipFill>
        <p:spPr>
          <a:xfrm>
            <a:off x="4238280" y="1516320"/>
            <a:ext cx="3517200" cy="4975560"/>
          </a:xfrm>
          <a:prstGeom prst="rect">
            <a:avLst/>
          </a:prstGeom>
          <a:ln w="0">
            <a:noFill/>
          </a:ln>
        </p:spPr>
      </p:pic>
      <p:pic>
        <p:nvPicPr>
          <p:cNvPr id="230" name="object 5" descr=""/>
          <p:cNvPicPr/>
          <p:nvPr/>
        </p:nvPicPr>
        <p:blipFill>
          <a:blip r:embed="rId3"/>
          <a:stretch/>
        </p:blipFill>
        <p:spPr>
          <a:xfrm>
            <a:off x="8295120" y="1516320"/>
            <a:ext cx="3517200" cy="497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object 2"/>
          <p:cNvSpPr/>
          <p:nvPr/>
        </p:nvSpPr>
        <p:spPr>
          <a:xfrm>
            <a:off x="717840" y="387720"/>
            <a:ext cx="10359000" cy="13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324360" algn="just">
              <a:lnSpc>
                <a:spcPct val="13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1700" spc="-1" strike="noStrike">
                <a:latin typeface="Times New Roman"/>
              </a:rPr>
              <a:t>Отряды </a:t>
            </a:r>
            <a:r>
              <a:rPr b="1" lang="ru-RU" sz="1700" spc="-7" strike="noStrike">
                <a:latin typeface="Times New Roman"/>
              </a:rPr>
              <a:t>юных </a:t>
            </a:r>
            <a:r>
              <a:rPr b="1" lang="ru-RU" sz="1700" spc="-15" strike="noStrike">
                <a:latin typeface="Times New Roman"/>
              </a:rPr>
              <a:t>инспекторов </a:t>
            </a:r>
            <a:r>
              <a:rPr b="1" lang="ru-RU" sz="1700" spc="-12" strike="noStrike">
                <a:latin typeface="Times New Roman"/>
              </a:rPr>
              <a:t>движения </a:t>
            </a:r>
            <a:r>
              <a:rPr b="0" lang="ru-RU" sz="1700" spc="-1" strike="noStrike">
                <a:latin typeface="Times New Roman"/>
              </a:rPr>
              <a:t>– </a:t>
            </a:r>
            <a:r>
              <a:rPr b="0" lang="ru-RU" sz="1700" spc="-7" strike="noStrike">
                <a:latin typeface="Times New Roman"/>
              </a:rPr>
              <a:t>добровольные </a:t>
            </a:r>
            <a:r>
              <a:rPr b="0" lang="ru-RU" sz="1700" spc="-12" strike="noStrike">
                <a:latin typeface="Times New Roman"/>
              </a:rPr>
              <a:t>объединения </a:t>
            </a:r>
            <a:r>
              <a:rPr b="0" lang="ru-RU" sz="1700" spc="-21" strike="noStrike">
                <a:latin typeface="Times New Roman"/>
              </a:rPr>
              <a:t>школьников, </a:t>
            </a:r>
            <a:r>
              <a:rPr b="0" lang="ru-RU" sz="1700" spc="-26" strike="noStrike">
                <a:latin typeface="Times New Roman"/>
              </a:rPr>
              <a:t>которые </a:t>
            </a:r>
            <a:r>
              <a:rPr b="0" lang="ru-RU" sz="1700" spc="-7" strike="noStrike">
                <a:latin typeface="Times New Roman"/>
              </a:rPr>
              <a:t>создаются </a:t>
            </a:r>
            <a:r>
              <a:rPr b="0" lang="ru-RU" sz="1700" spc="-1" strike="noStrike">
                <a:latin typeface="Times New Roman"/>
              </a:rPr>
              <a:t>с </a:t>
            </a:r>
            <a:r>
              <a:rPr b="0" lang="ru-RU" sz="1700" spc="4" strike="noStrike">
                <a:latin typeface="Times New Roman"/>
              </a:rPr>
              <a:t> </a:t>
            </a:r>
            <a:r>
              <a:rPr b="0" lang="ru-RU" sz="1700" spc="-7" strike="noStrike">
                <a:latin typeface="Times New Roman"/>
              </a:rPr>
              <a:t>целью</a:t>
            </a:r>
            <a:r>
              <a:rPr b="0" lang="ru-RU" sz="1700" spc="-1" strike="noStrike">
                <a:latin typeface="Times New Roman"/>
              </a:rPr>
              <a:t> воспитания</a:t>
            </a:r>
            <a:r>
              <a:rPr b="0" lang="ru-RU" sz="1700" spc="4" strike="noStrike">
                <a:latin typeface="Times New Roman"/>
              </a:rPr>
              <a:t> </a:t>
            </a:r>
            <a:r>
              <a:rPr b="0" lang="ru-RU" sz="1700" spc="-1" strike="noStrike">
                <a:latin typeface="Times New Roman"/>
              </a:rPr>
              <a:t>у</a:t>
            </a:r>
            <a:r>
              <a:rPr b="0" lang="ru-RU" sz="1700" spc="4" strike="noStrike">
                <a:latin typeface="Times New Roman"/>
              </a:rPr>
              <a:t> </a:t>
            </a:r>
            <a:r>
              <a:rPr b="0" lang="ru-RU" sz="1700" spc="-1" strike="noStrike">
                <a:latin typeface="Times New Roman"/>
              </a:rPr>
              <a:t>них</a:t>
            </a:r>
            <a:r>
              <a:rPr b="0" lang="ru-RU" sz="1700" spc="4" strike="noStrike">
                <a:latin typeface="Times New Roman"/>
              </a:rPr>
              <a:t> </a:t>
            </a:r>
            <a:r>
              <a:rPr b="0" lang="ru-RU" sz="1700" spc="-7" strike="noStrike">
                <a:latin typeface="Times New Roman"/>
              </a:rPr>
              <a:t>гражданственности,</a:t>
            </a:r>
            <a:r>
              <a:rPr b="0" lang="ru-RU" sz="1700" spc="-1" strike="noStrike">
                <a:latin typeface="Times New Roman"/>
              </a:rPr>
              <a:t> </a:t>
            </a:r>
            <a:r>
              <a:rPr b="0" lang="ru-RU" sz="1700" spc="-21" strike="noStrike">
                <a:latin typeface="Times New Roman"/>
              </a:rPr>
              <a:t>высокой</a:t>
            </a:r>
            <a:r>
              <a:rPr b="0" lang="ru-RU" sz="1700" spc="-15" strike="noStrike">
                <a:latin typeface="Times New Roman"/>
              </a:rPr>
              <a:t> </a:t>
            </a:r>
            <a:r>
              <a:rPr b="0" lang="ru-RU" sz="1700" spc="-1" strike="noStrike">
                <a:latin typeface="Times New Roman"/>
              </a:rPr>
              <a:t>обшей</a:t>
            </a:r>
            <a:r>
              <a:rPr b="0" lang="ru-RU" sz="1700" spc="4" strike="noStrike">
                <a:latin typeface="Times New Roman"/>
              </a:rPr>
              <a:t> </a:t>
            </a:r>
            <a:r>
              <a:rPr b="0" lang="ru-RU" sz="1700" spc="-26" strike="noStrike">
                <a:latin typeface="Times New Roman"/>
              </a:rPr>
              <a:t>культуры,</a:t>
            </a:r>
            <a:r>
              <a:rPr b="0" lang="ru-RU" sz="1700" spc="-21" strike="noStrike">
                <a:latin typeface="Times New Roman"/>
              </a:rPr>
              <a:t> </a:t>
            </a:r>
            <a:r>
              <a:rPr b="0" lang="ru-RU" sz="1700" spc="-15" strike="noStrike">
                <a:latin typeface="Times New Roman"/>
              </a:rPr>
              <a:t>коллективизма,</a:t>
            </a:r>
            <a:r>
              <a:rPr b="0" lang="ru-RU" sz="1700" spc="-12" strike="noStrike">
                <a:latin typeface="Times New Roman"/>
              </a:rPr>
              <a:t> </a:t>
            </a:r>
            <a:r>
              <a:rPr b="0" lang="ru-RU" sz="1700" spc="-1" strike="noStrike">
                <a:latin typeface="Times New Roman"/>
              </a:rPr>
              <a:t>профессиональной </a:t>
            </a:r>
            <a:r>
              <a:rPr b="0" lang="ru-RU" sz="1700" spc="-409" strike="noStrike">
                <a:latin typeface="Times New Roman"/>
              </a:rPr>
              <a:t> </a:t>
            </a:r>
            <a:r>
              <a:rPr b="0" lang="ru-RU" sz="1700" spc="-1" strike="noStrike">
                <a:latin typeface="Times New Roman"/>
              </a:rPr>
              <a:t>ориентации, </a:t>
            </a:r>
            <a:r>
              <a:rPr b="0" lang="ru-RU" sz="1700" spc="-21" strike="noStrike">
                <a:latin typeface="Times New Roman"/>
              </a:rPr>
              <a:t>широкого </a:t>
            </a:r>
            <a:r>
              <a:rPr b="0" lang="ru-RU" sz="1700" spc="-15" strike="noStrike">
                <a:latin typeface="Times New Roman"/>
              </a:rPr>
              <a:t>привлечения </a:t>
            </a:r>
            <a:r>
              <a:rPr b="0" lang="ru-RU" sz="1700" spc="-1" strike="noStrike">
                <a:latin typeface="Times New Roman"/>
              </a:rPr>
              <a:t>их к организации </a:t>
            </a:r>
            <a:r>
              <a:rPr b="0" lang="ru-RU" sz="1700" spc="-7" strike="noStrike">
                <a:latin typeface="Times New Roman"/>
              </a:rPr>
              <a:t>пропаганды </a:t>
            </a:r>
            <a:r>
              <a:rPr b="0" lang="ru-RU" sz="1700" spc="-12" strike="noStrike">
                <a:latin typeface="Times New Roman"/>
              </a:rPr>
              <a:t>безопасного поведения </a:t>
            </a:r>
            <a:r>
              <a:rPr b="0" lang="ru-RU" sz="1700" spc="-1" strike="noStrike">
                <a:latin typeface="Times New Roman"/>
              </a:rPr>
              <a:t>на дорогах </a:t>
            </a:r>
            <a:r>
              <a:rPr b="0" lang="ru-RU" sz="1700" spc="-12" strike="noStrike">
                <a:latin typeface="Times New Roman"/>
              </a:rPr>
              <a:t>среди </a:t>
            </a:r>
            <a:r>
              <a:rPr b="0" lang="ru-RU" sz="1700" spc="-7" strike="noStrike">
                <a:latin typeface="Times New Roman"/>
              </a:rPr>
              <a:t> </a:t>
            </a:r>
            <a:r>
              <a:rPr b="0" lang="ru-RU" sz="1700" spc="-1" strike="noStrike">
                <a:latin typeface="Times New Roman"/>
              </a:rPr>
              <a:t>детей</a:t>
            </a:r>
            <a:r>
              <a:rPr b="0" lang="ru-RU" sz="1700" spc="-26" strike="noStrike">
                <a:latin typeface="Times New Roman"/>
              </a:rPr>
              <a:t> </a:t>
            </a:r>
            <a:r>
              <a:rPr b="0" lang="ru-RU" sz="1700" spc="-12" strike="noStrike">
                <a:latin typeface="Times New Roman"/>
              </a:rPr>
              <a:t>младшего</a:t>
            </a:r>
            <a:r>
              <a:rPr b="0" lang="ru-RU" sz="1700" spc="-21" strike="noStrike">
                <a:latin typeface="Times New Roman"/>
              </a:rPr>
              <a:t> </a:t>
            </a:r>
            <a:r>
              <a:rPr b="0" lang="ru-RU" sz="1700" spc="-1" strike="noStrike">
                <a:latin typeface="Times New Roman"/>
              </a:rPr>
              <a:t>и</a:t>
            </a:r>
            <a:r>
              <a:rPr b="0" lang="ru-RU" sz="1700" spc="4" strike="noStrike">
                <a:latin typeface="Times New Roman"/>
              </a:rPr>
              <a:t> </a:t>
            </a:r>
            <a:r>
              <a:rPr b="0" lang="ru-RU" sz="1700" spc="-12" strike="noStrike">
                <a:latin typeface="Times New Roman"/>
              </a:rPr>
              <a:t>среднего</a:t>
            </a:r>
            <a:r>
              <a:rPr b="0" lang="ru-RU" sz="1700" spc="-21" strike="noStrike">
                <a:latin typeface="Times New Roman"/>
              </a:rPr>
              <a:t> </a:t>
            </a:r>
            <a:r>
              <a:rPr b="0" lang="ru-RU" sz="1700" spc="-1" strike="noStrike">
                <a:latin typeface="Times New Roman"/>
              </a:rPr>
              <a:t>возраста.</a:t>
            </a:r>
            <a:endParaRPr b="0" lang="ru-RU" sz="1700" spc="-1" strike="noStrike">
              <a:latin typeface="XO Oriel"/>
            </a:endParaRPr>
          </a:p>
        </p:txBody>
      </p:sp>
      <p:sp>
        <p:nvSpPr>
          <p:cNvPr id="172" name="object 3"/>
          <p:cNvSpPr/>
          <p:nvPr/>
        </p:nvSpPr>
        <p:spPr>
          <a:xfrm>
            <a:off x="717840" y="3794400"/>
            <a:ext cx="10359720" cy="259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907800">
              <a:lnSpc>
                <a:spcPct val="100000"/>
              </a:lnSpc>
              <a:spcBef>
                <a:spcPts val="99"/>
              </a:spcBef>
            </a:pPr>
            <a:r>
              <a:rPr b="0" lang="ru-RU" sz="1700" spc="-1" strike="noStrike">
                <a:latin typeface="Times New Roman"/>
              </a:rPr>
              <a:t>Основными</a:t>
            </a:r>
            <a:r>
              <a:rPr b="0" lang="ru-RU" sz="1700" spc="-26" strike="noStrike">
                <a:latin typeface="Times New Roman"/>
              </a:rPr>
              <a:t> </a:t>
            </a:r>
            <a:r>
              <a:rPr b="1" lang="ru-RU" sz="1700" spc="-12" strike="noStrike">
                <a:latin typeface="Times New Roman"/>
              </a:rPr>
              <a:t>задачами</a:t>
            </a:r>
            <a:r>
              <a:rPr b="1" lang="ru-RU" sz="1700" spc="-1" strike="noStrike">
                <a:latin typeface="Times New Roman"/>
              </a:rPr>
              <a:t> </a:t>
            </a:r>
            <a:r>
              <a:rPr b="0" lang="ru-RU" sz="1700" spc="-7" strike="noStrike">
                <a:latin typeface="Times New Roman"/>
              </a:rPr>
              <a:t>отряда</a:t>
            </a:r>
            <a:r>
              <a:rPr b="0" lang="ru-RU" sz="1700" spc="-15" strike="noStrike">
                <a:latin typeface="Times New Roman"/>
              </a:rPr>
              <a:t> </a:t>
            </a:r>
            <a:r>
              <a:rPr b="0" lang="ru-RU" sz="1700" spc="-7" strike="noStrike">
                <a:latin typeface="Times New Roman"/>
              </a:rPr>
              <a:t>юных</a:t>
            </a:r>
            <a:r>
              <a:rPr b="0" lang="ru-RU" sz="1700" spc="4" strike="noStrike">
                <a:latin typeface="Times New Roman"/>
              </a:rPr>
              <a:t> </a:t>
            </a:r>
            <a:r>
              <a:rPr b="0" lang="ru-RU" sz="1700" spc="-7" strike="noStrike">
                <a:latin typeface="Times New Roman"/>
              </a:rPr>
              <a:t>инспекторов</a:t>
            </a:r>
            <a:r>
              <a:rPr b="0" lang="ru-RU" sz="1700" spc="-26" strike="noStrike">
                <a:latin typeface="Times New Roman"/>
              </a:rPr>
              <a:t> </a:t>
            </a:r>
            <a:r>
              <a:rPr b="0" lang="ru-RU" sz="1700" spc="-7" strike="noStrike">
                <a:latin typeface="Times New Roman"/>
              </a:rPr>
              <a:t>движения являются:</a:t>
            </a:r>
            <a:endParaRPr b="0" lang="ru-RU" sz="1700" spc="-1" strike="noStrike">
              <a:latin typeface="XO Oriel"/>
            </a:endParaRPr>
          </a:p>
          <a:p>
            <a:pPr marL="355680" indent="-342720">
              <a:lnSpc>
                <a:spcPct val="130000"/>
              </a:lnSpc>
              <a:spcBef>
                <a:spcPts val="1009"/>
              </a:spcBef>
              <a:buClr>
                <a:srgbClr val="92278f"/>
              </a:buClr>
              <a:buFont typeface="Symbol"/>
              <a:buChar char=""/>
              <a:tabLst>
                <a:tab algn="l" pos="354960"/>
                <a:tab algn="l" pos="355680"/>
                <a:tab algn="l" pos="1327680"/>
                <a:tab algn="l" pos="2489040"/>
                <a:tab algn="l" pos="3197880"/>
                <a:tab algn="l" pos="3439800"/>
                <a:tab algn="l" pos="4662720"/>
                <a:tab algn="l" pos="5748120"/>
                <a:tab algn="l" pos="6842160"/>
                <a:tab algn="l" pos="7090560"/>
                <a:tab algn="l" pos="8338680"/>
                <a:tab algn="l" pos="9328320"/>
              </a:tabLst>
            </a:pPr>
            <a:r>
              <a:rPr b="0" lang="ru-RU" sz="1700" spc="-1" strike="noStrike">
                <a:latin typeface="Times New Roman"/>
              </a:rPr>
              <a:t>а</a:t>
            </a:r>
            <a:r>
              <a:rPr b="0" lang="ru-RU" sz="1700" spc="-32" strike="noStrike">
                <a:latin typeface="Times New Roman"/>
              </a:rPr>
              <a:t>к</a:t>
            </a:r>
            <a:r>
              <a:rPr b="0" lang="ru-RU" sz="1700" spc="-1" strike="noStrike">
                <a:latin typeface="Times New Roman"/>
              </a:rPr>
              <a:t>тив</a:t>
            </a:r>
            <a:r>
              <a:rPr b="0" lang="ru-RU" sz="1700" spc="-15" strike="noStrike">
                <a:latin typeface="Times New Roman"/>
              </a:rPr>
              <a:t>н</a:t>
            </a:r>
            <a:r>
              <a:rPr b="0" lang="ru-RU" sz="1700" spc="18" strike="noStrike">
                <a:latin typeface="Times New Roman"/>
              </a:rPr>
              <a:t>о</a:t>
            </a:r>
            <a:r>
              <a:rPr b="0" lang="ru-RU" sz="1700" spc="-1" strike="noStrike">
                <a:latin typeface="Times New Roman"/>
              </a:rPr>
              <a:t>е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1" strike="noStrike">
                <a:latin typeface="Times New Roman"/>
              </a:rPr>
              <a:t>с</a:t>
            </a:r>
            <a:r>
              <a:rPr b="0" lang="ru-RU" sz="1700" spc="-66" strike="noStrike">
                <a:latin typeface="Times New Roman"/>
              </a:rPr>
              <a:t>о</a:t>
            </a:r>
            <a:r>
              <a:rPr b="0" lang="ru-RU" sz="1700" spc="-1" strike="noStrike">
                <a:latin typeface="Times New Roman"/>
              </a:rPr>
              <a:t>де</a:t>
            </a:r>
            <a:r>
              <a:rPr b="0" lang="ru-RU" sz="1700" spc="-15" strike="noStrike">
                <a:latin typeface="Times New Roman"/>
              </a:rPr>
              <a:t>й</a:t>
            </a:r>
            <a:r>
              <a:rPr b="0" lang="ru-RU" sz="1700" spc="-1" strike="noStrike">
                <a:latin typeface="Times New Roman"/>
              </a:rPr>
              <a:t>ств</a:t>
            </a:r>
            <a:r>
              <a:rPr b="0" lang="ru-RU" sz="1700" spc="-15" strike="noStrike">
                <a:latin typeface="Times New Roman"/>
              </a:rPr>
              <a:t>и</a:t>
            </a:r>
            <a:r>
              <a:rPr b="0" lang="ru-RU" sz="1700" spc="-1" strike="noStrike">
                <a:latin typeface="Times New Roman"/>
              </a:rPr>
              <a:t>е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1" strike="noStrike">
                <a:latin typeface="Times New Roman"/>
              </a:rPr>
              <a:t>ш</a:t>
            </a:r>
            <a:r>
              <a:rPr b="0" lang="ru-RU" sz="1700" spc="-92" strike="noStrike">
                <a:latin typeface="Times New Roman"/>
              </a:rPr>
              <a:t>к</a:t>
            </a:r>
            <a:r>
              <a:rPr b="0" lang="ru-RU" sz="1700" spc="-41" strike="noStrike">
                <a:latin typeface="Times New Roman"/>
              </a:rPr>
              <a:t>о</a:t>
            </a:r>
            <a:r>
              <a:rPr b="0" lang="ru-RU" sz="1700" spc="-1" strike="noStrike">
                <a:latin typeface="Times New Roman"/>
              </a:rPr>
              <a:t>ле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1" strike="noStrike">
                <a:latin typeface="Times New Roman"/>
              </a:rPr>
              <a:t>в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15" strike="noStrike">
                <a:latin typeface="Times New Roman"/>
              </a:rPr>
              <a:t>в</a:t>
            </a:r>
            <a:r>
              <a:rPr b="0" lang="ru-RU" sz="1700" spc="29" strike="noStrike">
                <a:latin typeface="Times New Roman"/>
              </a:rPr>
              <a:t>о</a:t>
            </a:r>
            <a:r>
              <a:rPr b="0" lang="ru-RU" sz="1700" spc="-1" strike="noStrike">
                <a:latin typeface="Times New Roman"/>
              </a:rPr>
              <a:t>сп</a:t>
            </a:r>
            <a:r>
              <a:rPr b="0" lang="ru-RU" sz="1700" spc="-15" strike="noStrike">
                <a:latin typeface="Times New Roman"/>
              </a:rPr>
              <a:t>и</a:t>
            </a:r>
            <a:r>
              <a:rPr b="0" lang="ru-RU" sz="1700" spc="18" strike="noStrike">
                <a:latin typeface="Times New Roman"/>
              </a:rPr>
              <a:t>т</a:t>
            </a:r>
            <a:r>
              <a:rPr b="0" lang="ru-RU" sz="1700" spc="-1" strike="noStrike">
                <a:latin typeface="Times New Roman"/>
              </a:rPr>
              <a:t>ании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15" strike="noStrike">
                <a:latin typeface="Times New Roman"/>
              </a:rPr>
              <a:t>у</a:t>
            </a:r>
            <a:r>
              <a:rPr b="0" lang="ru-RU" sz="1700" spc="-7" strike="noStrike">
                <a:latin typeface="Times New Roman"/>
              </a:rPr>
              <a:t>ч</a:t>
            </a:r>
            <a:r>
              <a:rPr b="0" lang="ru-RU" sz="1700" spc="-1" strike="noStrike">
                <a:latin typeface="Times New Roman"/>
              </a:rPr>
              <a:t>ащи</a:t>
            </a:r>
            <a:r>
              <a:rPr b="0" lang="ru-RU" sz="1700" spc="-55" strike="noStrike">
                <a:latin typeface="Times New Roman"/>
              </a:rPr>
              <a:t>х</a:t>
            </a:r>
            <a:r>
              <a:rPr b="0" lang="ru-RU" sz="1700" spc="-1" strike="noStrike">
                <a:latin typeface="Times New Roman"/>
              </a:rPr>
              <a:t>ся,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7" strike="noStrike">
                <a:latin typeface="Times New Roman"/>
              </a:rPr>
              <a:t>в</a:t>
            </a:r>
            <a:r>
              <a:rPr b="0" lang="ru-RU" sz="1700" spc="-12" strike="noStrike">
                <a:latin typeface="Times New Roman"/>
              </a:rPr>
              <a:t>ы</a:t>
            </a:r>
            <a:r>
              <a:rPr b="0" lang="ru-RU" sz="1700" spc="-15" strike="noStrike">
                <a:latin typeface="Times New Roman"/>
              </a:rPr>
              <a:t>р</a:t>
            </a:r>
            <a:r>
              <a:rPr b="0" lang="ru-RU" sz="1700" spc="-1" strike="noStrike">
                <a:latin typeface="Times New Roman"/>
              </a:rPr>
              <a:t>а</a:t>
            </a:r>
            <a:r>
              <a:rPr b="0" lang="ru-RU" sz="1700" spc="-21" strike="noStrike">
                <a:latin typeface="Times New Roman"/>
              </a:rPr>
              <a:t>б</a:t>
            </a:r>
            <a:r>
              <a:rPr b="0" lang="ru-RU" sz="1700" spc="-26" strike="noStrike">
                <a:latin typeface="Times New Roman"/>
              </a:rPr>
              <a:t>о</a:t>
            </a:r>
            <a:r>
              <a:rPr b="0" lang="ru-RU" sz="1700" spc="-1" strike="noStrike">
                <a:latin typeface="Times New Roman"/>
              </a:rPr>
              <a:t>т</a:t>
            </a:r>
            <a:r>
              <a:rPr b="0" lang="ru-RU" sz="1700" spc="-52" strike="noStrike">
                <a:latin typeface="Times New Roman"/>
              </a:rPr>
              <a:t>к</a:t>
            </a:r>
            <a:r>
              <a:rPr b="0" lang="ru-RU" sz="1700" spc="-1" strike="noStrike">
                <a:latin typeface="Times New Roman"/>
              </a:rPr>
              <a:t>е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1" strike="noStrike">
                <a:latin typeface="Times New Roman"/>
              </a:rPr>
              <a:t>у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1" strike="noStrike">
                <a:latin typeface="Times New Roman"/>
              </a:rPr>
              <a:t>ш</a:t>
            </a:r>
            <a:r>
              <a:rPr b="0" lang="ru-RU" sz="1700" spc="-92" strike="noStrike">
                <a:latin typeface="Times New Roman"/>
              </a:rPr>
              <a:t>к</a:t>
            </a:r>
            <a:r>
              <a:rPr b="0" lang="ru-RU" sz="1700" spc="-26" strike="noStrike">
                <a:latin typeface="Times New Roman"/>
              </a:rPr>
              <a:t>о</a:t>
            </a:r>
            <a:r>
              <a:rPr b="0" lang="ru-RU" sz="1700" spc="-15" strike="noStrike">
                <a:latin typeface="Times New Roman"/>
              </a:rPr>
              <a:t>л</a:t>
            </a:r>
            <a:r>
              <a:rPr b="0" lang="ru-RU" sz="1700" spc="-7" strike="noStrike">
                <a:latin typeface="Times New Roman"/>
              </a:rPr>
              <a:t>ьни</a:t>
            </a:r>
            <a:r>
              <a:rPr b="0" lang="ru-RU" sz="1700" spc="-86" strike="noStrike">
                <a:latin typeface="Times New Roman"/>
              </a:rPr>
              <a:t>к</a:t>
            </a:r>
            <a:r>
              <a:rPr b="0" lang="ru-RU" sz="1700" spc="-1" strike="noStrike">
                <a:latin typeface="Times New Roman"/>
              </a:rPr>
              <a:t>ов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1" strike="noStrike">
                <a:latin typeface="Times New Roman"/>
              </a:rPr>
              <a:t>а</a:t>
            </a:r>
            <a:r>
              <a:rPr b="0" lang="ru-RU" sz="1700" spc="-32" strike="noStrike">
                <a:latin typeface="Times New Roman"/>
              </a:rPr>
              <a:t>к</a:t>
            </a:r>
            <a:r>
              <a:rPr b="0" lang="ru-RU" sz="1700" spc="-1" strike="noStrike">
                <a:latin typeface="Times New Roman"/>
              </a:rPr>
              <a:t>т</a:t>
            </a:r>
            <a:r>
              <a:rPr b="0" lang="ru-RU" sz="1700" spc="-15" strike="noStrike">
                <a:latin typeface="Times New Roman"/>
              </a:rPr>
              <a:t>и</a:t>
            </a:r>
            <a:r>
              <a:rPr b="0" lang="ru-RU" sz="1700" spc="-7" strike="noStrike">
                <a:latin typeface="Times New Roman"/>
              </a:rPr>
              <a:t>вно</a:t>
            </a:r>
            <a:r>
              <a:rPr b="0" lang="ru-RU" sz="1700" spc="-1" strike="noStrike">
                <a:latin typeface="Times New Roman"/>
              </a:rPr>
              <a:t>й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1" strike="noStrike">
                <a:latin typeface="Times New Roman"/>
              </a:rPr>
              <a:t>жизненной  </a:t>
            </a:r>
            <a:r>
              <a:rPr b="0" lang="ru-RU" sz="1700" spc="-7" strike="noStrike">
                <a:latin typeface="Times New Roman"/>
              </a:rPr>
              <a:t>позиции;</a:t>
            </a:r>
            <a:endParaRPr b="0" lang="ru-RU" sz="1700" spc="-1" strike="noStrike">
              <a:latin typeface="XO Oriel"/>
            </a:endParaRPr>
          </a:p>
          <a:p>
            <a:pPr marL="355680" indent="-342720">
              <a:lnSpc>
                <a:spcPct val="100000"/>
              </a:lnSpc>
              <a:spcBef>
                <a:spcPts val="1610"/>
              </a:spcBef>
              <a:buClr>
                <a:srgbClr val="92278f"/>
              </a:buClr>
              <a:buFont typeface="Symbol"/>
              <a:buChar char=""/>
              <a:tabLst>
                <a:tab algn="l" pos="354960"/>
                <a:tab algn="l" pos="355680"/>
                <a:tab algn="l" pos="1351800"/>
                <a:tab algn="l" pos="2210400"/>
                <a:tab algn="l" pos="3488760"/>
                <a:tab algn="l" pos="4602960"/>
                <a:tab algn="l" pos="4973400"/>
                <a:tab algn="l" pos="5913720"/>
                <a:tab algn="l" pos="7016040"/>
                <a:tab algn="l" pos="8083080"/>
                <a:tab algn="l" pos="9304200"/>
                <a:tab algn="l" pos="10121760"/>
              </a:tabLst>
            </a:pPr>
            <a:r>
              <a:rPr b="0" lang="ru-RU" sz="1700" spc="-7" strike="noStrike">
                <a:latin typeface="Times New Roman"/>
              </a:rPr>
              <a:t>и</a:t>
            </a:r>
            <a:r>
              <a:rPr b="0" lang="ru-RU" sz="1700" spc="-41" strike="noStrike">
                <a:latin typeface="Times New Roman"/>
              </a:rPr>
              <a:t>з</a:t>
            </a:r>
            <a:r>
              <a:rPr b="0" lang="ru-RU" sz="1700" spc="-1" strike="noStrike">
                <a:latin typeface="Times New Roman"/>
              </a:rPr>
              <a:t>у</a:t>
            </a:r>
            <a:r>
              <a:rPr b="0" lang="ru-RU" sz="1700" spc="-12" strike="noStrike">
                <a:latin typeface="Times New Roman"/>
              </a:rPr>
              <a:t>ч</a:t>
            </a:r>
            <a:r>
              <a:rPr b="0" lang="ru-RU" sz="1700" spc="-1" strike="noStrike">
                <a:latin typeface="Times New Roman"/>
              </a:rPr>
              <a:t>ение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7" strike="noStrike">
                <a:latin typeface="Times New Roman"/>
              </a:rPr>
              <a:t>пр</a:t>
            </a:r>
            <a:r>
              <a:rPr b="0" lang="ru-RU" sz="1700" spc="-21" strike="noStrike">
                <a:latin typeface="Times New Roman"/>
              </a:rPr>
              <a:t>а</a:t>
            </a:r>
            <a:r>
              <a:rPr b="0" lang="ru-RU" sz="1700" spc="-7" strike="noStrike">
                <a:latin typeface="Times New Roman"/>
              </a:rPr>
              <a:t>в</a:t>
            </a:r>
            <a:r>
              <a:rPr b="0" lang="ru-RU" sz="1700" spc="-15" strike="noStrike">
                <a:latin typeface="Times New Roman"/>
              </a:rPr>
              <a:t>и</a:t>
            </a:r>
            <a:r>
              <a:rPr b="0" lang="ru-RU" sz="1700" spc="-1" strike="noStrike">
                <a:latin typeface="Times New Roman"/>
              </a:rPr>
              <a:t>л,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32" strike="noStrike">
                <a:latin typeface="Times New Roman"/>
              </a:rPr>
              <a:t>б</a:t>
            </a:r>
            <a:r>
              <a:rPr b="0" lang="ru-RU" sz="1700" spc="18" strike="noStrike">
                <a:latin typeface="Times New Roman"/>
              </a:rPr>
              <a:t>е</a:t>
            </a:r>
            <a:r>
              <a:rPr b="0" lang="ru-RU" sz="1700" spc="-15" strike="noStrike">
                <a:latin typeface="Times New Roman"/>
              </a:rPr>
              <a:t>з</a:t>
            </a:r>
            <a:r>
              <a:rPr b="0" lang="ru-RU" sz="1700" spc="-1" strike="noStrike">
                <a:latin typeface="Times New Roman"/>
              </a:rPr>
              <a:t>о</a:t>
            </a:r>
            <a:r>
              <a:rPr b="0" lang="ru-RU" sz="1700" spc="-15" strike="noStrike">
                <a:latin typeface="Times New Roman"/>
              </a:rPr>
              <a:t>п</a:t>
            </a:r>
            <a:r>
              <a:rPr b="0" lang="ru-RU" sz="1700" spc="-1" strike="noStrike">
                <a:latin typeface="Times New Roman"/>
              </a:rPr>
              <a:t>асн</a:t>
            </a:r>
            <a:r>
              <a:rPr b="0" lang="ru-RU" sz="1700" spc="-7" strike="noStrike">
                <a:latin typeface="Times New Roman"/>
              </a:rPr>
              <a:t>о</a:t>
            </a:r>
            <a:r>
              <a:rPr b="0" lang="ru-RU" sz="1700" spc="-55" strike="noStrike">
                <a:latin typeface="Times New Roman"/>
              </a:rPr>
              <a:t>г</a:t>
            </a:r>
            <a:r>
              <a:rPr b="0" lang="ru-RU" sz="1700" spc="-1" strike="noStrike">
                <a:latin typeface="Times New Roman"/>
              </a:rPr>
              <a:t>о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7" strike="noStrike">
                <a:latin typeface="Times New Roman"/>
              </a:rPr>
              <a:t>по</a:t>
            </a:r>
            <a:r>
              <a:rPr b="0" lang="ru-RU" sz="1700" spc="-21" strike="noStrike">
                <a:latin typeface="Times New Roman"/>
              </a:rPr>
              <a:t>в</a:t>
            </a:r>
            <a:r>
              <a:rPr b="0" lang="ru-RU" sz="1700" spc="-41" strike="noStrike">
                <a:latin typeface="Times New Roman"/>
              </a:rPr>
              <a:t>е</a:t>
            </a:r>
            <a:r>
              <a:rPr b="0" lang="ru-RU" sz="1700" spc="-1" strike="noStrike">
                <a:latin typeface="Times New Roman"/>
              </a:rPr>
              <a:t>д</a:t>
            </a:r>
            <a:r>
              <a:rPr b="0" lang="ru-RU" sz="1700" spc="-12" strike="noStrike">
                <a:latin typeface="Times New Roman"/>
              </a:rPr>
              <a:t>е</a:t>
            </a:r>
            <a:r>
              <a:rPr b="0" lang="ru-RU" sz="1700" spc="-7" strike="noStrike">
                <a:latin typeface="Times New Roman"/>
              </a:rPr>
              <a:t>ни</a:t>
            </a:r>
            <a:r>
              <a:rPr b="0" lang="ru-RU" sz="1700" spc="-1" strike="noStrike">
                <a:latin typeface="Times New Roman"/>
              </a:rPr>
              <a:t>я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15" strike="noStrike">
                <a:latin typeface="Times New Roman"/>
              </a:rPr>
              <a:t>н</a:t>
            </a:r>
            <a:r>
              <a:rPr b="0" lang="ru-RU" sz="1700" spc="-1" strike="noStrike">
                <a:latin typeface="Times New Roman"/>
              </a:rPr>
              <a:t>а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1" strike="noStrike">
                <a:latin typeface="Times New Roman"/>
              </a:rPr>
              <a:t>д</a:t>
            </a:r>
            <a:r>
              <a:rPr b="0" lang="ru-RU" sz="1700" spc="-7" strike="noStrike">
                <a:latin typeface="Times New Roman"/>
              </a:rPr>
              <a:t>о</a:t>
            </a:r>
            <a:r>
              <a:rPr b="0" lang="ru-RU" sz="1700" spc="-1" strike="noStrike">
                <a:latin typeface="Times New Roman"/>
              </a:rPr>
              <a:t>ро</a:t>
            </a:r>
            <a:r>
              <a:rPr b="0" lang="ru-RU" sz="1700" spc="-21" strike="noStrike">
                <a:latin typeface="Times New Roman"/>
              </a:rPr>
              <a:t>г</a:t>
            </a:r>
            <a:r>
              <a:rPr b="0" lang="ru-RU" sz="1700" spc="-1" strike="noStrike">
                <a:latin typeface="Times New Roman"/>
              </a:rPr>
              <a:t>ах,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15" strike="noStrike">
                <a:latin typeface="Times New Roman"/>
              </a:rPr>
              <a:t>о</a:t>
            </a:r>
            <a:r>
              <a:rPr b="0" lang="ru-RU" sz="1700" spc="-32" strike="noStrike">
                <a:latin typeface="Times New Roman"/>
              </a:rPr>
              <a:t>в</a:t>
            </a:r>
            <a:r>
              <a:rPr b="0" lang="ru-RU" sz="1700" spc="-1" strike="noStrike">
                <a:latin typeface="Times New Roman"/>
              </a:rPr>
              <a:t>л</a:t>
            </a:r>
            <a:r>
              <a:rPr b="0" lang="ru-RU" sz="1700" spc="-15" strike="noStrike">
                <a:latin typeface="Times New Roman"/>
              </a:rPr>
              <a:t>а</a:t>
            </a:r>
            <a:r>
              <a:rPr b="0" lang="ru-RU" sz="1700" spc="-1" strike="noStrike">
                <a:latin typeface="Times New Roman"/>
              </a:rPr>
              <a:t>д</a:t>
            </a:r>
            <a:r>
              <a:rPr b="0" lang="ru-RU" sz="1700" spc="-12" strike="noStrike">
                <a:latin typeface="Times New Roman"/>
              </a:rPr>
              <a:t>е</a:t>
            </a:r>
            <a:r>
              <a:rPr b="0" lang="ru-RU" sz="1700" spc="-7" strike="noStrike">
                <a:latin typeface="Times New Roman"/>
              </a:rPr>
              <a:t>ни</a:t>
            </a:r>
            <a:r>
              <a:rPr b="0" lang="ru-RU" sz="1700" spc="-1" strike="noStrike">
                <a:latin typeface="Times New Roman"/>
              </a:rPr>
              <a:t>е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7" strike="noStrike">
                <a:latin typeface="Times New Roman"/>
              </a:rPr>
              <a:t>н</a:t>
            </a:r>
            <a:r>
              <a:rPr b="0" lang="ru-RU" sz="1700" spc="-21" strike="noStrike">
                <a:latin typeface="Times New Roman"/>
              </a:rPr>
              <a:t>а</a:t>
            </a:r>
            <a:r>
              <a:rPr b="0" lang="ru-RU" sz="1700" spc="-7" strike="noStrike">
                <a:latin typeface="Times New Roman"/>
              </a:rPr>
              <a:t>в</a:t>
            </a:r>
            <a:r>
              <a:rPr b="0" lang="ru-RU" sz="1700" spc="-12" strike="noStrike">
                <a:latin typeface="Times New Roman"/>
              </a:rPr>
              <a:t>ы</a:t>
            </a:r>
            <a:r>
              <a:rPr b="0" lang="ru-RU" sz="1700" spc="-41" strike="noStrike">
                <a:latin typeface="Times New Roman"/>
              </a:rPr>
              <a:t>к</a:t>
            </a:r>
            <a:r>
              <a:rPr b="0" lang="ru-RU" sz="1700" spc="-1" strike="noStrike">
                <a:latin typeface="Times New Roman"/>
              </a:rPr>
              <a:t>а</a:t>
            </a:r>
            <a:r>
              <a:rPr b="0" lang="ru-RU" sz="1700" spc="-15" strike="noStrike">
                <a:latin typeface="Times New Roman"/>
              </a:rPr>
              <a:t>м</a:t>
            </a:r>
            <a:r>
              <a:rPr b="0" lang="ru-RU" sz="1700" spc="-1" strike="noStrike">
                <a:latin typeface="Times New Roman"/>
              </a:rPr>
              <a:t>и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7" strike="noStrike">
                <a:latin typeface="Times New Roman"/>
              </a:rPr>
              <a:t>про</a:t>
            </a:r>
            <a:r>
              <a:rPr b="0" lang="ru-RU" sz="1700" spc="-32" strike="noStrike">
                <a:latin typeface="Times New Roman"/>
              </a:rPr>
              <a:t>ве</a:t>
            </a:r>
            <a:r>
              <a:rPr b="0" lang="ru-RU" sz="1700" spc="-1" strike="noStrike">
                <a:latin typeface="Times New Roman"/>
              </a:rPr>
              <a:t>д</a:t>
            </a:r>
            <a:r>
              <a:rPr b="0" lang="ru-RU" sz="1700" spc="-12" strike="noStrike">
                <a:latin typeface="Times New Roman"/>
              </a:rPr>
              <a:t>е</a:t>
            </a:r>
            <a:r>
              <a:rPr b="0" lang="ru-RU" sz="1700" spc="-7" strike="noStrike">
                <a:latin typeface="Times New Roman"/>
              </a:rPr>
              <a:t>ни</a:t>
            </a:r>
            <a:r>
              <a:rPr b="0" lang="ru-RU" sz="1700" spc="-1" strike="noStrike">
                <a:latin typeface="Times New Roman"/>
              </a:rPr>
              <a:t>я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1" strike="noStrike">
                <a:latin typeface="Times New Roman"/>
              </a:rPr>
              <a:t>ра</a:t>
            </a:r>
            <a:r>
              <a:rPr b="0" lang="ru-RU" sz="1700" spc="-12" strike="noStrike">
                <a:latin typeface="Times New Roman"/>
              </a:rPr>
              <a:t>б</a:t>
            </a:r>
            <a:r>
              <a:rPr b="0" lang="ru-RU" sz="1700" spc="-32" strike="noStrike">
                <a:latin typeface="Times New Roman"/>
              </a:rPr>
              <a:t>о</a:t>
            </a:r>
            <a:r>
              <a:rPr b="0" lang="ru-RU" sz="1700" spc="-15" strike="noStrike">
                <a:latin typeface="Times New Roman"/>
              </a:rPr>
              <a:t>т</a:t>
            </a:r>
            <a:r>
              <a:rPr b="0" lang="ru-RU" sz="1700" spc="-1" strike="noStrike">
                <a:latin typeface="Times New Roman"/>
              </a:rPr>
              <a:t>ы</a:t>
            </a:r>
            <a:r>
              <a:rPr b="0" lang="ru-RU" sz="1700" spc="-1" strike="noStrike">
                <a:latin typeface="Times New Roman"/>
              </a:rPr>
              <a:t>	</a:t>
            </a:r>
            <a:r>
              <a:rPr b="0" lang="ru-RU" sz="1700" spc="-15" strike="noStrike">
                <a:latin typeface="Times New Roman"/>
              </a:rPr>
              <a:t>по</a:t>
            </a:r>
            <a:endParaRPr b="0" lang="ru-RU" sz="1700" spc="-1" strike="noStrike">
              <a:latin typeface="XO Oriel"/>
            </a:endParaRPr>
          </a:p>
          <a:p>
            <a:pPr marL="355680">
              <a:lnSpc>
                <a:spcPct val="100000"/>
              </a:lnSpc>
              <a:spcBef>
                <a:spcPts val="615"/>
              </a:spcBef>
              <a:tabLst>
                <a:tab algn="l" pos="354960"/>
                <a:tab algn="l" pos="355680"/>
                <a:tab algn="l" pos="1351800"/>
                <a:tab algn="l" pos="2210400"/>
                <a:tab algn="l" pos="3488760"/>
                <a:tab algn="l" pos="4602960"/>
                <a:tab algn="l" pos="4973400"/>
                <a:tab algn="l" pos="5913720"/>
                <a:tab algn="l" pos="7016040"/>
                <a:tab algn="l" pos="8083080"/>
                <a:tab algn="l" pos="9304200"/>
                <a:tab algn="l" pos="10121760"/>
              </a:tabLst>
            </a:pPr>
            <a:r>
              <a:rPr b="0" lang="ru-RU" sz="1700" spc="-7" strike="noStrike">
                <a:latin typeface="Times New Roman"/>
              </a:rPr>
              <a:t>пропаганде</a:t>
            </a:r>
            <a:r>
              <a:rPr b="0" lang="ru-RU" sz="1700" spc="-12" strike="noStrike">
                <a:latin typeface="Times New Roman"/>
              </a:rPr>
              <a:t> </a:t>
            </a:r>
            <a:r>
              <a:rPr b="0" lang="ru-RU" sz="1700" spc="-1" strike="noStrike">
                <a:latin typeface="Times New Roman"/>
              </a:rPr>
              <a:t>Правил</a:t>
            </a:r>
            <a:r>
              <a:rPr b="0" lang="ru-RU" sz="1700" spc="-32" strike="noStrike">
                <a:latin typeface="Times New Roman"/>
              </a:rPr>
              <a:t> </a:t>
            </a:r>
            <a:r>
              <a:rPr b="0" lang="ru-RU" sz="1700" spc="-15" strike="noStrike">
                <a:latin typeface="Times New Roman"/>
              </a:rPr>
              <a:t>дорожного</a:t>
            </a:r>
            <a:r>
              <a:rPr b="0" lang="ru-RU" sz="1700" spc="4" strike="noStrike">
                <a:latin typeface="Times New Roman"/>
              </a:rPr>
              <a:t> </a:t>
            </a:r>
            <a:r>
              <a:rPr b="0" lang="ru-RU" sz="1700" spc="-7" strike="noStrike">
                <a:latin typeface="Times New Roman"/>
              </a:rPr>
              <a:t>движения</a:t>
            </a:r>
            <a:r>
              <a:rPr b="0" lang="ru-RU" sz="1700" spc="-1" strike="noStrike">
                <a:latin typeface="Times New Roman"/>
              </a:rPr>
              <a:t> и</a:t>
            </a:r>
            <a:r>
              <a:rPr b="0" lang="ru-RU" sz="1700" spc="9" strike="noStrike">
                <a:latin typeface="Times New Roman"/>
              </a:rPr>
              <a:t> </a:t>
            </a:r>
            <a:r>
              <a:rPr b="0" lang="ru-RU" sz="1700" spc="-1" strike="noStrike">
                <a:latin typeface="Times New Roman"/>
              </a:rPr>
              <a:t>организация</a:t>
            </a:r>
            <a:r>
              <a:rPr b="0" lang="ru-RU" sz="1700" spc="-12" strike="noStrike">
                <a:latin typeface="Times New Roman"/>
              </a:rPr>
              <a:t> этой</a:t>
            </a:r>
            <a:r>
              <a:rPr b="0" lang="ru-RU" sz="1700" spc="-15" strike="noStrike">
                <a:latin typeface="Times New Roman"/>
              </a:rPr>
              <a:t> </a:t>
            </a:r>
            <a:r>
              <a:rPr b="0" lang="ru-RU" sz="1700" spc="-7" strike="noStrike">
                <a:latin typeface="Times New Roman"/>
              </a:rPr>
              <a:t>работы</a:t>
            </a:r>
            <a:r>
              <a:rPr b="0" lang="ru-RU" sz="1700" spc="-15" strike="noStrike">
                <a:latin typeface="Times New Roman"/>
              </a:rPr>
              <a:t> </a:t>
            </a:r>
            <a:r>
              <a:rPr b="0" lang="ru-RU" sz="1700" spc="-7" strike="noStrike">
                <a:latin typeface="Times New Roman"/>
              </a:rPr>
              <a:t>среди </a:t>
            </a:r>
            <a:r>
              <a:rPr b="0" lang="ru-RU" sz="1700" spc="-1" strike="noStrike">
                <a:latin typeface="Times New Roman"/>
              </a:rPr>
              <a:t>детей;</a:t>
            </a:r>
            <a:endParaRPr b="0" lang="ru-RU" sz="1700" spc="-1" strike="noStrike">
              <a:latin typeface="XO Oriel"/>
            </a:endParaRPr>
          </a:p>
          <a:p>
            <a:pPr marL="355680" indent="-342720">
              <a:lnSpc>
                <a:spcPct val="100000"/>
              </a:lnSpc>
              <a:spcBef>
                <a:spcPts val="1604"/>
              </a:spcBef>
              <a:buClr>
                <a:srgbClr val="92278f"/>
              </a:buClr>
              <a:buFont typeface="Symbol"/>
              <a:buChar char=""/>
              <a:tabLst>
                <a:tab algn="l" pos="354960"/>
                <a:tab algn="l" pos="355680"/>
              </a:tabLst>
            </a:pPr>
            <a:r>
              <a:rPr b="0" lang="ru-RU" sz="1700" spc="-7" strike="noStrike">
                <a:latin typeface="Times New Roman"/>
              </a:rPr>
              <a:t>овладение</a:t>
            </a:r>
            <a:r>
              <a:rPr b="0" lang="ru-RU" sz="1700" spc="-26" strike="noStrike">
                <a:latin typeface="Times New Roman"/>
              </a:rPr>
              <a:t> </a:t>
            </a:r>
            <a:r>
              <a:rPr b="0" lang="ru-RU" sz="1700" spc="-7" strike="noStrike">
                <a:latin typeface="Times New Roman"/>
              </a:rPr>
              <a:t>умениями</a:t>
            </a:r>
            <a:r>
              <a:rPr b="0" lang="ru-RU" sz="1700" spc="9" strike="noStrike">
                <a:latin typeface="Times New Roman"/>
              </a:rPr>
              <a:t> </a:t>
            </a:r>
            <a:r>
              <a:rPr b="0" lang="ru-RU" sz="1700" spc="-7" strike="noStrike">
                <a:latin typeface="Times New Roman"/>
              </a:rPr>
              <a:t>оказания</a:t>
            </a:r>
            <a:r>
              <a:rPr b="0" lang="ru-RU" sz="1700" spc="-1" strike="noStrike">
                <a:latin typeface="Times New Roman"/>
              </a:rPr>
              <a:t> </a:t>
            </a:r>
            <a:r>
              <a:rPr b="0" lang="ru-RU" sz="1700" spc="-7" strike="noStrike">
                <a:latin typeface="Times New Roman"/>
              </a:rPr>
              <a:t>первой </a:t>
            </a:r>
            <a:r>
              <a:rPr b="0" lang="ru-RU" sz="1700" spc="-12" strike="noStrike">
                <a:latin typeface="Times New Roman"/>
              </a:rPr>
              <a:t>помощи</a:t>
            </a:r>
            <a:r>
              <a:rPr b="0" lang="ru-RU" sz="1700" spc="18" strike="noStrike">
                <a:latin typeface="Times New Roman"/>
              </a:rPr>
              <a:t> </a:t>
            </a:r>
            <a:r>
              <a:rPr b="0" lang="ru-RU" sz="1700" spc="4" strike="noStrike">
                <a:latin typeface="Times New Roman"/>
              </a:rPr>
              <a:t>пострадавшим</a:t>
            </a:r>
            <a:r>
              <a:rPr b="0" lang="ru-RU" sz="1700" spc="-15" strike="noStrike">
                <a:latin typeface="Times New Roman"/>
              </a:rPr>
              <a:t> </a:t>
            </a:r>
            <a:r>
              <a:rPr b="0" lang="ru-RU" sz="1700" spc="-1" strike="noStrike">
                <a:latin typeface="Times New Roman"/>
              </a:rPr>
              <a:t>при</a:t>
            </a:r>
            <a:r>
              <a:rPr b="0" lang="ru-RU" sz="1700" spc="9" strike="noStrike">
                <a:latin typeface="Times New Roman"/>
              </a:rPr>
              <a:t> </a:t>
            </a:r>
            <a:r>
              <a:rPr b="0" lang="ru-RU" sz="1700" spc="-7" strike="noStrike">
                <a:latin typeface="Times New Roman"/>
              </a:rPr>
              <a:t>дорожно-транспортных</a:t>
            </a:r>
            <a:r>
              <a:rPr b="0" lang="ru-RU" sz="1700" spc="-32" strike="noStrike">
                <a:latin typeface="Times New Roman"/>
              </a:rPr>
              <a:t> </a:t>
            </a:r>
            <a:r>
              <a:rPr b="0" lang="ru-RU" sz="1700" spc="-1" strike="noStrike">
                <a:latin typeface="Times New Roman"/>
              </a:rPr>
              <a:t>происшествиях.</a:t>
            </a:r>
            <a:endParaRPr b="0" lang="ru-RU" sz="1700" spc="-1" strike="noStrike">
              <a:latin typeface="XO Oriel"/>
            </a:endParaRPr>
          </a:p>
        </p:txBody>
      </p:sp>
      <p:pic>
        <p:nvPicPr>
          <p:cNvPr id="173" name="object 4" descr=""/>
          <p:cNvPicPr/>
          <p:nvPr/>
        </p:nvPicPr>
        <p:blipFill>
          <a:blip r:embed="rId1"/>
          <a:stretch/>
        </p:blipFill>
        <p:spPr>
          <a:xfrm>
            <a:off x="641520" y="1801440"/>
            <a:ext cx="3973320" cy="223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object 2"/>
          <p:cNvSpPr txBox="1"/>
          <p:nvPr/>
        </p:nvSpPr>
        <p:spPr>
          <a:xfrm>
            <a:off x="3407400" y="739080"/>
            <a:ext cx="537696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7640">
              <a:lnSpc>
                <a:spcPct val="100000"/>
              </a:lnSpc>
              <a:spcBef>
                <a:spcPts val="105"/>
              </a:spcBef>
            </a:pPr>
            <a:r>
              <a:rPr b="1" lang="ru-RU" sz="3200" spc="-41" strike="noStrike">
                <a:solidFill>
                  <a:srgbClr val="92278f"/>
                </a:solidFill>
                <a:latin typeface="Tahoma"/>
              </a:rPr>
              <a:t>Достижения</a:t>
            </a:r>
            <a:r>
              <a:rPr b="1" lang="ru-RU" sz="3200" spc="-72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18" strike="noStrike">
                <a:solidFill>
                  <a:srgbClr val="92278f"/>
                </a:solidFill>
                <a:latin typeface="Tahoma"/>
              </a:rPr>
              <a:t>отряда</a:t>
            </a:r>
            <a:r>
              <a:rPr b="1" lang="ru-RU" sz="3200" spc="-60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126" strike="noStrike">
                <a:solidFill>
                  <a:srgbClr val="92278f"/>
                </a:solidFill>
                <a:latin typeface="Tahoma"/>
              </a:rPr>
              <a:t>ЮИД</a:t>
            </a:r>
            <a:endParaRPr b="0" lang="ru-RU" sz="3200" spc="-1" strike="noStrike">
              <a:latin typeface="Calibri"/>
            </a:endParaRPr>
          </a:p>
        </p:txBody>
      </p:sp>
      <p:pic>
        <p:nvPicPr>
          <p:cNvPr id="232" name="object 3" descr=""/>
          <p:cNvPicPr/>
          <p:nvPr/>
        </p:nvPicPr>
        <p:blipFill>
          <a:blip r:embed="rId1"/>
          <a:stretch/>
        </p:blipFill>
        <p:spPr>
          <a:xfrm>
            <a:off x="64080" y="1233000"/>
            <a:ext cx="3718080" cy="5258880"/>
          </a:xfrm>
          <a:prstGeom prst="rect">
            <a:avLst/>
          </a:prstGeom>
          <a:ln w="0">
            <a:noFill/>
          </a:ln>
        </p:spPr>
      </p:pic>
      <p:pic>
        <p:nvPicPr>
          <p:cNvPr id="233" name="object 4" descr=""/>
          <p:cNvPicPr/>
          <p:nvPr/>
        </p:nvPicPr>
        <p:blipFill>
          <a:blip r:embed="rId2"/>
          <a:stretch/>
        </p:blipFill>
        <p:spPr>
          <a:xfrm>
            <a:off x="3897000" y="1233000"/>
            <a:ext cx="3718080" cy="5258880"/>
          </a:xfrm>
          <a:prstGeom prst="rect">
            <a:avLst/>
          </a:prstGeom>
          <a:ln w="0">
            <a:noFill/>
          </a:ln>
        </p:spPr>
      </p:pic>
      <p:pic>
        <p:nvPicPr>
          <p:cNvPr id="234" name="object 5" descr=""/>
          <p:cNvPicPr/>
          <p:nvPr/>
        </p:nvPicPr>
        <p:blipFill>
          <a:blip r:embed="rId3"/>
          <a:stretch/>
        </p:blipFill>
        <p:spPr>
          <a:xfrm>
            <a:off x="8058960" y="1205640"/>
            <a:ext cx="3737880" cy="528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object 2"/>
          <p:cNvSpPr txBox="1"/>
          <p:nvPr/>
        </p:nvSpPr>
        <p:spPr>
          <a:xfrm>
            <a:off x="3407400" y="739080"/>
            <a:ext cx="537696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7640">
              <a:lnSpc>
                <a:spcPct val="100000"/>
              </a:lnSpc>
              <a:spcBef>
                <a:spcPts val="105"/>
              </a:spcBef>
            </a:pPr>
            <a:r>
              <a:rPr b="1" lang="ru-RU" sz="3200" spc="-41" strike="noStrike">
                <a:solidFill>
                  <a:srgbClr val="92278f"/>
                </a:solidFill>
                <a:latin typeface="Tahoma"/>
              </a:rPr>
              <a:t>Достижения</a:t>
            </a:r>
            <a:r>
              <a:rPr b="1" lang="ru-RU" sz="3200" spc="-72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18" strike="noStrike">
                <a:solidFill>
                  <a:srgbClr val="92278f"/>
                </a:solidFill>
                <a:latin typeface="Tahoma"/>
              </a:rPr>
              <a:t>отряда</a:t>
            </a:r>
            <a:r>
              <a:rPr b="1" lang="ru-RU" sz="3200" spc="-60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126" strike="noStrike">
                <a:solidFill>
                  <a:srgbClr val="92278f"/>
                </a:solidFill>
                <a:latin typeface="Tahoma"/>
              </a:rPr>
              <a:t>ЮИД</a:t>
            </a:r>
            <a:endParaRPr b="0" lang="ru-RU" sz="3200" spc="-1" strike="noStrike">
              <a:latin typeface="Calibri"/>
            </a:endParaRPr>
          </a:p>
        </p:txBody>
      </p:sp>
      <p:pic>
        <p:nvPicPr>
          <p:cNvPr id="236" name="object 3" descr=""/>
          <p:cNvPicPr/>
          <p:nvPr/>
        </p:nvPicPr>
        <p:blipFill>
          <a:blip r:embed="rId1"/>
          <a:stretch/>
        </p:blipFill>
        <p:spPr>
          <a:xfrm>
            <a:off x="279000" y="1177920"/>
            <a:ext cx="3806640" cy="5383800"/>
          </a:xfrm>
          <a:prstGeom prst="rect">
            <a:avLst/>
          </a:prstGeom>
          <a:ln w="0">
            <a:noFill/>
          </a:ln>
        </p:spPr>
      </p:pic>
      <p:pic>
        <p:nvPicPr>
          <p:cNvPr id="237" name="object 4" descr=""/>
          <p:cNvPicPr/>
          <p:nvPr/>
        </p:nvPicPr>
        <p:blipFill>
          <a:blip r:embed="rId2"/>
          <a:stretch/>
        </p:blipFill>
        <p:spPr>
          <a:xfrm>
            <a:off x="4406040" y="1179720"/>
            <a:ext cx="3634560" cy="5140080"/>
          </a:xfrm>
          <a:prstGeom prst="rect">
            <a:avLst/>
          </a:prstGeom>
          <a:ln w="0">
            <a:noFill/>
          </a:ln>
        </p:spPr>
      </p:pic>
      <p:pic>
        <p:nvPicPr>
          <p:cNvPr id="238" name="object 5" descr=""/>
          <p:cNvPicPr/>
          <p:nvPr/>
        </p:nvPicPr>
        <p:blipFill>
          <a:blip r:embed="rId3"/>
          <a:stretch/>
        </p:blipFill>
        <p:spPr>
          <a:xfrm>
            <a:off x="8360640" y="1197720"/>
            <a:ext cx="3552120" cy="523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object 2"/>
          <p:cNvSpPr txBox="1"/>
          <p:nvPr/>
        </p:nvSpPr>
        <p:spPr>
          <a:xfrm>
            <a:off x="3736080" y="739080"/>
            <a:ext cx="472104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103" strike="noStrike">
                <a:solidFill>
                  <a:srgbClr val="92278f"/>
                </a:solidFill>
                <a:latin typeface="Tahoma"/>
              </a:rPr>
              <a:t>Спасибо</a:t>
            </a:r>
            <a:r>
              <a:rPr b="1" lang="ru-RU" sz="3200" spc="-86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21" strike="noStrike">
                <a:solidFill>
                  <a:srgbClr val="92278f"/>
                </a:solidFill>
                <a:latin typeface="Tahoma"/>
              </a:rPr>
              <a:t>за</a:t>
            </a:r>
            <a:r>
              <a:rPr b="1" lang="ru-RU" sz="3200" spc="-80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75" strike="noStrike">
                <a:solidFill>
                  <a:srgbClr val="92278f"/>
                </a:solidFill>
                <a:latin typeface="Tahoma"/>
              </a:rPr>
              <a:t>внимание!</a:t>
            </a:r>
            <a:endParaRPr b="0" lang="ru-RU" sz="3200" spc="-1" strike="noStrike">
              <a:latin typeface="Calibri"/>
            </a:endParaRPr>
          </a:p>
        </p:txBody>
      </p:sp>
      <p:pic>
        <p:nvPicPr>
          <p:cNvPr id="240" name="object 3" descr=""/>
          <p:cNvPicPr/>
          <p:nvPr/>
        </p:nvPicPr>
        <p:blipFill>
          <a:blip r:embed="rId1"/>
          <a:stretch/>
        </p:blipFill>
        <p:spPr>
          <a:xfrm>
            <a:off x="5082480" y="1348560"/>
            <a:ext cx="301104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bject 2"/>
          <p:cNvSpPr txBox="1"/>
          <p:nvPr/>
        </p:nvSpPr>
        <p:spPr>
          <a:xfrm>
            <a:off x="2959920" y="520200"/>
            <a:ext cx="6386400" cy="1387080"/>
          </a:xfrm>
          <a:prstGeom prst="rect">
            <a:avLst/>
          </a:prstGeom>
          <a:noFill/>
          <a:ln w="0">
            <a:noFill/>
          </a:ln>
        </p:spPr>
        <p:txBody>
          <a:bodyPr lIns="0" rIns="0" tIns="68040" bIns="0">
            <a:noAutofit/>
          </a:bodyPr>
          <a:p>
            <a:pPr marL="12600" indent="200520">
              <a:lnSpc>
                <a:spcPts val="3461"/>
              </a:lnSpc>
              <a:spcBef>
                <a:spcPts val="536"/>
              </a:spcBef>
              <a:tabLst>
                <a:tab algn="l" pos="0"/>
              </a:tabLst>
            </a:pPr>
            <a:r>
              <a:rPr b="1" lang="ru-RU" sz="3200" spc="18" strike="noStrike">
                <a:solidFill>
                  <a:srgbClr val="92278f"/>
                </a:solidFill>
                <a:latin typeface="Tahoma"/>
              </a:rPr>
              <a:t>Отряд </a:t>
            </a:r>
            <a:r>
              <a:rPr b="1" lang="ru-RU" sz="3200" spc="-126" strike="noStrike">
                <a:solidFill>
                  <a:srgbClr val="92278f"/>
                </a:solidFill>
                <a:latin typeface="Tahoma"/>
              </a:rPr>
              <a:t>ЮИД </a:t>
            </a:r>
            <a:r>
              <a:rPr b="1" lang="ru-RU" sz="3200" spc="-97" strike="noStrike">
                <a:solidFill>
                  <a:srgbClr val="92278f"/>
                </a:solidFill>
                <a:latin typeface="Tahoma"/>
              </a:rPr>
              <a:t>«Светофорчик» </a:t>
            </a:r>
            <a:r>
              <a:rPr b="1" lang="ru-RU" sz="3200" spc="-92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26" strike="noStrike">
                <a:solidFill>
                  <a:srgbClr val="92278f"/>
                </a:solidFill>
                <a:latin typeface="Tahoma"/>
              </a:rPr>
              <a:t>МКОУ</a:t>
            </a:r>
            <a:r>
              <a:rPr b="1" lang="ru-RU" sz="3200" spc="-72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12" strike="noStrike">
                <a:solidFill>
                  <a:srgbClr val="92278f"/>
                </a:solidFill>
                <a:latin typeface="Tahoma"/>
              </a:rPr>
              <a:t>ООШ</a:t>
            </a:r>
            <a:r>
              <a:rPr b="1" lang="ru-RU" sz="3200" spc="-52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46" strike="noStrike">
                <a:solidFill>
                  <a:srgbClr val="92278f"/>
                </a:solidFill>
                <a:latin typeface="Tahoma"/>
              </a:rPr>
              <a:t>д. Малая</a:t>
            </a:r>
            <a:r>
              <a:rPr b="1" lang="ru-RU" sz="3200" spc="-52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157" strike="noStrike">
                <a:solidFill>
                  <a:srgbClr val="92278f"/>
                </a:solidFill>
                <a:latin typeface="Tahoma"/>
              </a:rPr>
              <a:t>Кильмезь</a:t>
            </a:r>
            <a:endParaRPr b="0" lang="ru-RU" sz="3200" spc="-1" strike="noStrike">
              <a:latin typeface="Calibri"/>
            </a:endParaRPr>
          </a:p>
        </p:txBody>
      </p:sp>
      <p:pic>
        <p:nvPicPr>
          <p:cNvPr id="175" name="object 3" descr=""/>
          <p:cNvPicPr/>
          <p:nvPr/>
        </p:nvPicPr>
        <p:blipFill>
          <a:blip r:embed="rId1"/>
          <a:stretch/>
        </p:blipFill>
        <p:spPr>
          <a:xfrm>
            <a:off x="1098720" y="1499760"/>
            <a:ext cx="9288360" cy="435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object 2"/>
          <p:cNvSpPr txBox="1"/>
          <p:nvPr/>
        </p:nvSpPr>
        <p:spPr>
          <a:xfrm>
            <a:off x="4007520" y="739080"/>
            <a:ext cx="417852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83" strike="noStrike">
                <a:solidFill>
                  <a:srgbClr val="92278f"/>
                </a:solidFill>
                <a:latin typeface="Tahoma"/>
              </a:rPr>
              <a:t>Стенд</a:t>
            </a:r>
            <a:r>
              <a:rPr b="1" lang="ru-RU" sz="3200" spc="-41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290" strike="noStrike">
                <a:solidFill>
                  <a:srgbClr val="92278f"/>
                </a:solidFill>
                <a:latin typeface="Tahoma"/>
              </a:rPr>
              <a:t>«Уго</a:t>
            </a:r>
            <a:r>
              <a:rPr b="1" lang="ru-RU" sz="3200" spc="-316" strike="noStrike">
                <a:solidFill>
                  <a:srgbClr val="92278f"/>
                </a:solidFill>
                <a:latin typeface="Tahoma"/>
              </a:rPr>
              <a:t>л</a:t>
            </a:r>
            <a:r>
              <a:rPr b="1" lang="ru-RU" sz="3200" spc="-75" strike="noStrike">
                <a:solidFill>
                  <a:srgbClr val="92278f"/>
                </a:solidFill>
                <a:latin typeface="Tahoma"/>
              </a:rPr>
              <a:t>о</a:t>
            </a:r>
            <a:r>
              <a:rPr b="1" lang="ru-RU" sz="3200" spc="-66" strike="noStrike">
                <a:solidFill>
                  <a:srgbClr val="92278f"/>
                </a:solidFill>
                <a:latin typeface="Tahoma"/>
              </a:rPr>
              <a:t>к</a:t>
            </a:r>
            <a:r>
              <a:rPr b="1" lang="ru-RU" sz="3200" spc="-46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282" strike="noStrike">
                <a:solidFill>
                  <a:srgbClr val="92278f"/>
                </a:solidFill>
                <a:latin typeface="Tahoma"/>
              </a:rPr>
              <a:t>БДД»</a:t>
            </a:r>
            <a:endParaRPr b="0" lang="ru-RU" sz="3200" spc="-1" strike="noStrike">
              <a:latin typeface="Calibri"/>
            </a:endParaRPr>
          </a:p>
        </p:txBody>
      </p:sp>
      <p:pic>
        <p:nvPicPr>
          <p:cNvPr id="177" name="object 3" descr=""/>
          <p:cNvPicPr/>
          <p:nvPr/>
        </p:nvPicPr>
        <p:blipFill>
          <a:blip r:embed="rId1"/>
          <a:stretch/>
        </p:blipFill>
        <p:spPr>
          <a:xfrm>
            <a:off x="652320" y="1188720"/>
            <a:ext cx="7645680" cy="501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object 2"/>
          <p:cNvSpPr/>
          <p:nvPr/>
        </p:nvSpPr>
        <p:spPr>
          <a:xfrm>
            <a:off x="2318400" y="902520"/>
            <a:ext cx="587736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58" strike="noStrike">
                <a:solidFill>
                  <a:srgbClr val="92278f"/>
                </a:solidFill>
                <a:latin typeface="Tahoma"/>
              </a:rPr>
              <a:t>Совместные</a:t>
            </a:r>
            <a:r>
              <a:rPr b="1" lang="ru-RU" sz="3200" spc="-66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60" strike="noStrike">
                <a:solidFill>
                  <a:srgbClr val="92278f"/>
                </a:solidFill>
                <a:latin typeface="Tahoma"/>
              </a:rPr>
              <a:t>акции </a:t>
            </a:r>
            <a:r>
              <a:rPr b="1" lang="ru-RU" sz="3200" spc="358" strike="noStrike">
                <a:solidFill>
                  <a:srgbClr val="92278f"/>
                </a:solidFill>
                <a:latin typeface="Tahoma"/>
              </a:rPr>
              <a:t>с</a:t>
            </a:r>
            <a:r>
              <a:rPr b="1" lang="ru-RU" sz="3200" spc="-72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191" strike="noStrike">
                <a:solidFill>
                  <a:srgbClr val="92278f"/>
                </a:solidFill>
                <a:latin typeface="Tahoma"/>
              </a:rPr>
              <a:t>ГИБДД</a:t>
            </a:r>
            <a:endParaRPr b="0" lang="ru-RU" sz="3200" spc="-1" strike="noStrike">
              <a:latin typeface="XO Oriel"/>
            </a:endParaRPr>
          </a:p>
        </p:txBody>
      </p:sp>
      <p:sp>
        <p:nvSpPr>
          <p:cNvPr id="179" name="object 3"/>
          <p:cNvSpPr/>
          <p:nvPr/>
        </p:nvSpPr>
        <p:spPr>
          <a:xfrm>
            <a:off x="3438360" y="1712520"/>
            <a:ext cx="469404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2800" spc="174" strike="noStrike">
                <a:latin typeface="Tahoma"/>
              </a:rPr>
              <a:t>«Ладошка</a:t>
            </a:r>
            <a:r>
              <a:rPr b="0" lang="ru-RU" sz="2800" spc="-120" strike="noStrike">
                <a:latin typeface="Tahoma"/>
              </a:rPr>
              <a:t> </a:t>
            </a:r>
            <a:r>
              <a:rPr b="0" lang="ru-RU" sz="2800" spc="180" strike="noStrike">
                <a:latin typeface="Tahoma"/>
              </a:rPr>
              <a:t>безопасности»</a:t>
            </a:r>
            <a:endParaRPr b="0" lang="ru-RU" sz="2800" spc="-1" strike="noStrike">
              <a:latin typeface="XO Oriel"/>
            </a:endParaRPr>
          </a:p>
        </p:txBody>
      </p:sp>
      <p:pic>
        <p:nvPicPr>
          <p:cNvPr id="180" name="object 4" descr=""/>
          <p:cNvPicPr/>
          <p:nvPr/>
        </p:nvPicPr>
        <p:blipFill>
          <a:blip r:embed="rId1"/>
          <a:stretch/>
        </p:blipFill>
        <p:spPr>
          <a:xfrm>
            <a:off x="1214640" y="2496240"/>
            <a:ext cx="7223400" cy="3614400"/>
          </a:xfrm>
          <a:prstGeom prst="rect">
            <a:avLst/>
          </a:prstGeom>
          <a:ln w="0">
            <a:noFill/>
          </a:ln>
        </p:spPr>
      </p:pic>
      <p:pic>
        <p:nvPicPr>
          <p:cNvPr id="181" name="object 5" descr=""/>
          <p:cNvPicPr/>
          <p:nvPr/>
        </p:nvPicPr>
        <p:blipFill>
          <a:blip r:embed="rId2"/>
          <a:stretch/>
        </p:blipFill>
        <p:spPr>
          <a:xfrm>
            <a:off x="8909280" y="742320"/>
            <a:ext cx="2000520" cy="443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object 2"/>
          <p:cNvSpPr txBox="1"/>
          <p:nvPr/>
        </p:nvSpPr>
        <p:spPr>
          <a:xfrm>
            <a:off x="3151440" y="739080"/>
            <a:ext cx="588852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7640">
              <a:lnSpc>
                <a:spcPct val="100000"/>
              </a:lnSpc>
              <a:spcBef>
                <a:spcPts val="105"/>
              </a:spcBef>
            </a:pPr>
            <a:r>
              <a:rPr b="1" lang="ru-RU" sz="3200" spc="58" strike="noStrike">
                <a:solidFill>
                  <a:srgbClr val="92278f"/>
                </a:solidFill>
                <a:latin typeface="Tahoma"/>
              </a:rPr>
              <a:t>Совместные</a:t>
            </a:r>
            <a:r>
              <a:rPr b="1" lang="ru-RU" sz="3200" spc="-60" strike="noStrike">
                <a:solidFill>
                  <a:srgbClr val="92278f"/>
                </a:solidFill>
                <a:latin typeface="Tahoma"/>
              </a:rPr>
              <a:t> акции</a:t>
            </a:r>
            <a:r>
              <a:rPr b="1" lang="ru-RU" sz="3200" spc="-35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364" strike="noStrike">
                <a:solidFill>
                  <a:srgbClr val="92278f"/>
                </a:solidFill>
                <a:latin typeface="Tahoma"/>
              </a:rPr>
              <a:t>с</a:t>
            </a:r>
            <a:r>
              <a:rPr b="1" lang="ru-RU" sz="3200" spc="-60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191" strike="noStrike">
                <a:solidFill>
                  <a:srgbClr val="92278f"/>
                </a:solidFill>
                <a:latin typeface="Tahoma"/>
              </a:rPr>
              <a:t>ГИБДД</a:t>
            </a:r>
            <a:endParaRPr b="0" lang="ru-RU" sz="3200" spc="-1" strike="noStrike">
              <a:latin typeface="Calibri"/>
            </a:endParaRPr>
          </a:p>
        </p:txBody>
      </p:sp>
      <p:sp>
        <p:nvSpPr>
          <p:cNvPr id="183" name="object 3"/>
          <p:cNvSpPr/>
          <p:nvPr/>
        </p:nvSpPr>
        <p:spPr>
          <a:xfrm>
            <a:off x="916920" y="1453680"/>
            <a:ext cx="352332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2800" spc="157" strike="noStrike">
                <a:latin typeface="Tahoma"/>
              </a:rPr>
              <a:t>«Письмо</a:t>
            </a:r>
            <a:r>
              <a:rPr b="0" lang="ru-RU" sz="2800" spc="-126" strike="noStrike">
                <a:latin typeface="Tahoma"/>
              </a:rPr>
              <a:t> </a:t>
            </a:r>
            <a:r>
              <a:rPr b="0" lang="ru-RU" sz="2800" spc="29" strike="noStrike">
                <a:latin typeface="Tahoma"/>
              </a:rPr>
              <a:t>водителю»</a:t>
            </a:r>
            <a:endParaRPr b="0" lang="ru-RU" sz="2800" spc="-1" strike="noStrike">
              <a:latin typeface="XO Oriel"/>
            </a:endParaRPr>
          </a:p>
        </p:txBody>
      </p:sp>
      <p:grpSp>
        <p:nvGrpSpPr>
          <p:cNvPr id="184" name="object 4"/>
          <p:cNvGrpSpPr/>
          <p:nvPr/>
        </p:nvGrpSpPr>
        <p:grpSpPr>
          <a:xfrm>
            <a:off x="28800" y="1415880"/>
            <a:ext cx="11911320" cy="4062600"/>
            <a:chOff x="28800" y="1415880"/>
            <a:chExt cx="11911320" cy="4062600"/>
          </a:xfrm>
        </p:grpSpPr>
        <p:pic>
          <p:nvPicPr>
            <p:cNvPr id="185" name="object 5" descr=""/>
            <p:cNvPicPr/>
            <p:nvPr/>
          </p:nvPicPr>
          <p:blipFill>
            <a:blip r:embed="rId1"/>
            <a:stretch/>
          </p:blipFill>
          <p:spPr>
            <a:xfrm>
              <a:off x="28800" y="2508480"/>
              <a:ext cx="6589440" cy="297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6" name="object 6" descr=""/>
            <p:cNvPicPr/>
            <p:nvPr/>
          </p:nvPicPr>
          <p:blipFill>
            <a:blip r:embed="rId2"/>
            <a:stretch/>
          </p:blipFill>
          <p:spPr>
            <a:xfrm>
              <a:off x="5602320" y="1415880"/>
              <a:ext cx="6337800" cy="28569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ject 2"/>
          <p:cNvSpPr txBox="1"/>
          <p:nvPr/>
        </p:nvSpPr>
        <p:spPr>
          <a:xfrm>
            <a:off x="844560" y="739080"/>
            <a:ext cx="8195040" cy="233100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2324160">
              <a:lnSpc>
                <a:spcPct val="100000"/>
              </a:lnSpc>
              <a:spcBef>
                <a:spcPts val="105"/>
              </a:spcBef>
            </a:pPr>
            <a:r>
              <a:rPr b="1" lang="ru-RU" sz="3200" spc="58" strike="noStrike">
                <a:solidFill>
                  <a:srgbClr val="92278f"/>
                </a:solidFill>
                <a:latin typeface="Tahoma"/>
              </a:rPr>
              <a:t>Совместные</a:t>
            </a:r>
            <a:r>
              <a:rPr b="1" lang="ru-RU" sz="3200" spc="-60" strike="noStrike">
                <a:solidFill>
                  <a:srgbClr val="92278f"/>
                </a:solidFill>
                <a:latin typeface="Tahoma"/>
              </a:rPr>
              <a:t> акции</a:t>
            </a:r>
            <a:r>
              <a:rPr b="1" lang="ru-RU" sz="3200" spc="-35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364" strike="noStrike">
                <a:solidFill>
                  <a:srgbClr val="92278f"/>
                </a:solidFill>
                <a:latin typeface="Tahoma"/>
              </a:rPr>
              <a:t>с</a:t>
            </a:r>
            <a:r>
              <a:rPr b="1" lang="ru-RU" sz="3200" spc="-60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191" strike="noStrike">
                <a:solidFill>
                  <a:srgbClr val="92278f"/>
                </a:solidFill>
                <a:latin typeface="Tahoma"/>
              </a:rPr>
              <a:t>ГИБДД</a:t>
            </a:r>
            <a:endParaRPr b="0" lang="ru-RU" sz="3200" spc="-1" strike="noStrike">
              <a:latin typeface="Calibri"/>
            </a:endParaRPr>
          </a:p>
          <a:p>
            <a:pPr marL="12600">
              <a:lnSpc>
                <a:spcPct val="150000"/>
              </a:lnSpc>
              <a:spcBef>
                <a:spcPts val="496"/>
              </a:spcBef>
            </a:pPr>
            <a:r>
              <a:rPr b="0" lang="ru-RU" sz="2800" spc="-12" strike="noStrike">
                <a:solidFill>
                  <a:srgbClr val="000000"/>
                </a:solidFill>
                <a:latin typeface="Tahoma"/>
              </a:rPr>
              <a:t>«Новогодняя</a:t>
            </a:r>
            <a:r>
              <a:rPr b="0" lang="ru-RU" sz="2800" spc="-52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ru-RU" sz="2800" spc="137" strike="noStrike">
                <a:solidFill>
                  <a:srgbClr val="000000"/>
                </a:solidFill>
                <a:latin typeface="Tahoma"/>
              </a:rPr>
              <a:t>ёлочка</a:t>
            </a:r>
            <a:r>
              <a:rPr b="0" lang="ru-RU" sz="2800" spc="-106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ru-RU" sz="2800" spc="-41" strike="noStrike">
                <a:solidFill>
                  <a:srgbClr val="000000"/>
                </a:solidFill>
                <a:latin typeface="Tahoma"/>
              </a:rPr>
              <a:t>для </a:t>
            </a:r>
            <a:r>
              <a:rPr b="0" lang="ru-RU" sz="2800" spc="-860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ru-RU" sz="2800" spc="-15" strike="noStrike">
                <a:solidFill>
                  <a:srgbClr val="000000"/>
                </a:solidFill>
                <a:latin typeface="Tahoma"/>
              </a:rPr>
              <a:t>водителя»</a:t>
            </a:r>
            <a:endParaRPr b="0" lang="ru-RU" sz="2800" spc="-1" strike="noStrike">
              <a:latin typeface="Calibri"/>
            </a:endParaRPr>
          </a:p>
        </p:txBody>
      </p:sp>
      <p:grpSp>
        <p:nvGrpSpPr>
          <p:cNvPr id="188" name="object 3"/>
          <p:cNvGrpSpPr/>
          <p:nvPr/>
        </p:nvGrpSpPr>
        <p:grpSpPr>
          <a:xfrm>
            <a:off x="388800" y="1383840"/>
            <a:ext cx="11623320" cy="5054760"/>
            <a:chOff x="388800" y="1383840"/>
            <a:chExt cx="11623320" cy="5054760"/>
          </a:xfrm>
        </p:grpSpPr>
        <p:pic>
          <p:nvPicPr>
            <p:cNvPr id="189" name="object 4" descr=""/>
            <p:cNvPicPr/>
            <p:nvPr/>
          </p:nvPicPr>
          <p:blipFill>
            <a:blip r:embed="rId1"/>
            <a:stretch/>
          </p:blipFill>
          <p:spPr>
            <a:xfrm>
              <a:off x="388800" y="2671560"/>
              <a:ext cx="5786280" cy="3767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0" name="object 5" descr=""/>
            <p:cNvPicPr/>
            <p:nvPr/>
          </p:nvPicPr>
          <p:blipFill>
            <a:blip r:embed="rId2"/>
            <a:stretch/>
          </p:blipFill>
          <p:spPr>
            <a:xfrm>
              <a:off x="5914800" y="1383840"/>
              <a:ext cx="6097320" cy="35413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bject 2"/>
          <p:cNvSpPr txBox="1"/>
          <p:nvPr/>
        </p:nvSpPr>
        <p:spPr>
          <a:xfrm>
            <a:off x="3156480" y="404640"/>
            <a:ext cx="588168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58" strike="noStrike">
                <a:solidFill>
                  <a:srgbClr val="92278f"/>
                </a:solidFill>
                <a:latin typeface="Tahoma"/>
              </a:rPr>
              <a:t>Совместные</a:t>
            </a:r>
            <a:r>
              <a:rPr b="1" lang="ru-RU" sz="3200" spc="-66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60" strike="noStrike">
                <a:solidFill>
                  <a:srgbClr val="92278f"/>
                </a:solidFill>
                <a:latin typeface="Tahoma"/>
              </a:rPr>
              <a:t>акции</a:t>
            </a:r>
            <a:r>
              <a:rPr b="1" lang="ru-RU" sz="3200" spc="-41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358" strike="noStrike">
                <a:solidFill>
                  <a:srgbClr val="92278f"/>
                </a:solidFill>
                <a:latin typeface="Tahoma"/>
              </a:rPr>
              <a:t>с</a:t>
            </a:r>
            <a:r>
              <a:rPr b="1" lang="ru-RU" sz="3200" spc="-66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191" strike="noStrike">
                <a:solidFill>
                  <a:srgbClr val="92278f"/>
                </a:solidFill>
                <a:latin typeface="Tahoma"/>
              </a:rPr>
              <a:t>ГИБДД</a:t>
            </a:r>
            <a:endParaRPr b="0" lang="ru-RU" sz="3200" spc="-1" strike="noStrike">
              <a:latin typeface="Calibri"/>
            </a:endParaRPr>
          </a:p>
        </p:txBody>
      </p:sp>
      <p:pic>
        <p:nvPicPr>
          <p:cNvPr id="192" name="object 3" descr=""/>
          <p:cNvPicPr/>
          <p:nvPr/>
        </p:nvPicPr>
        <p:blipFill>
          <a:blip r:embed="rId1"/>
          <a:stretch/>
        </p:blipFill>
        <p:spPr>
          <a:xfrm>
            <a:off x="1429560" y="857880"/>
            <a:ext cx="7623360" cy="581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ject 2"/>
          <p:cNvSpPr txBox="1"/>
          <p:nvPr/>
        </p:nvSpPr>
        <p:spPr>
          <a:xfrm>
            <a:off x="2736000" y="374400"/>
            <a:ext cx="672048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-12" strike="noStrike">
                <a:solidFill>
                  <a:srgbClr val="92278f"/>
                </a:solidFill>
                <a:latin typeface="Tahoma"/>
              </a:rPr>
              <a:t>Встречи</a:t>
            </a:r>
            <a:r>
              <a:rPr b="1" lang="ru-RU" sz="3200" spc="-72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358" strike="noStrike">
                <a:solidFill>
                  <a:srgbClr val="92278f"/>
                </a:solidFill>
                <a:latin typeface="Tahoma"/>
              </a:rPr>
              <a:t>с</a:t>
            </a:r>
            <a:r>
              <a:rPr b="1" lang="ru-RU" sz="3200" spc="-55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9" strike="noStrike">
                <a:solidFill>
                  <a:srgbClr val="92278f"/>
                </a:solidFill>
                <a:latin typeface="Tahoma"/>
              </a:rPr>
              <a:t>инспекторами</a:t>
            </a:r>
            <a:r>
              <a:rPr b="1" lang="ru-RU" sz="3200" spc="-41" strike="noStrike">
                <a:solidFill>
                  <a:srgbClr val="92278f"/>
                </a:solidFill>
                <a:latin typeface="Tahoma"/>
              </a:rPr>
              <a:t> </a:t>
            </a:r>
            <a:r>
              <a:rPr b="1" lang="ru-RU" sz="3200" spc="-191" strike="noStrike">
                <a:solidFill>
                  <a:srgbClr val="92278f"/>
                </a:solidFill>
                <a:latin typeface="Tahoma"/>
              </a:rPr>
              <a:t>ГИБДД</a:t>
            </a:r>
            <a:endParaRPr b="0" lang="ru-RU" sz="3200" spc="-1" strike="noStrike">
              <a:latin typeface="Calibri"/>
            </a:endParaRPr>
          </a:p>
        </p:txBody>
      </p:sp>
      <p:grpSp>
        <p:nvGrpSpPr>
          <p:cNvPr id="194" name="object 3"/>
          <p:cNvGrpSpPr/>
          <p:nvPr/>
        </p:nvGrpSpPr>
        <p:grpSpPr>
          <a:xfrm>
            <a:off x="0" y="970920"/>
            <a:ext cx="12191400" cy="5882400"/>
            <a:chOff x="0" y="970920"/>
            <a:chExt cx="12191400" cy="5882400"/>
          </a:xfrm>
        </p:grpSpPr>
        <p:pic>
          <p:nvPicPr>
            <p:cNvPr id="195" name="object 4" descr=""/>
            <p:cNvPicPr/>
            <p:nvPr/>
          </p:nvPicPr>
          <p:blipFill>
            <a:blip r:embed="rId1"/>
            <a:stretch/>
          </p:blipFill>
          <p:spPr>
            <a:xfrm>
              <a:off x="4783680" y="970920"/>
              <a:ext cx="7407720" cy="4166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6" name="object 5" descr=""/>
            <p:cNvPicPr/>
            <p:nvPr/>
          </p:nvPicPr>
          <p:blipFill>
            <a:blip r:embed="rId2"/>
            <a:stretch/>
          </p:blipFill>
          <p:spPr>
            <a:xfrm>
              <a:off x="0" y="3054240"/>
              <a:ext cx="6753960" cy="379908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Редактор_презентаций/2022.01.0.0$Windows_x86 LibreOffice_project/8540b22890a8058cf39e456f7b05fd56fffd7d2f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2024-04-01T12:56:41Z</dcterms:created>
  <dc:creator>Admin</dc:creator>
  <dc:description/>
  <dc:language>ru-RU</dc:language>
  <cp:lastModifiedBy/>
  <dcterms:modified xsi:type="dcterms:W3CDTF">2024-04-01T15:03:00Z</dcterms:modified>
  <cp:revision>1</cp:revision>
  <dc:subject/>
  <dc:title>Название презентации Название презентации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2024-02-07T00:00:00Z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2024-04-01T00:00:00Z</vt:filetime>
  </property>
  <property fmtid="{D5CDD505-2E9C-101B-9397-08002B2CF9AE}" pid="5" name="PresentationFormat">
    <vt:lpwstr>On-screen Show (4:3)</vt:lpwstr>
  </property>
</Properties>
</file>