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2" r:id="rId4"/>
    <p:sldId id="263" r:id="rId5"/>
    <p:sldId id="264" r:id="rId6"/>
    <p:sldId id="266" r:id="rId7"/>
    <p:sldId id="259" r:id="rId8"/>
    <p:sldId id="273" r:id="rId9"/>
    <p:sldId id="271" r:id="rId10"/>
    <p:sldId id="269" r:id="rId11"/>
    <p:sldId id="265" r:id="rId12"/>
    <p:sldId id="274" r:id="rId13"/>
    <p:sldId id="275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B51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40" d="100"/>
          <a:sy n="40" d="100"/>
        </p:scale>
        <p:origin x="-1944" y="-5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1A30E-154C-40C9-8F7E-87EB3799E768}" type="datetimeFigureOut">
              <a:rPr lang="ru-RU" smtClean="0"/>
              <a:pPr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C029A-A1EA-4003-8E57-C99E5D070F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1A30E-154C-40C9-8F7E-87EB3799E768}" type="datetimeFigureOut">
              <a:rPr lang="ru-RU" smtClean="0"/>
              <a:pPr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C029A-A1EA-4003-8E57-C99E5D070F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1A30E-154C-40C9-8F7E-87EB3799E768}" type="datetimeFigureOut">
              <a:rPr lang="ru-RU" smtClean="0"/>
              <a:pPr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C029A-A1EA-4003-8E57-C99E5D070F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1A30E-154C-40C9-8F7E-87EB3799E768}" type="datetimeFigureOut">
              <a:rPr lang="ru-RU" smtClean="0"/>
              <a:pPr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C029A-A1EA-4003-8E57-C99E5D070F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1A30E-154C-40C9-8F7E-87EB3799E768}" type="datetimeFigureOut">
              <a:rPr lang="ru-RU" smtClean="0"/>
              <a:pPr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C029A-A1EA-4003-8E57-C99E5D070F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1A30E-154C-40C9-8F7E-87EB3799E768}" type="datetimeFigureOut">
              <a:rPr lang="ru-RU" smtClean="0"/>
              <a:pPr/>
              <a:t>21.11.2023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C029A-A1EA-4003-8E57-C99E5D070F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1A30E-154C-40C9-8F7E-87EB3799E768}" type="datetimeFigureOut">
              <a:rPr lang="ru-RU" smtClean="0"/>
              <a:pPr/>
              <a:t>21.11.2023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C029A-A1EA-4003-8E57-C99E5D070F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1A30E-154C-40C9-8F7E-87EB3799E768}" type="datetimeFigureOut">
              <a:rPr lang="ru-RU" smtClean="0"/>
              <a:pPr/>
              <a:t>21.11.2023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C029A-A1EA-4003-8E57-C99E5D070F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1A30E-154C-40C9-8F7E-87EB3799E768}" type="datetimeFigureOut">
              <a:rPr lang="ru-RU" smtClean="0"/>
              <a:pPr/>
              <a:t>21.11.2023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C029A-A1EA-4003-8E57-C99E5D070F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1A30E-154C-40C9-8F7E-87EB3799E768}" type="datetimeFigureOut">
              <a:rPr lang="ru-RU" smtClean="0"/>
              <a:pPr/>
              <a:t>21.11.2023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C029A-A1EA-4003-8E57-C99E5D070F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1A30E-154C-40C9-8F7E-87EB3799E768}" type="datetimeFigureOut">
              <a:rPr lang="ru-RU" smtClean="0"/>
              <a:pPr/>
              <a:t>21.11.2023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C029A-A1EA-4003-8E57-C99E5D070F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1A30E-154C-40C9-8F7E-87EB3799E768}" type="datetimeFigureOut">
              <a:rPr lang="ru-RU" smtClean="0"/>
              <a:pPr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C029A-A1EA-4003-8E57-C99E5D070F8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18.jpeg"/><Relationship Id="rId5" Type="http://schemas.openxmlformats.org/officeDocument/2006/relationships/image" Target="../media/image28.jpeg"/><Relationship Id="rId10" Type="http://schemas.openxmlformats.org/officeDocument/2006/relationships/image" Target="../media/image17.png"/><Relationship Id="rId4" Type="http://schemas.openxmlformats.org/officeDocument/2006/relationships/image" Target="../media/image27.png"/><Relationship Id="rId9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18.jpeg"/><Relationship Id="rId5" Type="http://schemas.openxmlformats.org/officeDocument/2006/relationships/image" Target="../media/image28.jpeg"/><Relationship Id="rId10" Type="http://schemas.openxmlformats.org/officeDocument/2006/relationships/image" Target="../media/image17.png"/><Relationship Id="rId4" Type="http://schemas.openxmlformats.org/officeDocument/2006/relationships/image" Target="../media/image27.png"/><Relationship Id="rId9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1652958040_1-celes-club-p-fon-dlya-prezentatsii-po-istorii-sssr-kras-1.jpg"/>
          <p:cNvPicPr>
            <a:picLocks noChangeAspect="1"/>
          </p:cNvPicPr>
          <p:nvPr/>
        </p:nvPicPr>
        <p:blipFill>
          <a:blip r:embed="rId2">
            <a:lum bright="36000" contrast="-57000"/>
          </a:blip>
          <a:srcRect l="12977" t="7693" r="178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428792" y="285728"/>
            <a:ext cx="11715832" cy="1071570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5400" b="1" i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«Гайдар шагает впереди»</a:t>
            </a:r>
            <a:endParaRPr lang="ru-RU" sz="5400" b="1" i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0" name="Picture 2" descr="https://avatars.dzeninfra.ru/get-zen_doc/4593804/pub_603cf80cd005993399af07e1_603cf843bdd71022a217a7bc/scale_1200"/>
          <p:cNvPicPr>
            <a:picLocks noChangeAspect="1" noChangeArrowheads="1"/>
          </p:cNvPicPr>
          <p:nvPr/>
        </p:nvPicPr>
        <p:blipFill>
          <a:blip r:embed="rId3"/>
          <a:srcRect l="25299" r="23286"/>
          <a:stretch>
            <a:fillRect/>
          </a:stretch>
        </p:blipFill>
        <p:spPr bwMode="auto">
          <a:xfrm>
            <a:off x="928662" y="1571612"/>
            <a:ext cx="3714776" cy="4811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/>
          <p:cNvSpPr txBox="1"/>
          <p:nvPr/>
        </p:nvSpPr>
        <p:spPr>
          <a:xfrm>
            <a:off x="4929190" y="1785926"/>
            <a:ext cx="3571900" cy="4524315"/>
          </a:xfrm>
          <a:prstGeom prst="rect">
            <a:avLst/>
          </a:prstGeom>
          <a:solidFill>
            <a:schemeClr val="bg1">
              <a:lumMod val="95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Аркадий Петрович Гайдар  </a:t>
            </a:r>
          </a:p>
          <a:p>
            <a:pPr algn="ctr"/>
            <a:r>
              <a:rPr lang="ru-RU" sz="32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(1904-1941) – 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советский детский писатель и киносценарист, журналист, военный корреспондент.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1652958040_1-celes-club-p-fon-dlya-prezentatsii-po-istorii-sssr-kras-1.jpg"/>
          <p:cNvPicPr>
            <a:picLocks noChangeAspect="1"/>
          </p:cNvPicPr>
          <p:nvPr/>
        </p:nvPicPr>
        <p:blipFill>
          <a:blip r:embed="rId2">
            <a:lum bright="36000" contrast="-57000"/>
          </a:blip>
          <a:srcRect l="12977" t="7693" r="178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500042"/>
            <a:ext cx="8429684" cy="2357454"/>
          </a:xfrm>
          <a:solidFill>
            <a:schemeClr val="bg1">
              <a:lumMod val="95000"/>
              <a:alpha val="61000"/>
            </a:schemeClr>
          </a:solidFill>
        </p:spPr>
        <p:txBody>
          <a:bodyPr>
            <a:noAutofit/>
          </a:bodyPr>
          <a:lstStyle/>
          <a:p>
            <a:pPr fontAlgn="base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2024 году произведению «Тимур и его команда» исполнится 84 лет. 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Когда-то из небольшой повести «Тимур и его команда» родилось и вошло в нашу жизнь замечательное тимуровское движение. Оно охватило миллионы детей. В дни Великой Отечественной войны тимуровцы заботились о раненых, опекали семьи ушедших на фронт, помогали всем, кто нуждался в помощи.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14347" y="3143248"/>
            <a:ext cx="3544317" cy="3143272"/>
          </a:xfrm>
          <a:prstGeom prst="rect">
            <a:avLst/>
          </a:prstGeom>
          <a:noFill/>
        </p:spPr>
      </p:pic>
      <p:pic>
        <p:nvPicPr>
          <p:cNvPr id="6" name="Picture 4" descr="безымянный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43438" y="3214686"/>
            <a:ext cx="3523694" cy="30003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1652958040_1-celes-club-p-fon-dlya-prezentatsii-po-istorii-sssr-kras-1.jpg"/>
          <p:cNvPicPr>
            <a:picLocks noChangeAspect="1"/>
          </p:cNvPicPr>
          <p:nvPr/>
        </p:nvPicPr>
        <p:blipFill>
          <a:blip r:embed="rId2">
            <a:lum bright="36000" contrast="-57000"/>
          </a:blip>
          <a:srcRect l="12977" t="7693" r="178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4" descr="0_rvs_cov1_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85728"/>
            <a:ext cx="1500198" cy="2307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0008166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857496"/>
            <a:ext cx="1214446" cy="190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 descr="160247px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8992" y="3714752"/>
            <a:ext cx="1879689" cy="2803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100081049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85917" y="3929066"/>
            <a:ext cx="1309863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459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285984" y="1857364"/>
            <a:ext cx="1784556" cy="1592262"/>
          </a:xfrm>
          <a:prstGeom prst="rect">
            <a:avLst/>
          </a:prstGeom>
          <a:noFill/>
        </p:spPr>
      </p:pic>
      <p:pic>
        <p:nvPicPr>
          <p:cNvPr id="11" name="Picture 14" descr="15045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7158" y="4929198"/>
            <a:ext cx="1214446" cy="17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5-конечная звезда 13"/>
          <p:cNvSpPr/>
          <p:nvPr/>
        </p:nvSpPr>
        <p:spPr>
          <a:xfrm>
            <a:off x="2500298" y="857232"/>
            <a:ext cx="714380" cy="71438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5-конечная звезда 15"/>
          <p:cNvSpPr/>
          <p:nvPr/>
        </p:nvSpPr>
        <p:spPr>
          <a:xfrm>
            <a:off x="1571604" y="2857496"/>
            <a:ext cx="642942" cy="64294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5-конечная звезда 16"/>
          <p:cNvSpPr/>
          <p:nvPr/>
        </p:nvSpPr>
        <p:spPr>
          <a:xfrm>
            <a:off x="5000628" y="2714620"/>
            <a:ext cx="714380" cy="71438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5-конечная звезда 18"/>
          <p:cNvSpPr/>
          <p:nvPr/>
        </p:nvSpPr>
        <p:spPr>
          <a:xfrm>
            <a:off x="2214546" y="6072206"/>
            <a:ext cx="571504" cy="57152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5-конечная звезда 22"/>
          <p:cNvSpPr/>
          <p:nvPr/>
        </p:nvSpPr>
        <p:spPr>
          <a:xfrm>
            <a:off x="6215074" y="1428736"/>
            <a:ext cx="714380" cy="71438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 descr="C:\Documents and Settings\Админ\Мои документы\Downloads\Гайдар скаченные\images (8).jpg"/>
          <p:cNvPicPr/>
          <p:nvPr/>
        </p:nvPicPr>
        <p:blipFill>
          <a:blip r:embed="rId9"/>
          <a:srcRect r="41117"/>
          <a:stretch>
            <a:fillRect/>
          </a:stretch>
        </p:blipFill>
        <p:spPr bwMode="auto">
          <a:xfrm>
            <a:off x="5929322" y="2643182"/>
            <a:ext cx="2928958" cy="39290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8" name="Picture 8" descr="100048770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215206" y="285728"/>
            <a:ext cx="138113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9" descr="front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714876" y="285728"/>
            <a:ext cx="1428760" cy="1981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5-конечная звезда 11"/>
          <p:cNvSpPr/>
          <p:nvPr/>
        </p:nvSpPr>
        <p:spPr>
          <a:xfrm>
            <a:off x="4071934" y="2143116"/>
            <a:ext cx="714380" cy="71438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52958040_1-celes-club-p-fon-dlya-prezentatsii-po-istorii-sssr-kras-1.jpg"/>
          <p:cNvPicPr>
            <a:picLocks noChangeAspect="1"/>
          </p:cNvPicPr>
          <p:nvPr/>
        </p:nvPicPr>
        <p:blipFill>
          <a:blip r:embed="rId2">
            <a:lum bright="36000" contrast="-57000"/>
          </a:blip>
          <a:srcRect l="12977" t="7693" r="178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https://i.ibb.co/23dD8D2/001.jpg"/>
          <p:cNvPicPr>
            <a:picLocks noChangeAspect="1" noChangeArrowheads="1"/>
          </p:cNvPicPr>
          <p:nvPr/>
        </p:nvPicPr>
        <p:blipFill>
          <a:blip r:embed="rId3"/>
          <a:srcRect b="7030"/>
          <a:stretch>
            <a:fillRect/>
          </a:stretch>
        </p:blipFill>
        <p:spPr bwMode="auto">
          <a:xfrm>
            <a:off x="357158" y="428604"/>
            <a:ext cx="8564398" cy="6000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1652958040_1-celes-club-p-fon-dlya-prezentatsii-po-istorii-sssr-kras-1.jpg"/>
          <p:cNvPicPr>
            <a:picLocks noChangeAspect="1"/>
          </p:cNvPicPr>
          <p:nvPr/>
        </p:nvPicPr>
        <p:blipFill>
          <a:blip r:embed="rId2">
            <a:lum bright="36000" contrast="-57000"/>
          </a:blip>
          <a:srcRect l="12977" t="7693" r="178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4" descr="0_rvs_cov1_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85728"/>
            <a:ext cx="1500198" cy="2307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0008166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857496"/>
            <a:ext cx="1214446" cy="190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 descr="160247px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8992" y="3714752"/>
            <a:ext cx="1879689" cy="2803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100081049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85917" y="3929066"/>
            <a:ext cx="1309863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459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285984" y="1857364"/>
            <a:ext cx="1784556" cy="1592262"/>
          </a:xfrm>
          <a:prstGeom prst="rect">
            <a:avLst/>
          </a:prstGeom>
          <a:noFill/>
        </p:spPr>
      </p:pic>
      <p:pic>
        <p:nvPicPr>
          <p:cNvPr id="11" name="Picture 14" descr="15045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7158" y="4929198"/>
            <a:ext cx="1214446" cy="17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5-конечная звезда 13"/>
          <p:cNvSpPr/>
          <p:nvPr/>
        </p:nvSpPr>
        <p:spPr>
          <a:xfrm>
            <a:off x="2500298" y="857232"/>
            <a:ext cx="714380" cy="71438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5-конечная звезда 15"/>
          <p:cNvSpPr/>
          <p:nvPr/>
        </p:nvSpPr>
        <p:spPr>
          <a:xfrm>
            <a:off x="1571604" y="2857496"/>
            <a:ext cx="642942" cy="64294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5-конечная звезда 16"/>
          <p:cNvSpPr/>
          <p:nvPr/>
        </p:nvSpPr>
        <p:spPr>
          <a:xfrm>
            <a:off x="5000628" y="2714620"/>
            <a:ext cx="714380" cy="71438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5-конечная звезда 18"/>
          <p:cNvSpPr/>
          <p:nvPr/>
        </p:nvSpPr>
        <p:spPr>
          <a:xfrm>
            <a:off x="2214546" y="6072206"/>
            <a:ext cx="571504" cy="57152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5-конечная звезда 22"/>
          <p:cNvSpPr/>
          <p:nvPr/>
        </p:nvSpPr>
        <p:spPr>
          <a:xfrm>
            <a:off x="6215074" y="1428736"/>
            <a:ext cx="714380" cy="71438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 descr="C:\Documents and Settings\Админ\Мои документы\Downloads\Гайдар скаченные\images (8).jpg"/>
          <p:cNvPicPr/>
          <p:nvPr/>
        </p:nvPicPr>
        <p:blipFill>
          <a:blip r:embed="rId9"/>
          <a:srcRect r="41117"/>
          <a:stretch>
            <a:fillRect/>
          </a:stretch>
        </p:blipFill>
        <p:spPr bwMode="auto">
          <a:xfrm>
            <a:off x="5929322" y="2643182"/>
            <a:ext cx="2928958" cy="39290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8" name="Picture 8" descr="100048770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215206" y="285728"/>
            <a:ext cx="138113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9" descr="front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714876" y="285728"/>
            <a:ext cx="1428760" cy="1981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5-конечная звезда 11"/>
          <p:cNvSpPr/>
          <p:nvPr/>
        </p:nvSpPr>
        <p:spPr>
          <a:xfrm>
            <a:off x="4071934" y="2143116"/>
            <a:ext cx="714380" cy="71438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1652958040_1-celes-club-p-fon-dlya-prezentatsii-po-istorii-sssr-kras-1.jpg"/>
          <p:cNvPicPr>
            <a:picLocks noChangeAspect="1"/>
          </p:cNvPicPr>
          <p:nvPr/>
        </p:nvPicPr>
        <p:blipFill>
          <a:blip r:embed="rId2">
            <a:lum bright="36000" contrast="-57000"/>
          </a:blip>
          <a:srcRect l="12977" t="7693" r="178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р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1472" y="285728"/>
            <a:ext cx="4978449" cy="34290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Picture 4" descr="безымянный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857884" y="357166"/>
            <a:ext cx="2944304" cy="33575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4" descr="безымянный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57290" y="4071942"/>
            <a:ext cx="1785950" cy="24886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Picture 4" descr="безымянный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857620" y="4071942"/>
            <a:ext cx="3971238" cy="24677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1652958040_1-celes-club-p-fon-dlya-prezentatsii-po-istorii-sssr-kras-1.jpg"/>
          <p:cNvPicPr>
            <a:picLocks noChangeAspect="1"/>
          </p:cNvPicPr>
          <p:nvPr/>
        </p:nvPicPr>
        <p:blipFill>
          <a:blip r:embed="rId2">
            <a:lum bright="36000" contrast="-57000"/>
          </a:blip>
          <a:srcRect l="12977" t="7693" r="178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86116" y="357167"/>
            <a:ext cx="5572164" cy="4214841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43372" y="1142984"/>
            <a:ext cx="4643502" cy="4572032"/>
          </a:xfrm>
          <a:solidFill>
            <a:schemeClr val="bg1">
              <a:lumMod val="95000"/>
              <a:alpha val="66000"/>
            </a:schemeClr>
          </a:solidFill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В ноябре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1918 года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Голиков поступает добровольцем в Красную Армию. Был он широкоплечий, не по годам рослый. Когда спросили, сколько ему лет, ответил, что 16 (хотя ему было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14 лет). 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18" name="Рисунок 17" descr="C:\Documents and Settings\Админ\Мои документы\Downloads\Гайдар скаченные\images (13)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142984"/>
            <a:ext cx="3286148" cy="48577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1652958040_1-celes-club-p-fon-dlya-prezentatsii-po-istorii-sssr-kras-1.jpg"/>
          <p:cNvPicPr>
            <a:picLocks noChangeAspect="1"/>
          </p:cNvPicPr>
          <p:nvPr/>
        </p:nvPicPr>
        <p:blipFill>
          <a:blip r:embed="rId2">
            <a:lum bright="36000" contrast="-57000"/>
          </a:blip>
          <a:srcRect l="12977" t="7693" r="178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428604"/>
            <a:ext cx="4857752" cy="6000792"/>
          </a:xfrm>
          <a:solidFill>
            <a:schemeClr val="bg1">
              <a:lumMod val="95000"/>
              <a:alpha val="70000"/>
            </a:schemeClr>
          </a:solidFill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Ему было 16 лет! Голиков проявил блестящие способности командира: был смел, вдумчив, пользовался авторитетом среди бойцов. Поэтому Аркадию доверили командовать Воронежским полком в 5 тысяч сабель и штыков.</a:t>
            </a:r>
          </a:p>
          <a:p>
            <a:pPr>
              <a:buNone/>
            </a:pPr>
            <a:endParaRPr lang="ru-RU" sz="3600" dirty="0"/>
          </a:p>
        </p:txBody>
      </p:sp>
      <p:pic>
        <p:nvPicPr>
          <p:cNvPr id="4" name="Picture 4" descr="3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57818" y="571480"/>
            <a:ext cx="3539433" cy="57864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1652958040_1-celes-club-p-fon-dlya-prezentatsii-po-istorii-sssr-kras-1.jpg"/>
          <p:cNvPicPr>
            <a:picLocks noChangeAspect="1"/>
          </p:cNvPicPr>
          <p:nvPr/>
        </p:nvPicPr>
        <p:blipFill>
          <a:blip r:embed="rId2">
            <a:lum bright="36000" contrast="-57000"/>
          </a:blip>
          <a:srcRect l="12977" t="7693" r="178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8992" y="2714620"/>
            <a:ext cx="5357850" cy="3411543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Рисунок 3" descr="C:\Documents and Settings\Админ\Мои документы\Downloads\Гайдар скаченные\images (9)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071546"/>
            <a:ext cx="3500462" cy="49292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Picture 4" descr="безымянный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857752" y="1000108"/>
            <a:ext cx="3876570" cy="50720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1652958040_1-celes-club-p-fon-dlya-prezentatsii-po-istorii-sssr-kras-1.jpg"/>
          <p:cNvPicPr>
            <a:picLocks noChangeAspect="1"/>
          </p:cNvPicPr>
          <p:nvPr/>
        </p:nvPicPr>
        <p:blipFill>
          <a:blip r:embed="rId2">
            <a:lum bright="36000" contrast="-57000"/>
          </a:blip>
          <a:srcRect l="12977" t="7693" r="178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4686304" cy="2571768"/>
          </a:xfrm>
        </p:spPr>
        <p:txBody>
          <a:bodyPr>
            <a:noAutofit/>
          </a:bodyPr>
          <a:lstStyle/>
          <a:p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безымянный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1472" y="714356"/>
            <a:ext cx="4143404" cy="53427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C:\Documents and Settings\Админ\Мои документы\Downloads\Гайдар скаченные\images (12)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714356"/>
            <a:ext cx="3500462" cy="53578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1652958040_1-celes-club-p-fon-dlya-prezentatsii-po-istorii-sssr-kras-1.jpg"/>
          <p:cNvPicPr>
            <a:picLocks noChangeAspect="1"/>
          </p:cNvPicPr>
          <p:nvPr/>
        </p:nvPicPr>
        <p:blipFill>
          <a:blip r:embed="rId2">
            <a:lum bright="36000" contrast="-57000"/>
          </a:blip>
          <a:srcRect l="12977" t="7693" r="178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00043"/>
            <a:ext cx="9144000" cy="1214445"/>
          </a:xfrm>
        </p:spPr>
        <p:txBody>
          <a:bodyPr>
            <a:noAutofit/>
          </a:bodyPr>
          <a:lstStyle/>
          <a:p>
            <a:r>
              <a:rPr lang="ru-RU" sz="6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означает имя Гайдар?</a:t>
            </a:r>
            <a:r>
              <a:rPr lang="ru-RU" sz="6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6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6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3886200"/>
            <a:ext cx="7715304" cy="17526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Рисунок 3" descr="C:\Documents and Settings\Админ\Мои документы\Downloads\Гайдар скаченные\images (1).jpg"/>
          <p:cNvPicPr/>
          <p:nvPr/>
        </p:nvPicPr>
        <p:blipFill>
          <a:blip r:embed="rId3"/>
          <a:srcRect t="41722"/>
          <a:stretch>
            <a:fillRect/>
          </a:stretch>
        </p:blipFill>
        <p:spPr bwMode="auto">
          <a:xfrm>
            <a:off x="4572000" y="1571612"/>
            <a:ext cx="4143372" cy="45005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C:\Documents and Settings\Админ\Мои документы\Downloads\Гайдар скаченные\images (10).jpg"/>
          <p:cNvPicPr/>
          <p:nvPr/>
        </p:nvPicPr>
        <p:blipFill>
          <a:blip r:embed="rId4"/>
          <a:srcRect r="42705"/>
          <a:stretch>
            <a:fillRect/>
          </a:stretch>
        </p:blipFill>
        <p:spPr bwMode="auto">
          <a:xfrm>
            <a:off x="357158" y="1571612"/>
            <a:ext cx="3929058" cy="45005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1652958040_1-celes-club-p-fon-dlya-prezentatsii-po-istorii-sssr-kras-1.jpg"/>
          <p:cNvPicPr>
            <a:picLocks noChangeAspect="1"/>
          </p:cNvPicPr>
          <p:nvPr/>
        </p:nvPicPr>
        <p:blipFill>
          <a:blip r:embed="rId2">
            <a:lum bright="36000" contrast="-57000"/>
          </a:blip>
          <a:srcRect l="12977" t="7693" r="178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00043"/>
            <a:ext cx="9144000" cy="1214445"/>
          </a:xfrm>
        </p:spPr>
        <p:txBody>
          <a:bodyPr>
            <a:noAutofit/>
          </a:bodyPr>
          <a:lstStyle/>
          <a:p>
            <a:r>
              <a:rPr lang="ru-RU" sz="6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означает имя Гайдар?</a:t>
            </a:r>
            <a:r>
              <a:rPr lang="ru-RU" sz="6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6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6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3886200"/>
            <a:ext cx="7715304" cy="17526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00398" y="2428868"/>
            <a:ext cx="564360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Голиков</a:t>
            </a:r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Аркадий</a:t>
            </a:r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из </a:t>
            </a: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Арзамаса</a:t>
            </a:r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descr="C:\Documents and Settings\Админ\Мои документы\Downloads\Гайдар скаченные\img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357298"/>
            <a:ext cx="3500462" cy="48577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1652958040_1-celes-club-p-fon-dlya-prezentatsii-po-istorii-sssr-kras-1.jpg"/>
          <p:cNvPicPr>
            <a:picLocks noChangeAspect="1"/>
          </p:cNvPicPr>
          <p:nvPr/>
        </p:nvPicPr>
        <p:blipFill>
          <a:blip r:embed="rId2">
            <a:lum bright="36000" contrast="-57000"/>
          </a:blip>
          <a:srcRect l="12977" t="7693" r="178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oz1192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7224" y="714356"/>
            <a:ext cx="1643074" cy="2464610"/>
          </a:xfrm>
          <a:prstGeom prst="rect">
            <a:avLst/>
          </a:prstGeom>
          <a:noFill/>
        </p:spPr>
      </p:pic>
      <p:pic>
        <p:nvPicPr>
          <p:cNvPr id="6" name="Picture 8" descr="10004877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857232"/>
            <a:ext cx="138113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fron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429000"/>
            <a:ext cx="1871662" cy="2595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Админ\Мои документы\Downloads\Гайдар скаченные\загруженное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29454" y="3214686"/>
            <a:ext cx="157163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Админ\Мои документы\Downloads\Гайдар скаченные\images (2)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28860" y="4714884"/>
            <a:ext cx="135732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Админ\Мои документы\Downloads\Гайдар скаченные\images (8).jpg"/>
          <p:cNvPicPr/>
          <p:nvPr/>
        </p:nvPicPr>
        <p:blipFill>
          <a:blip r:embed="rId8"/>
          <a:srcRect r="41117"/>
          <a:stretch>
            <a:fillRect/>
          </a:stretch>
        </p:blipFill>
        <p:spPr bwMode="auto">
          <a:xfrm>
            <a:off x="3071802" y="428604"/>
            <a:ext cx="2928958" cy="39290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7" descr="100081049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29058" y="4643446"/>
            <a:ext cx="1143008" cy="180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9" descr="100077008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57818" y="4643446"/>
            <a:ext cx="1357322" cy="194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124</Words>
  <Application>Microsoft Office PowerPoint</Application>
  <PresentationFormat>Экран (4:3)</PresentationFormat>
  <Paragraphs>10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  </vt:lpstr>
      <vt:lpstr>Слайд 4</vt:lpstr>
      <vt:lpstr>Слайд 5</vt:lpstr>
      <vt:lpstr>Слайд 6</vt:lpstr>
      <vt:lpstr>Что означает имя Гайдар? </vt:lpstr>
      <vt:lpstr>Что означает имя Гайдар? </vt:lpstr>
      <vt:lpstr>Слайд 9</vt:lpstr>
      <vt:lpstr>2024 году произведению «Тимур и его команда» исполнится 84 лет.  Когда-то из небольшой повести «Тимур и его команда» родилось и вошло в нашу жизнь замечательное тимуровское движение. Оно охватило миллионы детей. В дни Великой Отечественной войны тимуровцы заботились о раненых, опекали семьи ушедших на фронт, помогали всем, кто нуждался в помощи. </vt:lpstr>
      <vt:lpstr>Слайд 11</vt:lpstr>
      <vt:lpstr>Слайд 12</vt:lpstr>
      <vt:lpstr>Слайд 13</vt:lpstr>
    </vt:vector>
  </TitlesOfParts>
  <Company>Сеяхинская ШИС(П)ОО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Классный час</dc:title>
  <dc:creator>Компьютер</dc:creator>
  <cp:lastModifiedBy>Сара</cp:lastModifiedBy>
  <cp:revision>49</cp:revision>
  <dcterms:created xsi:type="dcterms:W3CDTF">2015-10-23T03:34:58Z</dcterms:created>
  <dcterms:modified xsi:type="dcterms:W3CDTF">2023-11-21T21:15:05Z</dcterms:modified>
</cp:coreProperties>
</file>