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73" r:id="rId9"/>
    <p:sldId id="281" r:id="rId10"/>
    <p:sldId id="279" r:id="rId11"/>
    <p:sldId id="282" r:id="rId12"/>
    <p:sldId id="264" r:id="rId13"/>
    <p:sldId id="277" r:id="rId14"/>
    <p:sldId id="286" r:id="rId15"/>
    <p:sldId id="275" r:id="rId16"/>
    <p:sldId id="283" r:id="rId17"/>
    <p:sldId id="284" r:id="rId18"/>
    <p:sldId id="285" r:id="rId19"/>
    <p:sldId id="276" r:id="rId20"/>
    <p:sldId id="270" r:id="rId21"/>
    <p:sldId id="280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154" d="100"/>
          <a:sy n="154" d="100"/>
        </p:scale>
        <p:origin x="208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solidFill>
                  <a:srgbClr val="002060"/>
                </a:solidFill>
              </a:rPr>
              <a:t>октябрь 2022 </a:t>
            </a:r>
            <a:r>
              <a:rPr lang="ru-RU" sz="2400" dirty="0">
                <a:solidFill>
                  <a:srgbClr val="002060"/>
                </a:solidFill>
              </a:rPr>
              <a:t>г</a:t>
            </a:r>
            <a:r>
              <a:rPr lang="ru-RU" sz="2400" dirty="0"/>
              <a:t>.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2021 г.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8F2E-49E6-83EB-766B0BCBD6F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8F2E-49E6-83EB-766B0BCBD6F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8F2E-49E6-83EB-766B0BCBD6FC}"/>
              </c:ext>
            </c:extLst>
          </c:dPt>
          <c:dLbls>
            <c:dLbl>
              <c:idx val="1"/>
              <c:layout>
                <c:manualLayout>
                  <c:x val="0.12269551375522504"/>
                  <c:y val="-1.36451515346780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2E-49E6-83EB-766B0BCBD6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0.32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B-44BF-8BC4-B0E2AE85AD3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867818606007582"/>
          <c:y val="0.35497462087074061"/>
          <c:w val="0.28206255468066493"/>
          <c:h val="0.3008257027288999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>
                <a:solidFill>
                  <a:srgbClr val="002060"/>
                </a:solidFill>
              </a:rPr>
              <a:t>январь 2023 г.</a:t>
            </a:r>
          </a:p>
        </c:rich>
      </c:tx>
      <c:layout>
        <c:manualLayout>
          <c:xMode val="edge"/>
          <c:yMode val="edge"/>
          <c:x val="0.37807864294740934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 2023 г.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BA79-4ADF-8560-A8F8CB72F4C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BA79-4ADF-8560-A8F8CB72F4C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BA79-4ADF-8560-A8F8CB72F4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79-4ADF-8560-A8F8CB72F4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mtClean="0"/>
                      <a:t>37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79-4ADF-8560-A8F8CB72F4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mtClean="0"/>
                      <a:t>60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79-4ADF-8560-A8F8CB72F4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</c:v>
                </c:pt>
                <c:pt idx="1">
                  <c:v>0.25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4-40FA-BC44-09FB674D1B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941892680081652"/>
          <c:y val="0.38864701280147446"/>
          <c:w val="0.29132181393992418"/>
          <c:h val="0.2671533107981660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AC6BB-109B-47AE-AA6B-8C946961700F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0F1C5-4EAF-49E4-87B2-53AFFA67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9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0F1C5-4EAF-49E4-87B2-53AFFA6748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5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0F1C5-4EAF-49E4-87B2-53AFFA6748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7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0F1C5-4EAF-49E4-87B2-53AFFA6748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4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4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201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945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987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6842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989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969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280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428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299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005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AB92-E15E-45B0-BCA1-96EECDF57E6A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6082-E8AC-4990-BED8-E14F83601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9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«Родничок» пгт Свеча Кировской области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71600" y="1268760"/>
            <a:ext cx="6800800" cy="3960440"/>
          </a:xfrm>
        </p:spPr>
        <p:txBody>
          <a:bodyPr>
            <a:normAutofit/>
          </a:bodyPr>
          <a:lstStyle/>
          <a:p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«Экономика для дошколят»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(Обучение азам финансовой грамотности старших дошкольников)</a:t>
            </a:r>
          </a:p>
          <a:p>
            <a:endPara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Фукалова Е.В.,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 первой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2486032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106363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воспитанников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61900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201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развивающая среда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27" y="1466440"/>
            <a:ext cx="3635342" cy="3834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763" y="1475998"/>
            <a:ext cx="4529137" cy="2043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882" y="3519111"/>
            <a:ext cx="3906203" cy="306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763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225425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– основной, практический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0" indent="0" algn="ctr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через организованную образовательную деятельность по основным образовательным областям ФГОС ДО.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по теме проекта.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63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666" y="941696"/>
            <a:ext cx="2904916" cy="284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43128"/>
            <a:ext cx="4790449" cy="267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435" y="3792851"/>
            <a:ext cx="29019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51" y="3767629"/>
            <a:ext cx="4687141" cy="2578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610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26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37" y="1082899"/>
            <a:ext cx="2921000" cy="266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050432"/>
            <a:ext cx="44196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26" y="3783236"/>
            <a:ext cx="3345222" cy="2674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3783235"/>
            <a:ext cx="4419600" cy="267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699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188640"/>
            <a:ext cx="8497887" cy="656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04" y="3789040"/>
            <a:ext cx="3995301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55" y="1052736"/>
            <a:ext cx="3964049" cy="2627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80142"/>
            <a:ext cx="3849811" cy="260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717" y="1052736"/>
            <a:ext cx="3672408" cy="2603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971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225425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72" y="1196752"/>
            <a:ext cx="4681058" cy="256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72" y="3789040"/>
            <a:ext cx="4681058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245965"/>
            <a:ext cx="3326093" cy="5262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57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295275"/>
            <a:ext cx="87185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1217389"/>
            <a:ext cx="382975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362" y="3593652"/>
            <a:ext cx="3945438" cy="2552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362" y="1217390"/>
            <a:ext cx="3957816" cy="2395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06278" y="2992372"/>
            <a:ext cx="2354979" cy="3888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64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292100"/>
            <a:ext cx="871855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346" y="277577"/>
            <a:ext cx="2371677" cy="2791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956226" cy="4055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582" y="3573016"/>
            <a:ext cx="2575071" cy="2992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0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168352" cy="257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890" y="1268760"/>
            <a:ext cx="3020934" cy="4276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9" y="4005065"/>
            <a:ext cx="5251361" cy="2393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873" y="1961277"/>
            <a:ext cx="1959581" cy="1416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000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Паспорт проекта: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подготовительной к школе группы, родители, педагоги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 2022 г. – январь 2023 г.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информационно-познавательный, игровой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коллективный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долгосрочный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67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198129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Повторный мониторинг «Экономическое образование и воспитание детей старшего дошкольного возраста».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73867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242580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контрольного мониторинга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374280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2850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225425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0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198129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196975"/>
            <a:ext cx="8424614" cy="4929188"/>
          </a:xfrm>
        </p:spPr>
        <p:txBody>
          <a:bodyPr>
            <a:normAutofit fontScale="85000" lnSpcReduction="10000"/>
          </a:bodyPr>
          <a:lstStyle/>
          <a:p>
            <a:pPr indent="457200" algn="just">
              <a:lnSpc>
                <a:spcPct val="110000"/>
              </a:lnSpc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(п. 2.1)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задачу формирования общей культуры личности детей, в которую входит экономическая культура личности дошкольника, характеризующаяся наличием первичных представлений об экономических категориях, которые включаются в разные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детской деятельности.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ПОВЫШЕНИЯ ФИНАНСОВОЙ ГРАМОТНОСТИ </a:t>
            </a:r>
          </a:p>
          <a:p>
            <a:pPr indent="457200" algn="ctr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25.09.2017г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№20-39-р 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«…Для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компетенций в сфере финансовой грамотности у всех возрастных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целевых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 необходимо продолжить разработку и внедрение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финансовой грамотности для дошкольного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начального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общего, основного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общего, среднего общего, среднего профессионального 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для дополнительного образования…»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74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225425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84" y="1600200"/>
            <a:ext cx="8003232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старшего дошкольного возраста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сформированы представления о начальных экономических понятиях: экономика, потребности, деньги, товар, цена и стоимость, реклама.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08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225425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Цель, задачи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старшего дошкольного возраста доступных экономических категорий и понятий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оздать предметно-пространственную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развивающую среду,  способствующую развитию познавательного интереса детей к вопросам финансовой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основы финансовой грамотности дошкольников посредством разнообразных видов детской деятельности.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Повысить компетентность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в вопросах формирования финансовой грамотности у детей.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4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225425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 детей познавательного интереса к вопросам финансовой грамотности, применение ими полученных знаний в игровой практике.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образованности родителей по проблеме взаимодействия с детьми в финансовых вопросах.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5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225425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материала и проектирование познавательной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о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 проекта.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по вопросам финансовой грамотности.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«Экономическое образование и воспитание старших дошкольников». 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предметно-пространственной развивающей среды в группе.</a:t>
            </a:r>
          </a:p>
        </p:txBody>
      </p:sp>
    </p:spTree>
    <p:extLst>
      <p:ext uri="{BB962C8B-B14F-4D97-AF65-F5344CB8AC3E}">
        <p14:creationId xmlns:p14="http://schemas.microsoft.com/office/powerpoint/2010/main" val="849493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350838"/>
            <a:ext cx="849788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082" y="1146285"/>
            <a:ext cx="2160240" cy="312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040" y="1595034"/>
            <a:ext cx="2160240" cy="309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743" y="2043783"/>
            <a:ext cx="2147618" cy="309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792" y="2544090"/>
            <a:ext cx="2134563" cy="3087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617" y="3044397"/>
            <a:ext cx="2134563" cy="308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579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родителей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Экономическое воспитание ребенка в семье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2886"/>
              </p:ext>
            </p:extLst>
          </p:nvPr>
        </p:nvGraphicFramePr>
        <p:xfrm>
          <a:off x="467544" y="1448739"/>
          <a:ext cx="8208912" cy="506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1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71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Да/%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Нет/%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Надо ли детей дошкольного возраста обучать финансовой грамотности?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Рассказываете ли вы ребенку, откуда берутся деньги?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95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Знают ли дети профессии родителей, рассказываете ли вы о своей работе?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Обсуждаете ли вы со своими детьми финансовые вопросы своей семьи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Знает ли ребенок, из чего складывается ваш «семейный бюджет»?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Знает ли ребенок, на что тратятся деньги?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9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Участвует ли ребенок в процессе планирования предстоящих покупок как член семьи?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Умеет ли ребенок сам расплачиваться в магазине наличными?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Должны ли дошкольники иметь карманные деньги?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вы относитесь к желаниям детей иметь копилку?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ребенок относится к труду?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Имеет ли ребенок постоянные обязанности по дому?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718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643</Words>
  <Application>Microsoft Office PowerPoint</Application>
  <PresentationFormat>Экран (4:3)</PresentationFormat>
  <Paragraphs>133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Муниципальное дошкольное образовательное учреждение детский сад «Родничок» пгт Свеча Кировской области</vt:lpstr>
      <vt:lpstr>Паспорт проекта:</vt:lpstr>
      <vt:lpstr>Актуальность:</vt:lpstr>
      <vt:lpstr>Проблема:</vt:lpstr>
      <vt:lpstr>Цель, задачи</vt:lpstr>
      <vt:lpstr>Ожидаемые результаты:</vt:lpstr>
      <vt:lpstr>План реализации проекта:</vt:lpstr>
      <vt:lpstr>Литература</vt:lpstr>
      <vt:lpstr>Анкета для родителей  «Экономическое воспитание ребенка в семье»</vt:lpstr>
      <vt:lpstr>Результаты мониторинга воспитанников</vt:lpstr>
      <vt:lpstr>Предметно-пространственная развивающая среда </vt:lpstr>
      <vt:lpstr>План реализации проекта:</vt:lpstr>
      <vt:lpstr>Познавательное развитие</vt:lpstr>
      <vt:lpstr>Познавательное развитие</vt:lpstr>
      <vt:lpstr>Социально-коммуникативное развитие</vt:lpstr>
      <vt:lpstr>Социально-коммуникативное развитие</vt:lpstr>
      <vt:lpstr>Художественно-эстетическое развитие </vt:lpstr>
      <vt:lpstr>Речевое развитие</vt:lpstr>
      <vt:lpstr>Взаимодействие с семьей</vt:lpstr>
      <vt:lpstr>План реализации проекта</vt:lpstr>
      <vt:lpstr>Результаты контрольного мониторинга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«Родничок» пгт Свеча, Кировской области</dc:title>
  <dc:creator>User Windows</dc:creator>
  <cp:lastModifiedBy>Горев Максим Игоревич</cp:lastModifiedBy>
  <cp:revision>103</cp:revision>
  <dcterms:created xsi:type="dcterms:W3CDTF">2022-12-16T20:56:48Z</dcterms:created>
  <dcterms:modified xsi:type="dcterms:W3CDTF">2024-02-13T06:12:04Z</dcterms:modified>
</cp:coreProperties>
</file>