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4" r:id="rId3"/>
    <p:sldId id="278" r:id="rId4"/>
    <p:sldId id="262" r:id="rId5"/>
    <p:sldId id="263" r:id="rId6"/>
    <p:sldId id="272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5" r:id="rId15"/>
    <p:sldId id="276" r:id="rId16"/>
    <p:sldId id="279" r:id="rId17"/>
    <p:sldId id="282" r:id="rId18"/>
    <p:sldId id="280" r:id="rId19"/>
    <p:sldId id="281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DE5"/>
    <a:srgbClr val="A796EE"/>
    <a:srgbClr val="FF00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737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FC64F-BEB1-494B-A74B-EA7F97E669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DA15AA15-3AE4-42D4-B1A7-1EF8C617F27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7030A0"/>
              </a:solidFill>
            </a:rPr>
            <a:t>Почему сограждане  не поняли Диогена?</a:t>
          </a:r>
          <a:endParaRPr lang="ru-RU" sz="2400" dirty="0">
            <a:solidFill>
              <a:srgbClr val="7030A0"/>
            </a:solidFill>
          </a:endParaRPr>
        </a:p>
      </dgm:t>
    </dgm:pt>
    <dgm:pt modelId="{EEDC5F40-7AEB-46F5-B596-1ECF67A1AE70}" type="parTrans" cxnId="{E4872806-AC23-4193-AB3D-42A7118DD8C5}">
      <dgm:prSet/>
      <dgm:spPr/>
      <dgm:t>
        <a:bodyPr/>
        <a:lstStyle/>
        <a:p>
          <a:endParaRPr lang="ru-RU"/>
        </a:p>
      </dgm:t>
    </dgm:pt>
    <dgm:pt modelId="{6D4E431E-8A56-4D48-91FB-CBE7E41805EB}" type="sibTrans" cxnId="{E4872806-AC23-4193-AB3D-42A7118DD8C5}">
      <dgm:prSet/>
      <dgm:spPr/>
      <dgm:t>
        <a:bodyPr/>
        <a:lstStyle/>
        <a:p>
          <a:endParaRPr lang="ru-RU"/>
        </a:p>
      </dgm:t>
    </dgm:pt>
    <dgm:pt modelId="{11CF6458-586A-4B92-B9EB-1A897CDAE288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Какого человека он искал?</a:t>
          </a:r>
          <a:endParaRPr lang="ru-RU" dirty="0">
            <a:solidFill>
              <a:srgbClr val="7030A0"/>
            </a:solidFill>
          </a:endParaRPr>
        </a:p>
      </dgm:t>
    </dgm:pt>
    <dgm:pt modelId="{202F020B-0BCA-454E-B18C-692DD8BF33E1}" type="parTrans" cxnId="{3378E7E2-47A9-4CC1-A501-F3E919145B65}">
      <dgm:prSet/>
      <dgm:spPr/>
      <dgm:t>
        <a:bodyPr/>
        <a:lstStyle/>
        <a:p>
          <a:endParaRPr lang="ru-RU"/>
        </a:p>
      </dgm:t>
    </dgm:pt>
    <dgm:pt modelId="{4A29C971-CD72-4F0E-9AED-0E3BF7B7229C}" type="sibTrans" cxnId="{3378E7E2-47A9-4CC1-A501-F3E919145B65}">
      <dgm:prSet/>
      <dgm:spPr/>
      <dgm:t>
        <a:bodyPr/>
        <a:lstStyle/>
        <a:p>
          <a:endParaRPr lang="ru-RU"/>
        </a:p>
      </dgm:t>
    </dgm:pt>
    <dgm:pt modelId="{FD2CE2A6-FDD9-4137-8B64-AAA6801DC620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С какими чертами характера?</a:t>
          </a:r>
          <a:endParaRPr lang="ru-RU" dirty="0">
            <a:solidFill>
              <a:srgbClr val="7030A0"/>
            </a:solidFill>
          </a:endParaRPr>
        </a:p>
      </dgm:t>
    </dgm:pt>
    <dgm:pt modelId="{8A3124EB-5358-4FDB-8792-652669B69258}" type="parTrans" cxnId="{7967251B-4E18-4F19-AFE5-11A385966C3D}">
      <dgm:prSet/>
      <dgm:spPr/>
      <dgm:t>
        <a:bodyPr/>
        <a:lstStyle/>
        <a:p>
          <a:endParaRPr lang="ru-RU"/>
        </a:p>
      </dgm:t>
    </dgm:pt>
    <dgm:pt modelId="{ACA4DE31-5B15-4C45-801C-A385D695444A}" type="sibTrans" cxnId="{7967251B-4E18-4F19-AFE5-11A385966C3D}">
      <dgm:prSet/>
      <dgm:spPr/>
      <dgm:t>
        <a:bodyPr/>
        <a:lstStyle/>
        <a:p>
          <a:endParaRPr lang="ru-RU"/>
        </a:p>
      </dgm:t>
    </dgm:pt>
    <dgm:pt modelId="{3B3AF019-BBF8-4533-A316-34492ECA221D}" type="pres">
      <dgm:prSet presAssocID="{6C3FC64F-BEB1-494B-A74B-EA7F97E66912}" presName="linear" presStyleCnt="0">
        <dgm:presLayoutVars>
          <dgm:dir/>
          <dgm:animLvl val="lvl"/>
          <dgm:resizeHandles val="exact"/>
        </dgm:presLayoutVars>
      </dgm:prSet>
      <dgm:spPr/>
    </dgm:pt>
    <dgm:pt modelId="{FAD87E35-3562-418D-A3A4-AE2B26884FA6}" type="pres">
      <dgm:prSet presAssocID="{DA15AA15-3AE4-42D4-B1A7-1EF8C617F27F}" presName="parentLin" presStyleCnt="0"/>
      <dgm:spPr/>
    </dgm:pt>
    <dgm:pt modelId="{49613F63-D9C9-49FF-B3E5-F19E13FB479C}" type="pres">
      <dgm:prSet presAssocID="{DA15AA15-3AE4-42D4-B1A7-1EF8C617F27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84D74EA-091C-4DE3-BFB5-4C23142ADAEE}" type="pres">
      <dgm:prSet presAssocID="{DA15AA15-3AE4-42D4-B1A7-1EF8C617F27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DD2E7-393E-46EA-9D6C-5E50D502ED94}" type="pres">
      <dgm:prSet presAssocID="{DA15AA15-3AE4-42D4-B1A7-1EF8C617F27F}" presName="negativeSpace" presStyleCnt="0"/>
      <dgm:spPr/>
    </dgm:pt>
    <dgm:pt modelId="{7B216C99-C2AD-44A9-A974-6C199484744D}" type="pres">
      <dgm:prSet presAssocID="{DA15AA15-3AE4-42D4-B1A7-1EF8C617F27F}" presName="childText" presStyleLbl="conFgAcc1" presStyleIdx="0" presStyleCnt="3">
        <dgm:presLayoutVars>
          <dgm:bulletEnabled val="1"/>
        </dgm:presLayoutVars>
      </dgm:prSet>
      <dgm:spPr/>
    </dgm:pt>
    <dgm:pt modelId="{617862E4-2C02-4AF2-9F8F-428B76067BB2}" type="pres">
      <dgm:prSet presAssocID="{6D4E431E-8A56-4D48-91FB-CBE7E41805EB}" presName="spaceBetweenRectangles" presStyleCnt="0"/>
      <dgm:spPr/>
    </dgm:pt>
    <dgm:pt modelId="{6D14F5CB-730E-4540-B068-841C425831CA}" type="pres">
      <dgm:prSet presAssocID="{11CF6458-586A-4B92-B9EB-1A897CDAE288}" presName="parentLin" presStyleCnt="0"/>
      <dgm:spPr/>
    </dgm:pt>
    <dgm:pt modelId="{0C36D15F-E396-4945-8673-4EB7BF7C9085}" type="pres">
      <dgm:prSet presAssocID="{11CF6458-586A-4B92-B9EB-1A897CDAE28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BB6F559-85D6-4D25-B8CB-AC86A61DE612}" type="pres">
      <dgm:prSet presAssocID="{11CF6458-586A-4B92-B9EB-1A897CDAE2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54CDB-20CF-430E-885E-6933FDBCAC38}" type="pres">
      <dgm:prSet presAssocID="{11CF6458-586A-4B92-B9EB-1A897CDAE288}" presName="negativeSpace" presStyleCnt="0"/>
      <dgm:spPr/>
    </dgm:pt>
    <dgm:pt modelId="{E5E46E40-5B27-4575-9003-417A5A972808}" type="pres">
      <dgm:prSet presAssocID="{11CF6458-586A-4B92-B9EB-1A897CDAE288}" presName="childText" presStyleLbl="conFgAcc1" presStyleIdx="1" presStyleCnt="3">
        <dgm:presLayoutVars>
          <dgm:bulletEnabled val="1"/>
        </dgm:presLayoutVars>
      </dgm:prSet>
      <dgm:spPr/>
    </dgm:pt>
    <dgm:pt modelId="{8127AF08-40CC-47A1-8F29-6BA45C7895FB}" type="pres">
      <dgm:prSet presAssocID="{4A29C971-CD72-4F0E-9AED-0E3BF7B7229C}" presName="spaceBetweenRectangles" presStyleCnt="0"/>
      <dgm:spPr/>
    </dgm:pt>
    <dgm:pt modelId="{BF221B6B-EF7C-4DD1-9656-B5B52E3A1F64}" type="pres">
      <dgm:prSet presAssocID="{FD2CE2A6-FDD9-4137-8B64-AAA6801DC620}" presName="parentLin" presStyleCnt="0"/>
      <dgm:spPr/>
    </dgm:pt>
    <dgm:pt modelId="{EE5125DC-6B8F-4FB6-AD94-30DD8A904842}" type="pres">
      <dgm:prSet presAssocID="{FD2CE2A6-FDD9-4137-8B64-AAA6801DC62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AB659EF-B63F-454A-B782-75A6B2037EFC}" type="pres">
      <dgm:prSet presAssocID="{FD2CE2A6-FDD9-4137-8B64-AAA6801DC62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0C446-A44E-4935-993E-46526A764441}" type="pres">
      <dgm:prSet presAssocID="{FD2CE2A6-FDD9-4137-8B64-AAA6801DC620}" presName="negativeSpace" presStyleCnt="0"/>
      <dgm:spPr/>
    </dgm:pt>
    <dgm:pt modelId="{1CC80EC1-B25F-41AD-8A22-00E24F5BDD2B}" type="pres">
      <dgm:prSet presAssocID="{FD2CE2A6-FDD9-4137-8B64-AAA6801DC6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5CA035-AF36-4F86-878A-FA8786C9F8EB}" type="presOf" srcId="{DA15AA15-3AE4-42D4-B1A7-1EF8C617F27F}" destId="{49613F63-D9C9-49FF-B3E5-F19E13FB479C}" srcOrd="0" destOrd="0" presId="urn:microsoft.com/office/officeart/2005/8/layout/list1"/>
    <dgm:cxn modelId="{93723D9F-7BAA-4AD2-8A90-2FCD0E785F09}" type="presOf" srcId="{FD2CE2A6-FDD9-4137-8B64-AAA6801DC620}" destId="{1AB659EF-B63F-454A-B782-75A6B2037EFC}" srcOrd="1" destOrd="0" presId="urn:microsoft.com/office/officeart/2005/8/layout/list1"/>
    <dgm:cxn modelId="{3378E7E2-47A9-4CC1-A501-F3E919145B65}" srcId="{6C3FC64F-BEB1-494B-A74B-EA7F97E66912}" destId="{11CF6458-586A-4B92-B9EB-1A897CDAE288}" srcOrd="1" destOrd="0" parTransId="{202F020B-0BCA-454E-B18C-692DD8BF33E1}" sibTransId="{4A29C971-CD72-4F0E-9AED-0E3BF7B7229C}"/>
    <dgm:cxn modelId="{BC5721C7-3549-48E3-8F3D-49631FE283AE}" type="presOf" srcId="{FD2CE2A6-FDD9-4137-8B64-AAA6801DC620}" destId="{EE5125DC-6B8F-4FB6-AD94-30DD8A904842}" srcOrd="0" destOrd="0" presId="urn:microsoft.com/office/officeart/2005/8/layout/list1"/>
    <dgm:cxn modelId="{E4872806-AC23-4193-AB3D-42A7118DD8C5}" srcId="{6C3FC64F-BEB1-494B-A74B-EA7F97E66912}" destId="{DA15AA15-3AE4-42D4-B1A7-1EF8C617F27F}" srcOrd="0" destOrd="0" parTransId="{EEDC5F40-7AEB-46F5-B596-1ECF67A1AE70}" sibTransId="{6D4E431E-8A56-4D48-91FB-CBE7E41805EB}"/>
    <dgm:cxn modelId="{6F383566-2FEF-4768-833C-EBAC6BEBA70F}" type="presOf" srcId="{6C3FC64F-BEB1-494B-A74B-EA7F97E66912}" destId="{3B3AF019-BBF8-4533-A316-34492ECA221D}" srcOrd="0" destOrd="0" presId="urn:microsoft.com/office/officeart/2005/8/layout/list1"/>
    <dgm:cxn modelId="{12C90237-B4E1-446A-A647-FE4B857DE4F4}" type="presOf" srcId="{DA15AA15-3AE4-42D4-B1A7-1EF8C617F27F}" destId="{584D74EA-091C-4DE3-BFB5-4C23142ADAEE}" srcOrd="1" destOrd="0" presId="urn:microsoft.com/office/officeart/2005/8/layout/list1"/>
    <dgm:cxn modelId="{BB407D0D-CD1D-4349-9568-C91B155D0AF3}" type="presOf" srcId="{11CF6458-586A-4B92-B9EB-1A897CDAE288}" destId="{DBB6F559-85D6-4D25-B8CB-AC86A61DE612}" srcOrd="1" destOrd="0" presId="urn:microsoft.com/office/officeart/2005/8/layout/list1"/>
    <dgm:cxn modelId="{9C74A2F3-174D-4853-86AA-925B58C03136}" type="presOf" srcId="{11CF6458-586A-4B92-B9EB-1A897CDAE288}" destId="{0C36D15F-E396-4945-8673-4EB7BF7C9085}" srcOrd="0" destOrd="0" presId="urn:microsoft.com/office/officeart/2005/8/layout/list1"/>
    <dgm:cxn modelId="{7967251B-4E18-4F19-AFE5-11A385966C3D}" srcId="{6C3FC64F-BEB1-494B-A74B-EA7F97E66912}" destId="{FD2CE2A6-FDD9-4137-8B64-AAA6801DC620}" srcOrd="2" destOrd="0" parTransId="{8A3124EB-5358-4FDB-8792-652669B69258}" sibTransId="{ACA4DE31-5B15-4C45-801C-A385D695444A}"/>
    <dgm:cxn modelId="{CAB05E2A-F5EE-4DB3-AE26-EDBF51FC5BAE}" type="presParOf" srcId="{3B3AF019-BBF8-4533-A316-34492ECA221D}" destId="{FAD87E35-3562-418D-A3A4-AE2B26884FA6}" srcOrd="0" destOrd="0" presId="urn:microsoft.com/office/officeart/2005/8/layout/list1"/>
    <dgm:cxn modelId="{58F8EBBE-E690-476D-8AC8-FC9BB8DC25A3}" type="presParOf" srcId="{FAD87E35-3562-418D-A3A4-AE2B26884FA6}" destId="{49613F63-D9C9-49FF-B3E5-F19E13FB479C}" srcOrd="0" destOrd="0" presId="urn:microsoft.com/office/officeart/2005/8/layout/list1"/>
    <dgm:cxn modelId="{F548C05D-C083-4826-982B-B34A45A0C038}" type="presParOf" srcId="{FAD87E35-3562-418D-A3A4-AE2B26884FA6}" destId="{584D74EA-091C-4DE3-BFB5-4C23142ADAEE}" srcOrd="1" destOrd="0" presId="urn:microsoft.com/office/officeart/2005/8/layout/list1"/>
    <dgm:cxn modelId="{1CB3A75E-1F2F-4590-9AB7-65A0093DAF24}" type="presParOf" srcId="{3B3AF019-BBF8-4533-A316-34492ECA221D}" destId="{DFDDD2E7-393E-46EA-9D6C-5E50D502ED94}" srcOrd="1" destOrd="0" presId="urn:microsoft.com/office/officeart/2005/8/layout/list1"/>
    <dgm:cxn modelId="{41CBFDB4-64AB-43E4-B633-5A037087FC4E}" type="presParOf" srcId="{3B3AF019-BBF8-4533-A316-34492ECA221D}" destId="{7B216C99-C2AD-44A9-A974-6C199484744D}" srcOrd="2" destOrd="0" presId="urn:microsoft.com/office/officeart/2005/8/layout/list1"/>
    <dgm:cxn modelId="{93704236-F4CA-4EC7-8DC6-5A8A6CAB803C}" type="presParOf" srcId="{3B3AF019-BBF8-4533-A316-34492ECA221D}" destId="{617862E4-2C02-4AF2-9F8F-428B76067BB2}" srcOrd="3" destOrd="0" presId="urn:microsoft.com/office/officeart/2005/8/layout/list1"/>
    <dgm:cxn modelId="{5B1F97E4-CAA4-492F-B1A7-2173C481F7C4}" type="presParOf" srcId="{3B3AF019-BBF8-4533-A316-34492ECA221D}" destId="{6D14F5CB-730E-4540-B068-841C425831CA}" srcOrd="4" destOrd="0" presId="urn:microsoft.com/office/officeart/2005/8/layout/list1"/>
    <dgm:cxn modelId="{0DBF6D83-9D78-4736-8322-118AFFAA7786}" type="presParOf" srcId="{6D14F5CB-730E-4540-B068-841C425831CA}" destId="{0C36D15F-E396-4945-8673-4EB7BF7C9085}" srcOrd="0" destOrd="0" presId="urn:microsoft.com/office/officeart/2005/8/layout/list1"/>
    <dgm:cxn modelId="{08EC38A9-09AD-4FB0-ABA7-21AE879A02A1}" type="presParOf" srcId="{6D14F5CB-730E-4540-B068-841C425831CA}" destId="{DBB6F559-85D6-4D25-B8CB-AC86A61DE612}" srcOrd="1" destOrd="0" presId="urn:microsoft.com/office/officeart/2005/8/layout/list1"/>
    <dgm:cxn modelId="{CD5D5407-5D0F-43E4-A444-33C7145B1640}" type="presParOf" srcId="{3B3AF019-BBF8-4533-A316-34492ECA221D}" destId="{F1054CDB-20CF-430E-885E-6933FDBCAC38}" srcOrd="5" destOrd="0" presId="urn:microsoft.com/office/officeart/2005/8/layout/list1"/>
    <dgm:cxn modelId="{69948F36-7E17-4AFA-8FBE-CE492968C308}" type="presParOf" srcId="{3B3AF019-BBF8-4533-A316-34492ECA221D}" destId="{E5E46E40-5B27-4575-9003-417A5A972808}" srcOrd="6" destOrd="0" presId="urn:microsoft.com/office/officeart/2005/8/layout/list1"/>
    <dgm:cxn modelId="{461F732E-192F-454B-A948-B2485143583F}" type="presParOf" srcId="{3B3AF019-BBF8-4533-A316-34492ECA221D}" destId="{8127AF08-40CC-47A1-8F29-6BA45C7895FB}" srcOrd="7" destOrd="0" presId="urn:microsoft.com/office/officeart/2005/8/layout/list1"/>
    <dgm:cxn modelId="{C6754001-1316-422A-8A90-B3E5141D6304}" type="presParOf" srcId="{3B3AF019-BBF8-4533-A316-34492ECA221D}" destId="{BF221B6B-EF7C-4DD1-9656-B5B52E3A1F64}" srcOrd="8" destOrd="0" presId="urn:microsoft.com/office/officeart/2005/8/layout/list1"/>
    <dgm:cxn modelId="{02912F03-BE06-424A-B397-EC5F4AA377A5}" type="presParOf" srcId="{BF221B6B-EF7C-4DD1-9656-B5B52E3A1F64}" destId="{EE5125DC-6B8F-4FB6-AD94-30DD8A904842}" srcOrd="0" destOrd="0" presId="urn:microsoft.com/office/officeart/2005/8/layout/list1"/>
    <dgm:cxn modelId="{916E840A-497A-4138-BE09-AFC9C8748675}" type="presParOf" srcId="{BF221B6B-EF7C-4DD1-9656-B5B52E3A1F64}" destId="{1AB659EF-B63F-454A-B782-75A6B2037EFC}" srcOrd="1" destOrd="0" presId="urn:microsoft.com/office/officeart/2005/8/layout/list1"/>
    <dgm:cxn modelId="{603C5A23-86A0-4613-85B9-F44A3E7DD70D}" type="presParOf" srcId="{3B3AF019-BBF8-4533-A316-34492ECA221D}" destId="{4850C446-A44E-4935-993E-46526A764441}" srcOrd="9" destOrd="0" presId="urn:microsoft.com/office/officeart/2005/8/layout/list1"/>
    <dgm:cxn modelId="{0AF6DB4E-6C27-448F-AAD6-1094C4FCFB66}" type="presParOf" srcId="{3B3AF019-BBF8-4533-A316-34492ECA221D}" destId="{1CC80EC1-B25F-41AD-8A22-00E24F5BDD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BEFB2F-A46B-4666-919E-5E03B04B2E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82AEB7-C7CF-4FCB-B20F-86DD299F3E6D}">
      <dgm:prSet phldrT="[Текст]" phldr="1" custT="1"/>
      <dgm:spPr/>
      <dgm:t>
        <a:bodyPr/>
        <a:lstStyle/>
        <a:p>
          <a:endParaRPr lang="ru-RU" sz="2400" dirty="0"/>
        </a:p>
      </dgm:t>
    </dgm:pt>
    <dgm:pt modelId="{F20C487F-BF05-4918-9810-402CA4238E82}" type="parTrans" cxnId="{68DA8FC1-1280-4DCE-971E-03E9E69C019B}">
      <dgm:prSet/>
      <dgm:spPr/>
      <dgm:t>
        <a:bodyPr/>
        <a:lstStyle/>
        <a:p>
          <a:endParaRPr lang="ru-RU"/>
        </a:p>
      </dgm:t>
    </dgm:pt>
    <dgm:pt modelId="{D9AAB38A-4530-423F-A369-93947928DB4B}" type="sibTrans" cxnId="{68DA8FC1-1280-4DCE-971E-03E9E69C019B}">
      <dgm:prSet/>
      <dgm:spPr/>
      <dgm:t>
        <a:bodyPr/>
        <a:lstStyle/>
        <a:p>
          <a:endParaRPr lang="ru-RU"/>
        </a:p>
      </dgm:t>
    </dgm:pt>
    <dgm:pt modelId="{C5499577-3B66-4F30-869A-D3CAFDBDB20B}">
      <dgm:prSet phldrT="[Текст]" phldr="1" custT="1"/>
      <dgm:spPr/>
      <dgm:t>
        <a:bodyPr/>
        <a:lstStyle/>
        <a:p>
          <a:endParaRPr lang="ru-RU" sz="2000" dirty="0"/>
        </a:p>
      </dgm:t>
    </dgm:pt>
    <dgm:pt modelId="{C41C4E8E-E983-41B8-A18D-1E45CF9D2F16}" type="parTrans" cxnId="{CE3C96DF-8E02-4F4D-B00F-0D0D53375AFE}">
      <dgm:prSet/>
      <dgm:spPr/>
      <dgm:t>
        <a:bodyPr/>
        <a:lstStyle/>
        <a:p>
          <a:endParaRPr lang="ru-RU"/>
        </a:p>
      </dgm:t>
    </dgm:pt>
    <dgm:pt modelId="{4A09F2E1-9048-4A9E-B1D1-B6D5C2B187D3}" type="sibTrans" cxnId="{CE3C96DF-8E02-4F4D-B00F-0D0D53375AFE}">
      <dgm:prSet/>
      <dgm:spPr/>
      <dgm:t>
        <a:bodyPr/>
        <a:lstStyle/>
        <a:p>
          <a:endParaRPr lang="ru-RU"/>
        </a:p>
      </dgm:t>
    </dgm:pt>
    <dgm:pt modelId="{D145C612-C102-48A0-81B5-BF2E25714E1E}">
      <dgm:prSet phldrT="[Текст]" phldr="1"/>
      <dgm:spPr/>
      <dgm:t>
        <a:bodyPr/>
        <a:lstStyle/>
        <a:p>
          <a:endParaRPr lang="ru-RU" dirty="0"/>
        </a:p>
      </dgm:t>
    </dgm:pt>
    <dgm:pt modelId="{5CA92920-2FF5-435E-8559-D85A025793BA}" type="parTrans" cxnId="{236A6C6A-8E7C-4BA8-9006-B041B26C5579}">
      <dgm:prSet/>
      <dgm:spPr/>
      <dgm:t>
        <a:bodyPr/>
        <a:lstStyle/>
        <a:p>
          <a:endParaRPr lang="ru-RU"/>
        </a:p>
      </dgm:t>
    </dgm:pt>
    <dgm:pt modelId="{B22AB208-C8EF-4036-BDB9-7A4FCBB63231}" type="sibTrans" cxnId="{236A6C6A-8E7C-4BA8-9006-B041B26C5579}">
      <dgm:prSet/>
      <dgm:spPr/>
      <dgm:t>
        <a:bodyPr/>
        <a:lstStyle/>
        <a:p>
          <a:endParaRPr lang="ru-RU"/>
        </a:p>
      </dgm:t>
    </dgm:pt>
    <dgm:pt modelId="{1A27A483-F7AC-4A24-826B-03CD365BD6D8}">
      <dgm:prSet phldrT="[Текст]" phldr="1"/>
      <dgm:spPr/>
      <dgm:t>
        <a:bodyPr/>
        <a:lstStyle/>
        <a:p>
          <a:endParaRPr lang="ru-RU" dirty="0"/>
        </a:p>
      </dgm:t>
    </dgm:pt>
    <dgm:pt modelId="{C98C2ACA-2FF5-40B5-88BF-42F5B23B4296}" type="parTrans" cxnId="{F2FCEAEC-4124-4F3D-8262-0C1E75AB1CA9}">
      <dgm:prSet/>
      <dgm:spPr/>
      <dgm:t>
        <a:bodyPr/>
        <a:lstStyle/>
        <a:p>
          <a:endParaRPr lang="ru-RU"/>
        </a:p>
      </dgm:t>
    </dgm:pt>
    <dgm:pt modelId="{C496D458-E62D-4E4B-91DC-C887A36B23E8}" type="sibTrans" cxnId="{F2FCEAEC-4124-4F3D-8262-0C1E75AB1CA9}">
      <dgm:prSet/>
      <dgm:spPr/>
      <dgm:t>
        <a:bodyPr/>
        <a:lstStyle/>
        <a:p>
          <a:endParaRPr lang="ru-RU"/>
        </a:p>
      </dgm:t>
    </dgm:pt>
    <dgm:pt modelId="{3AC78AAF-3324-4EE7-87BC-BFD610790A04}">
      <dgm:prSet phldrT="[Текст]" phldr="1"/>
      <dgm:spPr/>
      <dgm:t>
        <a:bodyPr/>
        <a:lstStyle/>
        <a:p>
          <a:endParaRPr lang="ru-RU" dirty="0"/>
        </a:p>
      </dgm:t>
    </dgm:pt>
    <dgm:pt modelId="{F9194793-2AA7-43F1-A30D-70717A5BB21A}" type="parTrans" cxnId="{F0B832FE-297F-4FD2-A609-8075209783E3}">
      <dgm:prSet/>
      <dgm:spPr/>
      <dgm:t>
        <a:bodyPr/>
        <a:lstStyle/>
        <a:p>
          <a:endParaRPr lang="ru-RU"/>
        </a:p>
      </dgm:t>
    </dgm:pt>
    <dgm:pt modelId="{32A577DE-558C-483D-8D6C-DDF01C46CA71}" type="sibTrans" cxnId="{F0B832FE-297F-4FD2-A609-8075209783E3}">
      <dgm:prSet/>
      <dgm:spPr/>
      <dgm:t>
        <a:bodyPr/>
        <a:lstStyle/>
        <a:p>
          <a:endParaRPr lang="ru-RU"/>
        </a:p>
      </dgm:t>
    </dgm:pt>
    <dgm:pt modelId="{4F75769B-9AA6-4C23-8A91-88042BDCB2CF}">
      <dgm:prSet custT="1"/>
      <dgm:spPr>
        <a:solidFill>
          <a:schemeClr val="accent1"/>
        </a:solidFill>
      </dgm:spPr>
      <dgm:t>
        <a:bodyPr/>
        <a:lstStyle/>
        <a:p>
          <a:r>
            <a:rPr lang="ru-RU" sz="2400" dirty="0" smtClean="0">
              <a:solidFill>
                <a:srgbClr val="7030A0"/>
              </a:solidFill>
            </a:rPr>
            <a:t>Не всегда добро побеждает в жизни. </a:t>
          </a:r>
          <a:endParaRPr lang="ru-RU" sz="2400" dirty="0">
            <a:solidFill>
              <a:srgbClr val="7030A0"/>
            </a:solidFill>
          </a:endParaRPr>
        </a:p>
      </dgm:t>
    </dgm:pt>
    <dgm:pt modelId="{F00163D5-32D2-4832-8BC4-AC8216ED12EE}" type="parTrans" cxnId="{FFFD1A85-6DF8-48F5-9045-A77796A0BDB4}">
      <dgm:prSet/>
      <dgm:spPr/>
      <dgm:t>
        <a:bodyPr/>
        <a:lstStyle/>
        <a:p>
          <a:endParaRPr lang="ru-RU"/>
        </a:p>
      </dgm:t>
    </dgm:pt>
    <dgm:pt modelId="{46AD8EC7-CF92-439D-9F28-C7F8162CB824}" type="sibTrans" cxnId="{FFFD1A85-6DF8-48F5-9045-A77796A0BDB4}">
      <dgm:prSet/>
      <dgm:spPr/>
      <dgm:t>
        <a:bodyPr/>
        <a:lstStyle/>
        <a:p>
          <a:endParaRPr lang="ru-RU"/>
        </a:p>
      </dgm:t>
    </dgm:pt>
    <dgm:pt modelId="{2E3778E1-B341-488D-BCD4-9415FBEAC3F9}">
      <dgm:prSet custT="1"/>
      <dgm:spPr/>
      <dgm:t>
        <a:bodyPr/>
        <a:lstStyle/>
        <a:p>
          <a:r>
            <a:rPr lang="ru-RU" sz="2400" dirty="0" smtClean="0">
              <a:solidFill>
                <a:srgbClr val="7030A0"/>
              </a:solidFill>
            </a:rPr>
            <a:t>Не всегда при жизни воздается должное тому, кто естественно и неустанно дарил добро миру.</a:t>
          </a:r>
          <a:endParaRPr lang="ru-RU" sz="2400" dirty="0">
            <a:solidFill>
              <a:srgbClr val="7030A0"/>
            </a:solidFill>
          </a:endParaRPr>
        </a:p>
      </dgm:t>
    </dgm:pt>
    <dgm:pt modelId="{4C18C018-7B97-411B-9853-6593503B411E}" type="parTrans" cxnId="{393A043A-994C-4FE6-926C-45B09316C1E1}">
      <dgm:prSet/>
      <dgm:spPr/>
      <dgm:t>
        <a:bodyPr/>
        <a:lstStyle/>
        <a:p>
          <a:endParaRPr lang="ru-RU"/>
        </a:p>
      </dgm:t>
    </dgm:pt>
    <dgm:pt modelId="{53A5F61E-D9FB-49F3-828A-6B1FB3BE8564}" type="sibTrans" cxnId="{393A043A-994C-4FE6-926C-45B09316C1E1}">
      <dgm:prSet/>
      <dgm:spPr/>
      <dgm:t>
        <a:bodyPr/>
        <a:lstStyle/>
        <a:p>
          <a:endParaRPr lang="ru-RU"/>
        </a:p>
      </dgm:t>
    </dgm:pt>
    <dgm:pt modelId="{03B15D0F-96CE-4076-82F4-78A18B278A45}">
      <dgm:prSet custT="1"/>
      <dgm:spPr/>
      <dgm:t>
        <a:bodyPr/>
        <a:lstStyle/>
        <a:p>
          <a:r>
            <a:rPr lang="ru-RU" sz="2400" dirty="0" smtClean="0">
              <a:solidFill>
                <a:srgbClr val="7030A0"/>
              </a:solidFill>
            </a:rPr>
            <a:t>Но добро, любовь, по Платонову, не иссякают, не уходят из мира со смертью человека. (Появление девушки - сирот</a:t>
          </a:r>
          <a:r>
            <a:rPr lang="ru-RU" sz="2400" dirty="0" smtClean="0">
              <a:solidFill>
                <a:srgbClr val="0070C0"/>
              </a:solidFill>
            </a:rPr>
            <a:t>ы)</a:t>
          </a:r>
          <a:endParaRPr lang="ru-RU" sz="2400" dirty="0">
            <a:solidFill>
              <a:srgbClr val="0070C0"/>
            </a:solidFill>
          </a:endParaRPr>
        </a:p>
      </dgm:t>
    </dgm:pt>
    <dgm:pt modelId="{055E0E5E-4242-4638-9D1F-23B494FC7C31}" type="parTrans" cxnId="{7F11F8E3-26CE-4611-B1BF-4F3FB594E3CC}">
      <dgm:prSet/>
      <dgm:spPr/>
      <dgm:t>
        <a:bodyPr/>
        <a:lstStyle/>
        <a:p>
          <a:endParaRPr lang="ru-RU"/>
        </a:p>
      </dgm:t>
    </dgm:pt>
    <dgm:pt modelId="{955915A4-1F3D-4910-B803-C1735AC1A0F1}" type="sibTrans" cxnId="{7F11F8E3-26CE-4611-B1BF-4F3FB594E3CC}">
      <dgm:prSet/>
      <dgm:spPr/>
      <dgm:t>
        <a:bodyPr/>
        <a:lstStyle/>
        <a:p>
          <a:endParaRPr lang="ru-RU"/>
        </a:p>
      </dgm:t>
    </dgm:pt>
    <dgm:pt modelId="{4838E3FD-30EC-455D-86BB-021EF00EDA2E}">
      <dgm:prSet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«Добро прорастает и дает свои плоды». </a:t>
          </a:r>
          <a:endParaRPr lang="ru-RU" dirty="0">
            <a:solidFill>
              <a:srgbClr val="7030A0"/>
            </a:solidFill>
          </a:endParaRPr>
        </a:p>
      </dgm:t>
    </dgm:pt>
    <dgm:pt modelId="{6C5E73DE-C669-4FE1-AF5B-F58EB4035DB0}" type="parTrans" cxnId="{CBB0472D-53B5-4913-83F8-3108697ABCFD}">
      <dgm:prSet/>
      <dgm:spPr/>
      <dgm:t>
        <a:bodyPr/>
        <a:lstStyle/>
        <a:p>
          <a:endParaRPr lang="ru-RU"/>
        </a:p>
      </dgm:t>
    </dgm:pt>
    <dgm:pt modelId="{F31B2DB9-DE09-4EFE-8604-741726CAEF7A}" type="sibTrans" cxnId="{CBB0472D-53B5-4913-83F8-3108697ABCFD}">
      <dgm:prSet/>
      <dgm:spPr/>
      <dgm:t>
        <a:bodyPr/>
        <a:lstStyle/>
        <a:p>
          <a:endParaRPr lang="ru-RU"/>
        </a:p>
      </dgm:t>
    </dgm:pt>
    <dgm:pt modelId="{449BEC8B-F627-44D9-B001-0EBB90E9DA0F}" type="pres">
      <dgm:prSet presAssocID="{18BEFB2F-A46B-4666-919E-5E03B04B2E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5AF6F-DAAE-46EC-A4F1-4E17278C9DE4}" type="pres">
      <dgm:prSet presAssocID="{2582AEB7-C7CF-4FCB-B20F-86DD299F3E6D}" presName="node" presStyleLbl="node1" presStyleIdx="0" presStyleCnt="9" custFlipVert="0" custFlipHor="1" custScaleX="4234" custScaleY="241662" custLinFactY="-200000" custLinFactNeighborX="-26797" custLinFactNeighborY="-208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A4284-0118-421F-949A-8EAAB50C2C34}" type="pres">
      <dgm:prSet presAssocID="{D9AAB38A-4530-423F-A369-93947928DB4B}" presName="sibTrans" presStyleCnt="0"/>
      <dgm:spPr/>
    </dgm:pt>
    <dgm:pt modelId="{67CA7B51-F11C-4256-98CB-23C5B8108A52}" type="pres">
      <dgm:prSet presAssocID="{4F75769B-9AA6-4C23-8A91-88042BDCB2CF}" presName="node" presStyleLbl="node1" presStyleIdx="1" presStyleCnt="9" custScaleX="181159" custScaleY="584019" custLinFactY="-60409" custLinFactNeighborX="-210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B01B9-1588-471E-88B6-19A195F9CFBB}" type="pres">
      <dgm:prSet presAssocID="{46AD8EC7-CF92-439D-9F28-C7F8162CB824}" presName="sibTrans" presStyleCnt="0"/>
      <dgm:spPr/>
    </dgm:pt>
    <dgm:pt modelId="{0A8F55AB-34F0-4701-BB5C-1CA6C912F5F8}" type="pres">
      <dgm:prSet presAssocID="{C5499577-3B66-4F30-869A-D3CAFDBDB20B}" presName="node" presStyleLbl="node1" presStyleIdx="2" presStyleCnt="9" custFlipVert="0" custScaleX="10507" custScaleY="6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FE940-5ADB-478D-BBA1-C76BE5CD8A96}" type="pres">
      <dgm:prSet presAssocID="{4A09F2E1-9048-4A9E-B1D1-B6D5C2B187D3}" presName="sibTrans" presStyleCnt="0"/>
      <dgm:spPr/>
    </dgm:pt>
    <dgm:pt modelId="{E6ADFDE4-12C7-448A-A8A2-8DB322D1A147}" type="pres">
      <dgm:prSet presAssocID="{03B15D0F-96CE-4076-82F4-78A18B278A45}" presName="node" presStyleLbl="node1" presStyleIdx="3" presStyleCnt="9" custScaleX="240208" custScaleY="624047" custLinFactNeighborX="-32907" custLinFactNeighborY="1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92ECC-0DE2-4B6A-B844-2BFEBA102656}" type="pres">
      <dgm:prSet presAssocID="{955915A4-1F3D-4910-B803-C1735AC1A0F1}" presName="sibTrans" presStyleCnt="0"/>
      <dgm:spPr/>
    </dgm:pt>
    <dgm:pt modelId="{5D12C8E6-128B-4AA9-973E-BCA384BCCCD6}" type="pres">
      <dgm:prSet presAssocID="{2E3778E1-B341-488D-BCD4-9415FBEAC3F9}" presName="node" presStyleLbl="node1" presStyleIdx="4" presStyleCnt="9" custScaleX="213738" custScaleY="535465" custLinFactNeighborX="3352" custLinFactNeighborY="-9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5136C-CEF1-4AB1-95E6-67B1797A39BC}" type="pres">
      <dgm:prSet presAssocID="{53A5F61E-D9FB-49F3-828A-6B1FB3BE8564}" presName="sibTrans" presStyleCnt="0"/>
      <dgm:spPr/>
    </dgm:pt>
    <dgm:pt modelId="{C190242D-A9D9-438B-AFED-8D7555D683E5}" type="pres">
      <dgm:prSet presAssocID="{D145C612-C102-48A0-81B5-BF2E25714E1E}" presName="node" presStyleLbl="node1" presStyleIdx="5" presStyleCnt="9" custFlipVert="1" custFlipHor="1" custScaleX="3366" custScaleY="9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347A1-1BE7-4B5F-B2AC-211E8D35BDEB}" type="pres">
      <dgm:prSet presAssocID="{B22AB208-C8EF-4036-BDB9-7A4FCBB63231}" presName="sibTrans" presStyleCnt="0"/>
      <dgm:spPr/>
    </dgm:pt>
    <dgm:pt modelId="{68F87BE3-E271-4471-920A-22E8E1FC26E6}" type="pres">
      <dgm:prSet presAssocID="{1A27A483-F7AC-4A24-826B-03CD365BD6D8}" presName="node" presStyleLbl="node1" presStyleIdx="6" presStyleCnt="9" custFlipHor="1" custScaleX="3996" custScaleY="6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EF285-1BA0-424C-86E7-B165A050BE28}" type="pres">
      <dgm:prSet presAssocID="{C496D458-E62D-4E4B-91DC-C887A36B23E8}" presName="sibTrans" presStyleCnt="0"/>
      <dgm:spPr/>
    </dgm:pt>
    <dgm:pt modelId="{37DEB0F5-9055-4101-8607-6D2C415BD53D}" type="pres">
      <dgm:prSet presAssocID="{4838E3FD-30EC-455D-86BB-021EF00EDA2E}" presName="node" presStyleLbl="node1" presStyleIdx="7" presStyleCnt="9" custScaleX="194652" custScaleY="627325" custLinFactNeighborX="75445" custLinFactNeighborY="-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AB498-CE4C-44F6-8E9E-5F9B8B01C0FF}" type="pres">
      <dgm:prSet presAssocID="{F31B2DB9-DE09-4EFE-8604-741726CAEF7A}" presName="sibTrans" presStyleCnt="0"/>
      <dgm:spPr/>
    </dgm:pt>
    <dgm:pt modelId="{7B96248F-7A64-492B-9127-5E97CF10C2EC}" type="pres">
      <dgm:prSet presAssocID="{3AC78AAF-3324-4EE7-87BC-BFD610790A04}" presName="node" presStyleLbl="node1" presStyleIdx="8" presStyleCnt="9" custFlipHor="1" custScaleX="2999" custScaleY="6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643CE2-366B-4868-B0A9-BAB25388A88B}" type="presOf" srcId="{4F75769B-9AA6-4C23-8A91-88042BDCB2CF}" destId="{67CA7B51-F11C-4256-98CB-23C5B8108A52}" srcOrd="0" destOrd="0" presId="urn:microsoft.com/office/officeart/2005/8/layout/default"/>
    <dgm:cxn modelId="{F2FCEAEC-4124-4F3D-8262-0C1E75AB1CA9}" srcId="{18BEFB2F-A46B-4666-919E-5E03B04B2EF5}" destId="{1A27A483-F7AC-4A24-826B-03CD365BD6D8}" srcOrd="6" destOrd="0" parTransId="{C98C2ACA-2FF5-40B5-88BF-42F5B23B4296}" sibTransId="{C496D458-E62D-4E4B-91DC-C887A36B23E8}"/>
    <dgm:cxn modelId="{F0B832FE-297F-4FD2-A609-8075209783E3}" srcId="{18BEFB2F-A46B-4666-919E-5E03B04B2EF5}" destId="{3AC78AAF-3324-4EE7-87BC-BFD610790A04}" srcOrd="8" destOrd="0" parTransId="{F9194793-2AA7-43F1-A30D-70717A5BB21A}" sibTransId="{32A577DE-558C-483D-8D6C-DDF01C46CA71}"/>
    <dgm:cxn modelId="{8AAD00A5-536C-4A65-92B4-4EA103EA8BD4}" type="presOf" srcId="{D145C612-C102-48A0-81B5-BF2E25714E1E}" destId="{C190242D-A9D9-438B-AFED-8D7555D683E5}" srcOrd="0" destOrd="0" presId="urn:microsoft.com/office/officeart/2005/8/layout/default"/>
    <dgm:cxn modelId="{CBB0472D-53B5-4913-83F8-3108697ABCFD}" srcId="{18BEFB2F-A46B-4666-919E-5E03B04B2EF5}" destId="{4838E3FD-30EC-455D-86BB-021EF00EDA2E}" srcOrd="7" destOrd="0" parTransId="{6C5E73DE-C669-4FE1-AF5B-F58EB4035DB0}" sibTransId="{F31B2DB9-DE09-4EFE-8604-741726CAEF7A}"/>
    <dgm:cxn modelId="{B2D8E786-4EBD-46A7-B033-88D62BB6FCC7}" type="presOf" srcId="{03B15D0F-96CE-4076-82F4-78A18B278A45}" destId="{E6ADFDE4-12C7-448A-A8A2-8DB322D1A147}" srcOrd="0" destOrd="0" presId="urn:microsoft.com/office/officeart/2005/8/layout/default"/>
    <dgm:cxn modelId="{CE3C96DF-8E02-4F4D-B00F-0D0D53375AFE}" srcId="{18BEFB2F-A46B-4666-919E-5E03B04B2EF5}" destId="{C5499577-3B66-4F30-869A-D3CAFDBDB20B}" srcOrd="2" destOrd="0" parTransId="{C41C4E8E-E983-41B8-A18D-1E45CF9D2F16}" sibTransId="{4A09F2E1-9048-4A9E-B1D1-B6D5C2B187D3}"/>
    <dgm:cxn modelId="{D1455653-FF32-4F90-B571-189578A8E592}" type="presOf" srcId="{4838E3FD-30EC-455D-86BB-021EF00EDA2E}" destId="{37DEB0F5-9055-4101-8607-6D2C415BD53D}" srcOrd="0" destOrd="0" presId="urn:microsoft.com/office/officeart/2005/8/layout/default"/>
    <dgm:cxn modelId="{C95659DA-DD85-420A-B8CA-C66294BBB53E}" type="presOf" srcId="{2582AEB7-C7CF-4FCB-B20F-86DD299F3E6D}" destId="{D895AF6F-DAAE-46EC-A4F1-4E17278C9DE4}" srcOrd="0" destOrd="0" presId="urn:microsoft.com/office/officeart/2005/8/layout/default"/>
    <dgm:cxn modelId="{4416FDAA-B7D8-42D0-8B7A-CA99FBAC20CC}" type="presOf" srcId="{3AC78AAF-3324-4EE7-87BC-BFD610790A04}" destId="{7B96248F-7A64-492B-9127-5E97CF10C2EC}" srcOrd="0" destOrd="0" presId="urn:microsoft.com/office/officeart/2005/8/layout/default"/>
    <dgm:cxn modelId="{78BC2D1B-D804-4DC1-8904-E444491CB068}" type="presOf" srcId="{1A27A483-F7AC-4A24-826B-03CD365BD6D8}" destId="{68F87BE3-E271-4471-920A-22E8E1FC26E6}" srcOrd="0" destOrd="0" presId="urn:microsoft.com/office/officeart/2005/8/layout/default"/>
    <dgm:cxn modelId="{7F11F8E3-26CE-4611-B1BF-4F3FB594E3CC}" srcId="{18BEFB2F-A46B-4666-919E-5E03B04B2EF5}" destId="{03B15D0F-96CE-4076-82F4-78A18B278A45}" srcOrd="3" destOrd="0" parTransId="{055E0E5E-4242-4638-9D1F-23B494FC7C31}" sibTransId="{955915A4-1F3D-4910-B803-C1735AC1A0F1}"/>
    <dgm:cxn modelId="{E3ABC78E-8D43-4D2A-AB56-432C29F6C39A}" type="presOf" srcId="{C5499577-3B66-4F30-869A-D3CAFDBDB20B}" destId="{0A8F55AB-34F0-4701-BB5C-1CA6C912F5F8}" srcOrd="0" destOrd="0" presId="urn:microsoft.com/office/officeart/2005/8/layout/default"/>
    <dgm:cxn modelId="{68DA8FC1-1280-4DCE-971E-03E9E69C019B}" srcId="{18BEFB2F-A46B-4666-919E-5E03B04B2EF5}" destId="{2582AEB7-C7CF-4FCB-B20F-86DD299F3E6D}" srcOrd="0" destOrd="0" parTransId="{F20C487F-BF05-4918-9810-402CA4238E82}" sibTransId="{D9AAB38A-4530-423F-A369-93947928DB4B}"/>
    <dgm:cxn modelId="{236A6C6A-8E7C-4BA8-9006-B041B26C5579}" srcId="{18BEFB2F-A46B-4666-919E-5E03B04B2EF5}" destId="{D145C612-C102-48A0-81B5-BF2E25714E1E}" srcOrd="5" destOrd="0" parTransId="{5CA92920-2FF5-435E-8559-D85A025793BA}" sibTransId="{B22AB208-C8EF-4036-BDB9-7A4FCBB63231}"/>
    <dgm:cxn modelId="{61DF6FE7-852F-4EF8-BF93-D96A5078DCD6}" type="presOf" srcId="{18BEFB2F-A46B-4666-919E-5E03B04B2EF5}" destId="{449BEC8B-F627-44D9-B001-0EBB90E9DA0F}" srcOrd="0" destOrd="0" presId="urn:microsoft.com/office/officeart/2005/8/layout/default"/>
    <dgm:cxn modelId="{393A043A-994C-4FE6-926C-45B09316C1E1}" srcId="{18BEFB2F-A46B-4666-919E-5E03B04B2EF5}" destId="{2E3778E1-B341-488D-BCD4-9415FBEAC3F9}" srcOrd="4" destOrd="0" parTransId="{4C18C018-7B97-411B-9853-6593503B411E}" sibTransId="{53A5F61E-D9FB-49F3-828A-6B1FB3BE8564}"/>
    <dgm:cxn modelId="{FFFD1A85-6DF8-48F5-9045-A77796A0BDB4}" srcId="{18BEFB2F-A46B-4666-919E-5E03B04B2EF5}" destId="{4F75769B-9AA6-4C23-8A91-88042BDCB2CF}" srcOrd="1" destOrd="0" parTransId="{F00163D5-32D2-4832-8BC4-AC8216ED12EE}" sibTransId="{46AD8EC7-CF92-439D-9F28-C7F8162CB824}"/>
    <dgm:cxn modelId="{987F9AC6-4749-4550-AD00-C92B5E2F02B7}" type="presOf" srcId="{2E3778E1-B341-488D-BCD4-9415FBEAC3F9}" destId="{5D12C8E6-128B-4AA9-973E-BCA384BCCCD6}" srcOrd="0" destOrd="0" presId="urn:microsoft.com/office/officeart/2005/8/layout/default"/>
    <dgm:cxn modelId="{98044BD8-E0BD-4D61-BDA8-0A0AA8920D7A}" type="presParOf" srcId="{449BEC8B-F627-44D9-B001-0EBB90E9DA0F}" destId="{D895AF6F-DAAE-46EC-A4F1-4E17278C9DE4}" srcOrd="0" destOrd="0" presId="urn:microsoft.com/office/officeart/2005/8/layout/default"/>
    <dgm:cxn modelId="{13BEDC86-25CC-4983-A640-C86E79AB2CB9}" type="presParOf" srcId="{449BEC8B-F627-44D9-B001-0EBB90E9DA0F}" destId="{FDBA4284-0118-421F-949A-8EAAB50C2C34}" srcOrd="1" destOrd="0" presId="urn:microsoft.com/office/officeart/2005/8/layout/default"/>
    <dgm:cxn modelId="{07146B3F-2DD1-4736-AFA2-4E0B05B12C33}" type="presParOf" srcId="{449BEC8B-F627-44D9-B001-0EBB90E9DA0F}" destId="{67CA7B51-F11C-4256-98CB-23C5B8108A52}" srcOrd="2" destOrd="0" presId="urn:microsoft.com/office/officeart/2005/8/layout/default"/>
    <dgm:cxn modelId="{76D2CFA3-0B5B-48CA-B184-3FAF019F05C7}" type="presParOf" srcId="{449BEC8B-F627-44D9-B001-0EBB90E9DA0F}" destId="{0AFB01B9-1588-471E-88B6-19A195F9CFBB}" srcOrd="3" destOrd="0" presId="urn:microsoft.com/office/officeart/2005/8/layout/default"/>
    <dgm:cxn modelId="{1302ABE2-90F1-425C-BC0C-6CE63FF7BE56}" type="presParOf" srcId="{449BEC8B-F627-44D9-B001-0EBB90E9DA0F}" destId="{0A8F55AB-34F0-4701-BB5C-1CA6C912F5F8}" srcOrd="4" destOrd="0" presId="urn:microsoft.com/office/officeart/2005/8/layout/default"/>
    <dgm:cxn modelId="{4FE7376B-EF1B-4B47-AB52-C3F11C5DE64F}" type="presParOf" srcId="{449BEC8B-F627-44D9-B001-0EBB90E9DA0F}" destId="{C8FFE940-5ADB-478D-BBA1-C76BE5CD8A96}" srcOrd="5" destOrd="0" presId="urn:microsoft.com/office/officeart/2005/8/layout/default"/>
    <dgm:cxn modelId="{26E2D9D1-72C8-47E6-BE1A-E70D599255FF}" type="presParOf" srcId="{449BEC8B-F627-44D9-B001-0EBB90E9DA0F}" destId="{E6ADFDE4-12C7-448A-A8A2-8DB322D1A147}" srcOrd="6" destOrd="0" presId="urn:microsoft.com/office/officeart/2005/8/layout/default"/>
    <dgm:cxn modelId="{D2EB1658-BAF6-4141-B3ED-D8561FFDF66A}" type="presParOf" srcId="{449BEC8B-F627-44D9-B001-0EBB90E9DA0F}" destId="{76E92ECC-0DE2-4B6A-B844-2BFEBA102656}" srcOrd="7" destOrd="0" presId="urn:microsoft.com/office/officeart/2005/8/layout/default"/>
    <dgm:cxn modelId="{82AEE625-0D51-4DB4-AB83-4B641BBDAE69}" type="presParOf" srcId="{449BEC8B-F627-44D9-B001-0EBB90E9DA0F}" destId="{5D12C8E6-128B-4AA9-973E-BCA384BCCCD6}" srcOrd="8" destOrd="0" presId="urn:microsoft.com/office/officeart/2005/8/layout/default"/>
    <dgm:cxn modelId="{CBA98A18-9DCD-4F03-B736-9247BEA74A47}" type="presParOf" srcId="{449BEC8B-F627-44D9-B001-0EBB90E9DA0F}" destId="{19D5136C-CEF1-4AB1-95E6-67B1797A39BC}" srcOrd="9" destOrd="0" presId="urn:microsoft.com/office/officeart/2005/8/layout/default"/>
    <dgm:cxn modelId="{57735C22-E324-4759-B263-90EB3095A2EF}" type="presParOf" srcId="{449BEC8B-F627-44D9-B001-0EBB90E9DA0F}" destId="{C190242D-A9D9-438B-AFED-8D7555D683E5}" srcOrd="10" destOrd="0" presId="urn:microsoft.com/office/officeart/2005/8/layout/default"/>
    <dgm:cxn modelId="{9629AE1D-0B31-46D7-9545-FDCD51FCFAB1}" type="presParOf" srcId="{449BEC8B-F627-44D9-B001-0EBB90E9DA0F}" destId="{F3E347A1-1BE7-4B5F-B2AC-211E8D35BDEB}" srcOrd="11" destOrd="0" presId="urn:microsoft.com/office/officeart/2005/8/layout/default"/>
    <dgm:cxn modelId="{3CEBB9FC-EE40-4A74-9B88-DF6EB9060536}" type="presParOf" srcId="{449BEC8B-F627-44D9-B001-0EBB90E9DA0F}" destId="{68F87BE3-E271-4471-920A-22E8E1FC26E6}" srcOrd="12" destOrd="0" presId="urn:microsoft.com/office/officeart/2005/8/layout/default"/>
    <dgm:cxn modelId="{E4D8AE60-510A-43E0-AC41-333F475DBBFD}" type="presParOf" srcId="{449BEC8B-F627-44D9-B001-0EBB90E9DA0F}" destId="{215EF285-1BA0-424C-86E7-B165A050BE28}" srcOrd="13" destOrd="0" presId="urn:microsoft.com/office/officeart/2005/8/layout/default"/>
    <dgm:cxn modelId="{7DB936D6-B6F2-4BF5-8144-655E8848E7C6}" type="presParOf" srcId="{449BEC8B-F627-44D9-B001-0EBB90E9DA0F}" destId="{37DEB0F5-9055-4101-8607-6D2C415BD53D}" srcOrd="14" destOrd="0" presId="urn:microsoft.com/office/officeart/2005/8/layout/default"/>
    <dgm:cxn modelId="{E93F0B1E-DB1B-4B97-929A-3F1730393144}" type="presParOf" srcId="{449BEC8B-F627-44D9-B001-0EBB90E9DA0F}" destId="{84EAB498-CE4C-44F6-8E9E-5F9B8B01C0FF}" srcOrd="15" destOrd="0" presId="urn:microsoft.com/office/officeart/2005/8/layout/default"/>
    <dgm:cxn modelId="{310364E6-1671-4107-8C8B-F5DA8B0AC124}" type="presParOf" srcId="{449BEC8B-F627-44D9-B001-0EBB90E9DA0F}" destId="{7B96248F-7A64-492B-9127-5E97CF10C2E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3D9AE-ACB7-4EFB-A9E3-9335CE4BC43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7DDF80-2473-476B-BD07-B7658E212EB6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Слепое сердце</a:t>
          </a:r>
          <a:endParaRPr lang="ru-RU" dirty="0"/>
        </a:p>
      </dgm:t>
    </dgm:pt>
    <dgm:pt modelId="{A85BF051-7ACF-4B4D-914D-27F346F4B272}" type="parTrans" cxnId="{6669458F-FDC7-4CFB-84F5-48942DB676E6}">
      <dgm:prSet/>
      <dgm:spPr/>
      <dgm:t>
        <a:bodyPr/>
        <a:lstStyle/>
        <a:p>
          <a:endParaRPr lang="ru-RU"/>
        </a:p>
      </dgm:t>
    </dgm:pt>
    <dgm:pt modelId="{03C5D853-456C-4230-9A7D-B0D288672574}" type="sibTrans" cxnId="{6669458F-FDC7-4CFB-84F5-48942DB676E6}">
      <dgm:prSet/>
      <dgm:spPr/>
      <dgm:t>
        <a:bodyPr/>
        <a:lstStyle/>
        <a:p>
          <a:endParaRPr lang="ru-RU"/>
        </a:p>
      </dgm:t>
    </dgm:pt>
    <dgm:pt modelId="{99AB228C-4A26-46B6-9970-6281A5EBEA02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Злоба,</a:t>
          </a:r>
        </a:p>
        <a:p>
          <a:r>
            <a:rPr lang="ru-RU" dirty="0" smtClean="0"/>
            <a:t>жестокость</a:t>
          </a:r>
          <a:endParaRPr lang="ru-RU" dirty="0"/>
        </a:p>
      </dgm:t>
    </dgm:pt>
    <dgm:pt modelId="{52F09792-2C7D-4A79-8348-AFCE5783133E}" type="parTrans" cxnId="{5ADC2EE0-9442-4CAC-911A-BE54F9892450}">
      <dgm:prSet/>
      <dgm:spPr/>
      <dgm:t>
        <a:bodyPr/>
        <a:lstStyle/>
        <a:p>
          <a:endParaRPr lang="ru-RU"/>
        </a:p>
      </dgm:t>
    </dgm:pt>
    <dgm:pt modelId="{5D278285-D983-4FA4-B764-2673AFD8DA40}" type="sibTrans" cxnId="{5ADC2EE0-9442-4CAC-911A-BE54F9892450}">
      <dgm:prSet/>
      <dgm:spPr/>
      <dgm:t>
        <a:bodyPr/>
        <a:lstStyle/>
        <a:p>
          <a:endParaRPr lang="ru-RU"/>
        </a:p>
      </dgm:t>
    </dgm:pt>
    <dgm:pt modelId="{35382C31-A892-4155-B178-ED695C20066D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Равнодушие, черствость</a:t>
          </a:r>
          <a:endParaRPr lang="ru-RU" dirty="0"/>
        </a:p>
      </dgm:t>
    </dgm:pt>
    <dgm:pt modelId="{59EEAA3A-A491-43F6-8C0B-14A4DC6FAF0B}" type="parTrans" cxnId="{73D1E25B-8F3A-45E4-AD1A-9E6A68446C6E}">
      <dgm:prSet/>
      <dgm:spPr/>
      <dgm:t>
        <a:bodyPr/>
        <a:lstStyle/>
        <a:p>
          <a:endParaRPr lang="ru-RU"/>
        </a:p>
      </dgm:t>
    </dgm:pt>
    <dgm:pt modelId="{4D18F36F-30DF-4311-8D01-4D495C42C2CA}" type="sibTrans" cxnId="{73D1E25B-8F3A-45E4-AD1A-9E6A68446C6E}">
      <dgm:prSet/>
      <dgm:spPr/>
      <dgm:t>
        <a:bodyPr/>
        <a:lstStyle/>
        <a:p>
          <a:endParaRPr lang="ru-RU"/>
        </a:p>
      </dgm:t>
    </dgm:pt>
    <dgm:pt modelId="{C6EF90CD-B2B5-43C6-B013-A50E2C36711E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Эгоизм,</a:t>
          </a:r>
        </a:p>
        <a:p>
          <a:r>
            <a:rPr lang="ru-RU" dirty="0" smtClean="0"/>
            <a:t>себялюбие</a:t>
          </a:r>
          <a:endParaRPr lang="ru-RU" dirty="0"/>
        </a:p>
      </dgm:t>
    </dgm:pt>
    <dgm:pt modelId="{FE0762C1-A8C8-4C01-BC66-374824DBC1DE}" type="parTrans" cxnId="{5A5C9408-8BA1-48C5-9234-4CB730419AE6}">
      <dgm:prSet/>
      <dgm:spPr/>
      <dgm:t>
        <a:bodyPr/>
        <a:lstStyle/>
        <a:p>
          <a:endParaRPr lang="ru-RU"/>
        </a:p>
      </dgm:t>
    </dgm:pt>
    <dgm:pt modelId="{9A1DE6FB-AD3B-4009-870A-5ED9F77F2AE6}" type="sibTrans" cxnId="{5A5C9408-8BA1-48C5-9234-4CB730419AE6}">
      <dgm:prSet/>
      <dgm:spPr/>
      <dgm:t>
        <a:bodyPr/>
        <a:lstStyle/>
        <a:p>
          <a:endParaRPr lang="ru-RU"/>
        </a:p>
      </dgm:t>
    </dgm:pt>
    <dgm:pt modelId="{06C6E5D4-8476-4BE6-B49C-472F3C51F7F3}" type="pres">
      <dgm:prSet presAssocID="{6EE3D9AE-ACB7-4EFB-A9E3-9335CE4BC43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FB89691-49F5-4900-B157-85A78CA6ED64}" type="pres">
      <dgm:prSet presAssocID="{B17DDF80-2473-476B-BD07-B7658E212EB6}" presName="singleCycle" presStyleCnt="0"/>
      <dgm:spPr/>
    </dgm:pt>
    <dgm:pt modelId="{C4CF9B78-F9E1-4E73-A96E-13BD6CB55502}" type="pres">
      <dgm:prSet presAssocID="{B17DDF80-2473-476B-BD07-B7658E212EB6}" presName="singleCenter" presStyleLbl="node1" presStyleIdx="0" presStyleCnt="4" custScaleX="180280" custScaleY="222146" custLinFactNeighborX="207" custLinFactNeighborY="-57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45ABCBD-8859-4BDE-AC0F-CBF460829FEC}" type="pres">
      <dgm:prSet presAssocID="{52F09792-2C7D-4A79-8348-AFCE5783133E}" presName="Name56" presStyleLbl="parChTrans1D2" presStyleIdx="0" presStyleCnt="3"/>
      <dgm:spPr/>
      <dgm:t>
        <a:bodyPr/>
        <a:lstStyle/>
        <a:p>
          <a:endParaRPr lang="ru-RU"/>
        </a:p>
      </dgm:t>
    </dgm:pt>
    <dgm:pt modelId="{34B0EA93-E921-4ADA-A2A4-366D46082093}" type="pres">
      <dgm:prSet presAssocID="{99AB228C-4A26-46B6-9970-6281A5EBEA02}" presName="text0" presStyleLbl="node1" presStyleIdx="1" presStyleCnt="4" custScaleX="308299" custScaleY="156458" custRadScaleRad="154358" custRadScaleInc="57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E0095-1431-4D84-87B0-6BCF527FD576}" type="pres">
      <dgm:prSet presAssocID="{59EEAA3A-A491-43F6-8C0B-14A4DC6FAF0B}" presName="Name56" presStyleLbl="parChTrans1D2" presStyleIdx="1" presStyleCnt="3"/>
      <dgm:spPr/>
      <dgm:t>
        <a:bodyPr/>
        <a:lstStyle/>
        <a:p>
          <a:endParaRPr lang="ru-RU"/>
        </a:p>
      </dgm:t>
    </dgm:pt>
    <dgm:pt modelId="{3EE6A754-D0F6-4315-9FD5-71D5EE49CB87}" type="pres">
      <dgm:prSet presAssocID="{35382C31-A892-4155-B178-ED695C20066D}" presName="text0" presStyleLbl="node1" presStyleIdx="2" presStyleCnt="4" custScaleX="276320" custScaleY="223935" custRadScaleRad="171316" custRadScaleInc="13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FAB51-00F5-4322-923E-68BBC17AE3AF}" type="pres">
      <dgm:prSet presAssocID="{FE0762C1-A8C8-4C01-BC66-374824DBC1DE}" presName="Name56" presStyleLbl="parChTrans1D2" presStyleIdx="2" presStyleCnt="3"/>
      <dgm:spPr/>
      <dgm:t>
        <a:bodyPr/>
        <a:lstStyle/>
        <a:p>
          <a:endParaRPr lang="ru-RU"/>
        </a:p>
      </dgm:t>
    </dgm:pt>
    <dgm:pt modelId="{FF4E5130-EFF7-49C5-8F87-F63F5C6FB5BD}" type="pres">
      <dgm:prSet presAssocID="{C6EF90CD-B2B5-43C6-B013-A50E2C36711E}" presName="text0" presStyleLbl="node1" presStyleIdx="3" presStyleCnt="4" custScaleX="304841" custScaleY="199148" custRadScaleRad="146589" custRadScaleInc="109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EB31C-FCB3-4FDE-B595-B1A18CA51357}" type="presOf" srcId="{59EEAA3A-A491-43F6-8C0B-14A4DC6FAF0B}" destId="{4A8E0095-1431-4D84-87B0-6BCF527FD576}" srcOrd="0" destOrd="0" presId="urn:microsoft.com/office/officeart/2008/layout/RadialCluster"/>
    <dgm:cxn modelId="{5A5C9408-8BA1-48C5-9234-4CB730419AE6}" srcId="{B17DDF80-2473-476B-BD07-B7658E212EB6}" destId="{C6EF90CD-B2B5-43C6-B013-A50E2C36711E}" srcOrd="2" destOrd="0" parTransId="{FE0762C1-A8C8-4C01-BC66-374824DBC1DE}" sibTransId="{9A1DE6FB-AD3B-4009-870A-5ED9F77F2AE6}"/>
    <dgm:cxn modelId="{A828A00B-8BDC-4DB9-B3FB-F2D000D5E8B4}" type="presOf" srcId="{FE0762C1-A8C8-4C01-BC66-374824DBC1DE}" destId="{4ECFAB51-00F5-4322-923E-68BBC17AE3AF}" srcOrd="0" destOrd="0" presId="urn:microsoft.com/office/officeart/2008/layout/RadialCluster"/>
    <dgm:cxn modelId="{7CC5B8C9-6FFD-4AD5-A7C7-720B53A3A220}" type="presOf" srcId="{35382C31-A892-4155-B178-ED695C20066D}" destId="{3EE6A754-D0F6-4315-9FD5-71D5EE49CB87}" srcOrd="0" destOrd="0" presId="urn:microsoft.com/office/officeart/2008/layout/RadialCluster"/>
    <dgm:cxn modelId="{2CE0A399-5637-47E2-A2C5-1959477D464B}" type="presOf" srcId="{C6EF90CD-B2B5-43C6-B013-A50E2C36711E}" destId="{FF4E5130-EFF7-49C5-8F87-F63F5C6FB5BD}" srcOrd="0" destOrd="0" presId="urn:microsoft.com/office/officeart/2008/layout/RadialCluster"/>
    <dgm:cxn modelId="{73D1E25B-8F3A-45E4-AD1A-9E6A68446C6E}" srcId="{B17DDF80-2473-476B-BD07-B7658E212EB6}" destId="{35382C31-A892-4155-B178-ED695C20066D}" srcOrd="1" destOrd="0" parTransId="{59EEAA3A-A491-43F6-8C0B-14A4DC6FAF0B}" sibTransId="{4D18F36F-30DF-4311-8D01-4D495C42C2CA}"/>
    <dgm:cxn modelId="{11C32D7C-7F3C-4796-B79D-906B183B8476}" type="presOf" srcId="{52F09792-2C7D-4A79-8348-AFCE5783133E}" destId="{745ABCBD-8859-4BDE-AC0F-CBF460829FEC}" srcOrd="0" destOrd="0" presId="urn:microsoft.com/office/officeart/2008/layout/RadialCluster"/>
    <dgm:cxn modelId="{F1441B18-4896-40AD-993D-BD7F2EF9421C}" type="presOf" srcId="{B17DDF80-2473-476B-BD07-B7658E212EB6}" destId="{C4CF9B78-F9E1-4E73-A96E-13BD6CB55502}" srcOrd="0" destOrd="0" presId="urn:microsoft.com/office/officeart/2008/layout/RadialCluster"/>
    <dgm:cxn modelId="{5ADC2EE0-9442-4CAC-911A-BE54F9892450}" srcId="{B17DDF80-2473-476B-BD07-B7658E212EB6}" destId="{99AB228C-4A26-46B6-9970-6281A5EBEA02}" srcOrd="0" destOrd="0" parTransId="{52F09792-2C7D-4A79-8348-AFCE5783133E}" sibTransId="{5D278285-D983-4FA4-B764-2673AFD8DA40}"/>
    <dgm:cxn modelId="{C77E1B10-2BC2-469F-B7AE-8457E87D13E3}" type="presOf" srcId="{6EE3D9AE-ACB7-4EFB-A9E3-9335CE4BC435}" destId="{06C6E5D4-8476-4BE6-B49C-472F3C51F7F3}" srcOrd="0" destOrd="0" presId="urn:microsoft.com/office/officeart/2008/layout/RadialCluster"/>
    <dgm:cxn modelId="{6669458F-FDC7-4CFB-84F5-48942DB676E6}" srcId="{6EE3D9AE-ACB7-4EFB-A9E3-9335CE4BC435}" destId="{B17DDF80-2473-476B-BD07-B7658E212EB6}" srcOrd="0" destOrd="0" parTransId="{A85BF051-7ACF-4B4D-914D-27F346F4B272}" sibTransId="{03C5D853-456C-4230-9A7D-B0D288672574}"/>
    <dgm:cxn modelId="{6E6003C7-CD57-46B8-AF1B-CD0C50502B42}" type="presOf" srcId="{99AB228C-4A26-46B6-9970-6281A5EBEA02}" destId="{34B0EA93-E921-4ADA-A2A4-366D46082093}" srcOrd="0" destOrd="0" presId="urn:microsoft.com/office/officeart/2008/layout/RadialCluster"/>
    <dgm:cxn modelId="{85BDFE6B-9865-4AB8-BC54-A1CBEE1BCF3A}" type="presParOf" srcId="{06C6E5D4-8476-4BE6-B49C-472F3C51F7F3}" destId="{EFB89691-49F5-4900-B157-85A78CA6ED64}" srcOrd="0" destOrd="0" presId="urn:microsoft.com/office/officeart/2008/layout/RadialCluster"/>
    <dgm:cxn modelId="{FA2F3C85-BE91-4E69-A1E1-EC6A81CC87B8}" type="presParOf" srcId="{EFB89691-49F5-4900-B157-85A78CA6ED64}" destId="{C4CF9B78-F9E1-4E73-A96E-13BD6CB55502}" srcOrd="0" destOrd="0" presId="urn:microsoft.com/office/officeart/2008/layout/RadialCluster"/>
    <dgm:cxn modelId="{B749B5C1-A10A-4EE2-B07C-049E82605765}" type="presParOf" srcId="{EFB89691-49F5-4900-B157-85A78CA6ED64}" destId="{745ABCBD-8859-4BDE-AC0F-CBF460829FEC}" srcOrd="1" destOrd="0" presId="urn:microsoft.com/office/officeart/2008/layout/RadialCluster"/>
    <dgm:cxn modelId="{8170B6C7-7A68-45F0-B08A-F4C3E84A0789}" type="presParOf" srcId="{EFB89691-49F5-4900-B157-85A78CA6ED64}" destId="{34B0EA93-E921-4ADA-A2A4-366D46082093}" srcOrd="2" destOrd="0" presId="urn:microsoft.com/office/officeart/2008/layout/RadialCluster"/>
    <dgm:cxn modelId="{867EDE18-1A85-401D-AB2D-CCE9A3056F4D}" type="presParOf" srcId="{EFB89691-49F5-4900-B157-85A78CA6ED64}" destId="{4A8E0095-1431-4D84-87B0-6BCF527FD576}" srcOrd="3" destOrd="0" presId="urn:microsoft.com/office/officeart/2008/layout/RadialCluster"/>
    <dgm:cxn modelId="{4D4416C9-4367-415A-BECC-B40F6768D249}" type="presParOf" srcId="{EFB89691-49F5-4900-B157-85A78CA6ED64}" destId="{3EE6A754-D0F6-4315-9FD5-71D5EE49CB87}" srcOrd="4" destOrd="0" presId="urn:microsoft.com/office/officeart/2008/layout/RadialCluster"/>
    <dgm:cxn modelId="{A8B2B36F-99C3-4661-9429-1A8CC75E5FE5}" type="presParOf" srcId="{EFB89691-49F5-4900-B157-85A78CA6ED64}" destId="{4ECFAB51-00F5-4322-923E-68BBC17AE3AF}" srcOrd="5" destOrd="0" presId="urn:microsoft.com/office/officeart/2008/layout/RadialCluster"/>
    <dgm:cxn modelId="{5A5017AA-5C6A-468B-844B-D158E60A318E}" type="presParOf" srcId="{EFB89691-49F5-4900-B157-85A78CA6ED64}" destId="{FF4E5130-EFF7-49C5-8F87-F63F5C6FB5B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6B5E2-4E1C-4C66-9322-D50AA29F8C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97C473-20C1-4193-89FC-EE62895EFAF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Юшка.</a:t>
          </a:r>
        </a:p>
        <a:p>
          <a:r>
            <a:rPr lang="ru-RU" sz="2000" dirty="0" smtClean="0">
              <a:solidFill>
                <a:srgbClr val="C00000"/>
              </a:solidFill>
            </a:rPr>
            <a:t>Добрый. Бедный.</a:t>
          </a:r>
        </a:p>
        <a:p>
          <a:r>
            <a:rPr lang="ru-RU" sz="2000" dirty="0" smtClean="0">
              <a:solidFill>
                <a:srgbClr val="C00000"/>
              </a:solidFill>
            </a:rPr>
            <a:t>Работал. Голодал. Помогал.</a:t>
          </a:r>
        </a:p>
        <a:p>
          <a:r>
            <a:rPr lang="ru-RU" sz="2000" dirty="0" smtClean="0">
              <a:solidFill>
                <a:srgbClr val="C00000"/>
              </a:solidFill>
            </a:rPr>
            <a:t>Юшка содержал  девочку-сироту.</a:t>
          </a:r>
        </a:p>
        <a:p>
          <a:r>
            <a:rPr lang="ru-RU" sz="2000" dirty="0" smtClean="0">
              <a:solidFill>
                <a:srgbClr val="C00000"/>
              </a:solidFill>
            </a:rPr>
            <a:t>Праведник.</a:t>
          </a:r>
        </a:p>
        <a:p>
          <a:endParaRPr lang="ru-RU" sz="1600" dirty="0"/>
        </a:p>
      </dgm:t>
    </dgm:pt>
    <dgm:pt modelId="{251C52DA-88FE-4744-9C30-9E2A5AE380B2}" type="parTrans" cxnId="{2452CCC1-BE03-43FC-935F-2BD27BD7E91E}">
      <dgm:prSet/>
      <dgm:spPr/>
      <dgm:t>
        <a:bodyPr/>
        <a:lstStyle/>
        <a:p>
          <a:endParaRPr lang="ru-RU"/>
        </a:p>
      </dgm:t>
    </dgm:pt>
    <dgm:pt modelId="{C9F8214F-E73C-4CBB-886E-6ABFB42A8A73}" type="sibTrans" cxnId="{2452CCC1-BE03-43FC-935F-2BD27BD7E91E}">
      <dgm:prSet/>
      <dgm:spPr/>
      <dgm:t>
        <a:bodyPr/>
        <a:lstStyle/>
        <a:p>
          <a:endParaRPr lang="ru-RU"/>
        </a:p>
      </dgm:t>
    </dgm:pt>
    <dgm:pt modelId="{842859E4-5202-40CE-8D2C-934327D2C9E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Люди.</a:t>
          </a:r>
        </a:p>
        <a:p>
          <a:r>
            <a:rPr lang="ru-RU" sz="2000" dirty="0" smtClean="0">
              <a:solidFill>
                <a:srgbClr val="C00000"/>
              </a:solidFill>
            </a:rPr>
            <a:t>Жестокие. Злые.</a:t>
          </a:r>
        </a:p>
        <a:p>
          <a:r>
            <a:rPr lang="ru-RU" sz="2000" dirty="0" smtClean="0">
              <a:solidFill>
                <a:srgbClr val="C00000"/>
              </a:solidFill>
            </a:rPr>
            <a:t>Мучают. Обижают. Смеются.</a:t>
          </a:r>
        </a:p>
        <a:p>
          <a:r>
            <a:rPr lang="ru-RU" sz="2000" dirty="0" smtClean="0">
              <a:solidFill>
                <a:srgbClr val="C00000"/>
              </a:solidFill>
            </a:rPr>
            <a:t>Без Юшки им плохо.</a:t>
          </a:r>
        </a:p>
        <a:p>
          <a:r>
            <a:rPr lang="ru-RU" sz="2000" dirty="0" smtClean="0">
              <a:solidFill>
                <a:srgbClr val="C00000"/>
              </a:solidFill>
            </a:rPr>
            <a:t>Эгоисты.</a:t>
          </a:r>
        </a:p>
        <a:p>
          <a:endParaRPr lang="ru-RU" sz="2400" dirty="0">
            <a:solidFill>
              <a:srgbClr val="C00000"/>
            </a:solidFill>
          </a:endParaRPr>
        </a:p>
      </dgm:t>
    </dgm:pt>
    <dgm:pt modelId="{5CDDC4B7-FEAB-4C76-BDC9-F0241E9D17E7}" type="parTrans" cxnId="{17DB9235-D392-4509-A9BD-2EB61F366FB2}">
      <dgm:prSet/>
      <dgm:spPr/>
      <dgm:t>
        <a:bodyPr/>
        <a:lstStyle/>
        <a:p>
          <a:endParaRPr lang="ru-RU"/>
        </a:p>
      </dgm:t>
    </dgm:pt>
    <dgm:pt modelId="{2AAEF0B3-2FD1-42B5-B150-BAC99712DBC5}" type="sibTrans" cxnId="{17DB9235-D392-4509-A9BD-2EB61F366FB2}">
      <dgm:prSet/>
      <dgm:spPr/>
      <dgm:t>
        <a:bodyPr/>
        <a:lstStyle/>
        <a:p>
          <a:endParaRPr lang="ru-RU"/>
        </a:p>
      </dgm:t>
    </dgm:pt>
    <dgm:pt modelId="{CC0F8B32-5558-4500-98DF-2249255E11B4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Дети.</a:t>
          </a:r>
        </a:p>
        <a:p>
          <a:r>
            <a:rPr lang="ru-RU" sz="2000" dirty="0" smtClean="0">
              <a:solidFill>
                <a:srgbClr val="C00000"/>
              </a:solidFill>
            </a:rPr>
            <a:t>Шумные. Крикливые. </a:t>
          </a:r>
        </a:p>
        <a:p>
          <a:r>
            <a:rPr lang="ru-RU" sz="2000" dirty="0" smtClean="0">
              <a:solidFill>
                <a:srgbClr val="C00000"/>
              </a:solidFill>
            </a:rPr>
            <a:t>Бросали. Трогали. Толкали.</a:t>
          </a:r>
        </a:p>
        <a:p>
          <a:r>
            <a:rPr lang="ru-RU" sz="2000" dirty="0" smtClean="0">
              <a:solidFill>
                <a:srgbClr val="C00000"/>
              </a:solidFill>
            </a:rPr>
            <a:t>Поднимали  ветки и бросали.</a:t>
          </a:r>
        </a:p>
        <a:p>
          <a:r>
            <a:rPr lang="ru-RU" sz="2000" dirty="0" smtClean="0">
              <a:solidFill>
                <a:srgbClr val="C00000"/>
              </a:solidFill>
            </a:rPr>
            <a:t>Черствые.</a:t>
          </a:r>
          <a:endParaRPr lang="ru-RU" sz="2000" dirty="0">
            <a:solidFill>
              <a:srgbClr val="C00000"/>
            </a:solidFill>
          </a:endParaRPr>
        </a:p>
      </dgm:t>
    </dgm:pt>
    <dgm:pt modelId="{A1EE395A-9AE1-4B0B-9B44-470486F6C248}" type="parTrans" cxnId="{CC0B9C0C-0EA6-4940-84E3-E086747AC65C}">
      <dgm:prSet/>
      <dgm:spPr/>
      <dgm:t>
        <a:bodyPr/>
        <a:lstStyle/>
        <a:p>
          <a:endParaRPr lang="ru-RU"/>
        </a:p>
      </dgm:t>
    </dgm:pt>
    <dgm:pt modelId="{FF7D1356-6CFB-4E0B-B046-704A5501836E}" type="sibTrans" cxnId="{CC0B9C0C-0EA6-4940-84E3-E086747AC65C}">
      <dgm:prSet/>
      <dgm:spPr/>
      <dgm:t>
        <a:bodyPr/>
        <a:lstStyle/>
        <a:p>
          <a:endParaRPr lang="ru-RU"/>
        </a:p>
      </dgm:t>
    </dgm:pt>
    <dgm:pt modelId="{0BE20B96-E0E2-41B2-AB8B-C6CC9B2C76AD}">
      <dgm:prSet phldrT="[Текст]" phldr="1"/>
      <dgm:spPr/>
      <dgm:t>
        <a:bodyPr/>
        <a:lstStyle/>
        <a:p>
          <a:endParaRPr lang="ru-RU"/>
        </a:p>
      </dgm:t>
    </dgm:pt>
    <dgm:pt modelId="{922DD867-3E0A-4BBD-97A6-A6B238A16119}" type="parTrans" cxnId="{59E959C0-B180-408F-B142-A738C5C4578A}">
      <dgm:prSet/>
      <dgm:spPr/>
      <dgm:t>
        <a:bodyPr/>
        <a:lstStyle/>
        <a:p>
          <a:endParaRPr lang="ru-RU"/>
        </a:p>
      </dgm:t>
    </dgm:pt>
    <dgm:pt modelId="{35EDF878-D5ED-4879-8BDF-4131CE500871}" type="sibTrans" cxnId="{59E959C0-B180-408F-B142-A738C5C4578A}">
      <dgm:prSet/>
      <dgm:spPr/>
      <dgm:t>
        <a:bodyPr/>
        <a:lstStyle/>
        <a:p>
          <a:endParaRPr lang="ru-RU"/>
        </a:p>
      </dgm:t>
    </dgm:pt>
    <dgm:pt modelId="{6A8624C4-1828-45E5-901C-854BC96643D4}">
      <dgm:prSet phldrT="[Текст]" phldr="1"/>
      <dgm:spPr/>
      <dgm:t>
        <a:bodyPr/>
        <a:lstStyle/>
        <a:p>
          <a:endParaRPr lang="ru-RU" dirty="0"/>
        </a:p>
      </dgm:t>
    </dgm:pt>
    <dgm:pt modelId="{09F68680-3A79-4F2B-AAB3-E2DDE5BF27D4}" type="parTrans" cxnId="{07B2DBA8-6511-4139-B8AD-4068A720C7F7}">
      <dgm:prSet/>
      <dgm:spPr/>
      <dgm:t>
        <a:bodyPr/>
        <a:lstStyle/>
        <a:p>
          <a:endParaRPr lang="ru-RU"/>
        </a:p>
      </dgm:t>
    </dgm:pt>
    <dgm:pt modelId="{6D58869D-D3CE-440D-808B-28E14E71EA25}" type="sibTrans" cxnId="{07B2DBA8-6511-4139-B8AD-4068A720C7F7}">
      <dgm:prSet/>
      <dgm:spPr/>
      <dgm:t>
        <a:bodyPr/>
        <a:lstStyle/>
        <a:p>
          <a:endParaRPr lang="ru-RU"/>
        </a:p>
      </dgm:t>
    </dgm:pt>
    <dgm:pt modelId="{D7C99F45-042C-4C8C-9D16-1D026CB1A4E2}" type="pres">
      <dgm:prSet presAssocID="{0D66B5E2-4E1C-4C66-9322-D50AA29F8C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C19327-A1AA-4A0E-818A-2877BCC144FE}" type="pres">
      <dgm:prSet presAssocID="{A597C473-20C1-4193-89FC-EE62895EFAFF}" presName="node" presStyleLbl="node1" presStyleIdx="0" presStyleCnt="5" custScaleX="301397" custScaleY="747128" custLinFactNeighborX="-49671" custLinFactNeighborY="-1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66FB0-961F-4C85-B470-3DA331AD9F96}" type="pres">
      <dgm:prSet presAssocID="{C9F8214F-E73C-4CBB-886E-6ABFB42A8A73}" presName="sibTrans" presStyleCnt="0"/>
      <dgm:spPr/>
    </dgm:pt>
    <dgm:pt modelId="{8533474F-14EA-468E-81F8-4582E87DAC83}" type="pres">
      <dgm:prSet presAssocID="{842859E4-5202-40CE-8D2C-934327D2C9E0}" presName="node" presStyleLbl="node1" presStyleIdx="1" presStyleCnt="5" custScaleX="310884" custScaleY="747242" custLinFactNeighborX="17789" custLinFactNeighborY="-26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552DC-CDD7-4783-AE11-1E64CE48C1D0}" type="pres">
      <dgm:prSet presAssocID="{2AAEF0B3-2FD1-42B5-B150-BAC99712DBC5}" presName="sibTrans" presStyleCnt="0"/>
      <dgm:spPr/>
    </dgm:pt>
    <dgm:pt modelId="{FD13817F-2B61-46EE-AEFB-4527D0494F97}" type="pres">
      <dgm:prSet presAssocID="{CC0F8B32-5558-4500-98DF-2249255E11B4}" presName="node" presStyleLbl="node1" presStyleIdx="2" presStyleCnt="5" custScaleX="293427" custScaleY="747644" custLinFactNeighborX="55774" custLinFactNeighborY="-27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996BD-4183-47FE-A0DC-22F67EEE8376}" type="pres">
      <dgm:prSet presAssocID="{FF7D1356-6CFB-4E0B-B046-704A5501836E}" presName="sibTrans" presStyleCnt="0"/>
      <dgm:spPr/>
    </dgm:pt>
    <dgm:pt modelId="{731ADDB7-6891-4045-98C3-CE985F94E8E8}" type="pres">
      <dgm:prSet presAssocID="{0BE20B96-E0E2-41B2-AB8B-C6CC9B2C76AD}" presName="node" presStyleLbl="node1" presStyleIdx="3" presStyleCnt="5" custFlipVert="0" custScaleX="18896" custScaleY="5098" custLinFactNeighborX="2114" custLinFactNeighborY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36C2B-071D-435F-A077-65BC3F8AD12B}" type="pres">
      <dgm:prSet presAssocID="{35EDF878-D5ED-4879-8BDF-4131CE500871}" presName="sibTrans" presStyleCnt="0"/>
      <dgm:spPr/>
    </dgm:pt>
    <dgm:pt modelId="{325A55A1-A344-42A4-B600-22769622791A}" type="pres">
      <dgm:prSet presAssocID="{6A8624C4-1828-45E5-901C-854BC96643D4}" presName="node" presStyleLbl="node1" presStyleIdx="4" presStyleCnt="5" custFlipVert="1" custScaleX="3212" custScaleY="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0B9C0C-0EA6-4940-84E3-E086747AC65C}" srcId="{0D66B5E2-4E1C-4C66-9322-D50AA29F8C02}" destId="{CC0F8B32-5558-4500-98DF-2249255E11B4}" srcOrd="2" destOrd="0" parTransId="{A1EE395A-9AE1-4B0B-9B44-470486F6C248}" sibTransId="{FF7D1356-6CFB-4E0B-B046-704A5501836E}"/>
    <dgm:cxn modelId="{7640FE2B-E1F5-4A1A-8ED4-00BB3D628561}" type="presOf" srcId="{0D66B5E2-4E1C-4C66-9322-D50AA29F8C02}" destId="{D7C99F45-042C-4C8C-9D16-1D026CB1A4E2}" srcOrd="0" destOrd="0" presId="urn:microsoft.com/office/officeart/2005/8/layout/default"/>
    <dgm:cxn modelId="{07903927-2FFF-4CCC-B8FC-3E25016EDD43}" type="presOf" srcId="{0BE20B96-E0E2-41B2-AB8B-C6CC9B2C76AD}" destId="{731ADDB7-6891-4045-98C3-CE985F94E8E8}" srcOrd="0" destOrd="0" presId="urn:microsoft.com/office/officeart/2005/8/layout/default"/>
    <dgm:cxn modelId="{A137C669-5591-4C6D-8EDE-EEF1D02E0EE5}" type="presOf" srcId="{6A8624C4-1828-45E5-901C-854BC96643D4}" destId="{325A55A1-A344-42A4-B600-22769622791A}" srcOrd="0" destOrd="0" presId="urn:microsoft.com/office/officeart/2005/8/layout/default"/>
    <dgm:cxn modelId="{59E959C0-B180-408F-B142-A738C5C4578A}" srcId="{0D66B5E2-4E1C-4C66-9322-D50AA29F8C02}" destId="{0BE20B96-E0E2-41B2-AB8B-C6CC9B2C76AD}" srcOrd="3" destOrd="0" parTransId="{922DD867-3E0A-4BBD-97A6-A6B238A16119}" sibTransId="{35EDF878-D5ED-4879-8BDF-4131CE500871}"/>
    <dgm:cxn modelId="{17DB9235-D392-4509-A9BD-2EB61F366FB2}" srcId="{0D66B5E2-4E1C-4C66-9322-D50AA29F8C02}" destId="{842859E4-5202-40CE-8D2C-934327D2C9E0}" srcOrd="1" destOrd="0" parTransId="{5CDDC4B7-FEAB-4C76-BDC9-F0241E9D17E7}" sibTransId="{2AAEF0B3-2FD1-42B5-B150-BAC99712DBC5}"/>
    <dgm:cxn modelId="{44B0EE7F-0112-4D05-A060-70BA72EE3E1B}" type="presOf" srcId="{A597C473-20C1-4193-89FC-EE62895EFAFF}" destId="{6BC19327-A1AA-4A0E-818A-2877BCC144FE}" srcOrd="0" destOrd="0" presId="urn:microsoft.com/office/officeart/2005/8/layout/default"/>
    <dgm:cxn modelId="{6328F725-316E-439B-818B-63BCFBE517B6}" type="presOf" srcId="{842859E4-5202-40CE-8D2C-934327D2C9E0}" destId="{8533474F-14EA-468E-81F8-4582E87DAC83}" srcOrd="0" destOrd="0" presId="urn:microsoft.com/office/officeart/2005/8/layout/default"/>
    <dgm:cxn modelId="{58896483-1114-4F0B-B3D9-D0C53D9D9100}" type="presOf" srcId="{CC0F8B32-5558-4500-98DF-2249255E11B4}" destId="{FD13817F-2B61-46EE-AEFB-4527D0494F97}" srcOrd="0" destOrd="0" presId="urn:microsoft.com/office/officeart/2005/8/layout/default"/>
    <dgm:cxn modelId="{2452CCC1-BE03-43FC-935F-2BD27BD7E91E}" srcId="{0D66B5E2-4E1C-4C66-9322-D50AA29F8C02}" destId="{A597C473-20C1-4193-89FC-EE62895EFAFF}" srcOrd="0" destOrd="0" parTransId="{251C52DA-88FE-4744-9C30-9E2A5AE380B2}" sibTransId="{C9F8214F-E73C-4CBB-886E-6ABFB42A8A73}"/>
    <dgm:cxn modelId="{07B2DBA8-6511-4139-B8AD-4068A720C7F7}" srcId="{0D66B5E2-4E1C-4C66-9322-D50AA29F8C02}" destId="{6A8624C4-1828-45E5-901C-854BC96643D4}" srcOrd="4" destOrd="0" parTransId="{09F68680-3A79-4F2B-AAB3-E2DDE5BF27D4}" sibTransId="{6D58869D-D3CE-440D-808B-28E14E71EA25}"/>
    <dgm:cxn modelId="{B3B8D789-ED97-4CB1-8AEF-97931CCCFDA3}" type="presParOf" srcId="{D7C99F45-042C-4C8C-9D16-1D026CB1A4E2}" destId="{6BC19327-A1AA-4A0E-818A-2877BCC144FE}" srcOrd="0" destOrd="0" presId="urn:microsoft.com/office/officeart/2005/8/layout/default"/>
    <dgm:cxn modelId="{0BE853E4-00E5-4228-87A0-F979FB48966C}" type="presParOf" srcId="{D7C99F45-042C-4C8C-9D16-1D026CB1A4E2}" destId="{3DA66FB0-961F-4C85-B470-3DA331AD9F96}" srcOrd="1" destOrd="0" presId="urn:microsoft.com/office/officeart/2005/8/layout/default"/>
    <dgm:cxn modelId="{15F55F62-4322-4059-8F9F-130CD88FA971}" type="presParOf" srcId="{D7C99F45-042C-4C8C-9D16-1D026CB1A4E2}" destId="{8533474F-14EA-468E-81F8-4582E87DAC83}" srcOrd="2" destOrd="0" presId="urn:microsoft.com/office/officeart/2005/8/layout/default"/>
    <dgm:cxn modelId="{A302A08E-6F81-4B76-B2AA-C2F9F65EE094}" type="presParOf" srcId="{D7C99F45-042C-4C8C-9D16-1D026CB1A4E2}" destId="{823552DC-CDD7-4783-AE11-1E64CE48C1D0}" srcOrd="3" destOrd="0" presId="urn:microsoft.com/office/officeart/2005/8/layout/default"/>
    <dgm:cxn modelId="{FF3B20A3-3678-4F5C-8661-6083EFD5DD55}" type="presParOf" srcId="{D7C99F45-042C-4C8C-9D16-1D026CB1A4E2}" destId="{FD13817F-2B61-46EE-AEFB-4527D0494F97}" srcOrd="4" destOrd="0" presId="urn:microsoft.com/office/officeart/2005/8/layout/default"/>
    <dgm:cxn modelId="{B23D21EF-A438-4910-A977-D607E9462335}" type="presParOf" srcId="{D7C99F45-042C-4C8C-9D16-1D026CB1A4E2}" destId="{B36996BD-4183-47FE-A0DC-22F67EEE8376}" srcOrd="5" destOrd="0" presId="urn:microsoft.com/office/officeart/2005/8/layout/default"/>
    <dgm:cxn modelId="{1A6394D9-17F2-4109-B4C9-E85987D93971}" type="presParOf" srcId="{D7C99F45-042C-4C8C-9D16-1D026CB1A4E2}" destId="{731ADDB7-6891-4045-98C3-CE985F94E8E8}" srcOrd="6" destOrd="0" presId="urn:microsoft.com/office/officeart/2005/8/layout/default"/>
    <dgm:cxn modelId="{B55CECB8-7D69-4D4B-9A3B-A5DF68781058}" type="presParOf" srcId="{D7C99F45-042C-4C8C-9D16-1D026CB1A4E2}" destId="{D6436C2B-071D-435F-A077-65BC3F8AD12B}" srcOrd="7" destOrd="0" presId="urn:microsoft.com/office/officeart/2005/8/layout/default"/>
    <dgm:cxn modelId="{82B08D4E-3613-41B4-9701-EA6BD6B95DA5}" type="presParOf" srcId="{D7C99F45-042C-4C8C-9D16-1D026CB1A4E2}" destId="{325A55A1-A344-42A4-B600-22769622791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613D9C-0B65-4614-8A6C-7D879EC5C4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B0BC4C-4EAF-49D2-8913-A1BEA99AC198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1.Нарисовать  иллюстрацию к </a:t>
          </a:r>
          <a:r>
            <a:rPr lang="ru-RU" sz="2400" b="0" dirty="0" smtClean="0">
              <a:solidFill>
                <a:srgbClr val="C00000"/>
              </a:solidFill>
            </a:rPr>
            <a:t>понравившемуся эпизоду </a:t>
          </a:r>
        </a:p>
        <a:p>
          <a:r>
            <a:rPr lang="ru-RU" sz="2400" b="0" dirty="0" smtClean="0">
              <a:solidFill>
                <a:srgbClr val="C00000"/>
              </a:solidFill>
            </a:rPr>
            <a:t>рассказа </a:t>
          </a:r>
          <a:r>
            <a:rPr lang="ru-RU" sz="2400" dirty="0" smtClean="0">
              <a:solidFill>
                <a:srgbClr val="C00000"/>
              </a:solidFill>
            </a:rPr>
            <a:t>А. Платонова «Юшка».</a:t>
          </a:r>
          <a:endParaRPr lang="ru-RU" sz="2400" dirty="0">
            <a:solidFill>
              <a:srgbClr val="C00000"/>
            </a:solidFill>
          </a:endParaRPr>
        </a:p>
      </dgm:t>
    </dgm:pt>
    <dgm:pt modelId="{FF0C21D3-AC16-43F1-926B-23389A4C6D1C}" type="parTrans" cxnId="{22798A76-E0E9-4F37-B400-A91762732FCF}">
      <dgm:prSet/>
      <dgm:spPr/>
      <dgm:t>
        <a:bodyPr/>
        <a:lstStyle/>
        <a:p>
          <a:endParaRPr lang="ru-RU"/>
        </a:p>
      </dgm:t>
    </dgm:pt>
    <dgm:pt modelId="{B1D57E17-0468-4BD8-8F6C-4A2F86F8131D}" type="sibTrans" cxnId="{22798A76-E0E9-4F37-B400-A91762732FCF}">
      <dgm:prSet/>
      <dgm:spPr/>
      <dgm:t>
        <a:bodyPr/>
        <a:lstStyle/>
        <a:p>
          <a:endParaRPr lang="ru-RU"/>
        </a:p>
      </dgm:t>
    </dgm:pt>
    <dgm:pt modelId="{26036834-A457-476C-8BAA-CA3CC5C17F19}">
      <dgm:prSet phldrT="[Текст]" phldr="1" custT="1"/>
      <dgm:spPr/>
      <dgm:t>
        <a:bodyPr/>
        <a:lstStyle/>
        <a:p>
          <a:endParaRPr lang="ru-RU" sz="1600" dirty="0"/>
        </a:p>
      </dgm:t>
    </dgm:pt>
    <dgm:pt modelId="{F0846071-C82A-4D5E-8D92-6699B1677BF2}" type="parTrans" cxnId="{6B51275C-0E22-4E72-A274-0095CBF9961E}">
      <dgm:prSet/>
      <dgm:spPr/>
      <dgm:t>
        <a:bodyPr/>
        <a:lstStyle/>
        <a:p>
          <a:endParaRPr lang="ru-RU"/>
        </a:p>
      </dgm:t>
    </dgm:pt>
    <dgm:pt modelId="{110F23A0-08DF-42FF-8572-BF6B7AA90F99}" type="sibTrans" cxnId="{6B51275C-0E22-4E72-A274-0095CBF9961E}">
      <dgm:prSet/>
      <dgm:spPr/>
      <dgm:t>
        <a:bodyPr/>
        <a:lstStyle/>
        <a:p>
          <a:endParaRPr lang="ru-RU"/>
        </a:p>
      </dgm:t>
    </dgm:pt>
    <dgm:pt modelId="{B5ABA205-631D-4863-BAAE-5C360CD18BEF}">
      <dgm:prSet phldrT="[Текст]" phldr="1"/>
      <dgm:spPr/>
      <dgm:t>
        <a:bodyPr/>
        <a:lstStyle/>
        <a:p>
          <a:endParaRPr lang="ru-RU" dirty="0"/>
        </a:p>
      </dgm:t>
    </dgm:pt>
    <dgm:pt modelId="{8A12AA25-08FC-48C6-9B3C-2E9FFD91EB33}" type="parTrans" cxnId="{C67D4553-69E6-4F0F-867D-E8A6DB528E87}">
      <dgm:prSet/>
      <dgm:spPr/>
      <dgm:t>
        <a:bodyPr/>
        <a:lstStyle/>
        <a:p>
          <a:endParaRPr lang="ru-RU"/>
        </a:p>
      </dgm:t>
    </dgm:pt>
    <dgm:pt modelId="{D0E87FB4-8AF4-4291-96A7-0786EE23FD3D}" type="sibTrans" cxnId="{C67D4553-69E6-4F0F-867D-E8A6DB528E87}">
      <dgm:prSet/>
      <dgm:spPr/>
      <dgm:t>
        <a:bodyPr/>
        <a:lstStyle/>
        <a:p>
          <a:endParaRPr lang="ru-RU"/>
        </a:p>
      </dgm:t>
    </dgm:pt>
    <dgm:pt modelId="{3E5D11DB-2316-4229-8D3D-EC88ED8A7392}">
      <dgm:prSet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2.Сочинение на тему  «Случай из моей  жизни на тему: как моя  любовь помогла другому человеку».</a:t>
          </a:r>
          <a:endParaRPr lang="ru-RU" sz="2400" dirty="0">
            <a:solidFill>
              <a:srgbClr val="C00000"/>
            </a:solidFill>
          </a:endParaRPr>
        </a:p>
      </dgm:t>
    </dgm:pt>
    <dgm:pt modelId="{CD30220F-862D-443F-A620-6994C15A020B}" type="parTrans" cxnId="{ED421A0C-8EEB-482D-9BC5-55C1B5D604E1}">
      <dgm:prSet/>
      <dgm:spPr/>
      <dgm:t>
        <a:bodyPr/>
        <a:lstStyle/>
        <a:p>
          <a:endParaRPr lang="ru-RU"/>
        </a:p>
      </dgm:t>
    </dgm:pt>
    <dgm:pt modelId="{0FA3FD17-2475-4782-80E5-2A8EF03BAA9F}" type="sibTrans" cxnId="{ED421A0C-8EEB-482D-9BC5-55C1B5D604E1}">
      <dgm:prSet/>
      <dgm:spPr/>
      <dgm:t>
        <a:bodyPr/>
        <a:lstStyle/>
        <a:p>
          <a:endParaRPr lang="ru-RU"/>
        </a:p>
      </dgm:t>
    </dgm:pt>
    <dgm:pt modelId="{4B502C0B-E33E-4795-B4F6-2B060C2A1DF0}">
      <dgm:prSet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3.Составить тест из 10 вопросов по рассказу А Платонова «Юшка».</a:t>
          </a:r>
          <a:endParaRPr lang="ru-RU" sz="2400" dirty="0">
            <a:solidFill>
              <a:srgbClr val="C00000"/>
            </a:solidFill>
          </a:endParaRPr>
        </a:p>
      </dgm:t>
    </dgm:pt>
    <dgm:pt modelId="{B764927B-A0A0-400A-995B-4923DBEBE8F4}" type="parTrans" cxnId="{E788523F-8A2D-4FFC-8586-A1369FDA0A81}">
      <dgm:prSet/>
      <dgm:spPr/>
      <dgm:t>
        <a:bodyPr/>
        <a:lstStyle/>
        <a:p>
          <a:endParaRPr lang="ru-RU"/>
        </a:p>
      </dgm:t>
    </dgm:pt>
    <dgm:pt modelId="{331395CD-61C3-420D-B4B5-2E036C128CAA}" type="sibTrans" cxnId="{E788523F-8A2D-4FFC-8586-A1369FDA0A81}">
      <dgm:prSet/>
      <dgm:spPr/>
      <dgm:t>
        <a:bodyPr/>
        <a:lstStyle/>
        <a:p>
          <a:endParaRPr lang="ru-RU"/>
        </a:p>
      </dgm:t>
    </dgm:pt>
    <dgm:pt modelId="{A9AB9CAC-85F5-4152-A9DB-D16C62A1A2C8}" type="pres">
      <dgm:prSet presAssocID="{1D613D9C-0B65-4614-8A6C-7D879EC5C4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982F2-C032-4EED-A6ED-439ACBF17DEE}" type="pres">
      <dgm:prSet presAssocID="{91B0BC4C-4EAF-49D2-8913-A1BEA99AC198}" presName="parentLin" presStyleCnt="0"/>
      <dgm:spPr/>
    </dgm:pt>
    <dgm:pt modelId="{4EA493E6-DCAC-4742-951F-1653D04C39C0}" type="pres">
      <dgm:prSet presAssocID="{91B0BC4C-4EAF-49D2-8913-A1BEA99AC19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D94361E-5F89-461E-9E8E-AAEB4330EB34}" type="pres">
      <dgm:prSet presAssocID="{91B0BC4C-4EAF-49D2-8913-A1BEA99AC198}" presName="parentText" presStyleLbl="node1" presStyleIdx="0" presStyleCnt="5" custScaleX="104689" custScaleY="883184" custLinFactX="-1329" custLinFactY="-6941" custLinFactNeighborX="-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7E6CF-1E5B-4D4C-89EB-7EB2772791AF}" type="pres">
      <dgm:prSet presAssocID="{91B0BC4C-4EAF-49D2-8913-A1BEA99AC198}" presName="negativeSpace" presStyleCnt="0"/>
      <dgm:spPr/>
    </dgm:pt>
    <dgm:pt modelId="{612DDA7C-F0DF-46C4-80DE-284FCDA0CC0D}" type="pres">
      <dgm:prSet presAssocID="{91B0BC4C-4EAF-49D2-8913-A1BEA99AC198}" presName="childText" presStyleLbl="conFgAcc1" presStyleIdx="0" presStyleCnt="5">
        <dgm:presLayoutVars>
          <dgm:bulletEnabled val="1"/>
        </dgm:presLayoutVars>
      </dgm:prSet>
      <dgm:spPr/>
    </dgm:pt>
    <dgm:pt modelId="{011468FF-3D38-4F19-B1A3-52DC59F695AB}" type="pres">
      <dgm:prSet presAssocID="{B1D57E17-0468-4BD8-8F6C-4A2F86F8131D}" presName="spaceBetweenRectangles" presStyleCnt="0"/>
      <dgm:spPr/>
    </dgm:pt>
    <dgm:pt modelId="{083DE11D-5A5B-4AFF-91EC-AB6822823B96}" type="pres">
      <dgm:prSet presAssocID="{26036834-A457-476C-8BAA-CA3CC5C17F19}" presName="parentLin" presStyleCnt="0"/>
      <dgm:spPr/>
    </dgm:pt>
    <dgm:pt modelId="{8D02F8D2-5690-4AE0-BDA9-9392651A8964}" type="pres">
      <dgm:prSet presAssocID="{26036834-A457-476C-8BAA-CA3CC5C17F1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5ACDB76-B671-450D-87CD-4576CD14C1DD}" type="pres">
      <dgm:prSet presAssocID="{26036834-A457-476C-8BAA-CA3CC5C17F19}" presName="parentText" presStyleLbl="node1" presStyleIdx="1" presStyleCnt="5" custFlipVert="0" custFlipHor="0" custScaleX="1373" custScaleY="447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953BB-CBE9-4339-8F37-A17F8CC32565}" type="pres">
      <dgm:prSet presAssocID="{26036834-A457-476C-8BAA-CA3CC5C17F19}" presName="negativeSpace" presStyleCnt="0"/>
      <dgm:spPr/>
    </dgm:pt>
    <dgm:pt modelId="{32D77D0A-F16A-4D4A-8DEE-F3C7E9AE58E8}" type="pres">
      <dgm:prSet presAssocID="{26036834-A457-476C-8BAA-CA3CC5C17F19}" presName="childText" presStyleLbl="conFgAcc1" presStyleIdx="1" presStyleCnt="5">
        <dgm:presLayoutVars>
          <dgm:bulletEnabled val="1"/>
        </dgm:presLayoutVars>
      </dgm:prSet>
      <dgm:spPr/>
    </dgm:pt>
    <dgm:pt modelId="{564453A5-EFDF-4F43-BFBE-DB44FB94316C}" type="pres">
      <dgm:prSet presAssocID="{110F23A0-08DF-42FF-8572-BF6B7AA90F99}" presName="spaceBetweenRectangles" presStyleCnt="0"/>
      <dgm:spPr/>
    </dgm:pt>
    <dgm:pt modelId="{C1008563-C6CA-4DA0-9DC6-E9B380D64AA7}" type="pres">
      <dgm:prSet presAssocID="{3E5D11DB-2316-4229-8D3D-EC88ED8A7392}" presName="parentLin" presStyleCnt="0"/>
      <dgm:spPr/>
    </dgm:pt>
    <dgm:pt modelId="{4484F1D2-8C05-44A1-A94F-273230F07273}" type="pres">
      <dgm:prSet presAssocID="{3E5D11DB-2316-4229-8D3D-EC88ED8A739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0CFA4B1-EC77-4734-9A26-2B7D278C8671}" type="pres">
      <dgm:prSet presAssocID="{3E5D11DB-2316-4229-8D3D-EC88ED8A7392}" presName="parentText" presStyleLbl="node1" presStyleIdx="2" presStyleCnt="5" custScaleY="658903" custLinFactX="23947" custLinFactNeighborX="100000" custLinFactNeighborY="-552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8D413-0363-4170-9F19-F7BF0BB8112B}" type="pres">
      <dgm:prSet presAssocID="{3E5D11DB-2316-4229-8D3D-EC88ED8A7392}" presName="negativeSpace" presStyleCnt="0"/>
      <dgm:spPr/>
    </dgm:pt>
    <dgm:pt modelId="{AEC80DCD-4A20-4C7E-913A-6FFF39BA2093}" type="pres">
      <dgm:prSet presAssocID="{3E5D11DB-2316-4229-8D3D-EC88ED8A7392}" presName="childText" presStyleLbl="conFgAcc1" presStyleIdx="2" presStyleCnt="5">
        <dgm:presLayoutVars>
          <dgm:bulletEnabled val="1"/>
        </dgm:presLayoutVars>
      </dgm:prSet>
      <dgm:spPr/>
    </dgm:pt>
    <dgm:pt modelId="{D2D30B8D-EA81-414D-933C-B9BEC30973FF}" type="pres">
      <dgm:prSet presAssocID="{0FA3FD17-2475-4782-80E5-2A8EF03BAA9F}" presName="spaceBetweenRectangles" presStyleCnt="0"/>
      <dgm:spPr/>
    </dgm:pt>
    <dgm:pt modelId="{30F03AF9-D7D7-48E8-9119-FF89AE345265}" type="pres">
      <dgm:prSet presAssocID="{B5ABA205-631D-4863-BAAE-5C360CD18BEF}" presName="parentLin" presStyleCnt="0"/>
      <dgm:spPr/>
    </dgm:pt>
    <dgm:pt modelId="{33DC9601-54CE-44B6-9907-141F90C1D9D6}" type="pres">
      <dgm:prSet presAssocID="{B5ABA205-631D-4863-BAAE-5C360CD18BE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859BFC6-A13F-49EC-95C2-441C15B4D7CE}" type="pres">
      <dgm:prSet presAssocID="{B5ABA205-631D-4863-BAAE-5C360CD18BEF}" presName="parentText" presStyleLbl="node1" presStyleIdx="3" presStyleCnt="5" custFlipVert="1" custScaleX="4670" custScaleY="77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8BE6E-8221-43CE-ACBA-37F5E68DED49}" type="pres">
      <dgm:prSet presAssocID="{B5ABA205-631D-4863-BAAE-5C360CD18BEF}" presName="negativeSpace" presStyleCnt="0"/>
      <dgm:spPr/>
    </dgm:pt>
    <dgm:pt modelId="{F61B657B-69ED-4AA4-8062-BD92F99339C7}" type="pres">
      <dgm:prSet presAssocID="{B5ABA205-631D-4863-BAAE-5C360CD18BEF}" presName="childText" presStyleLbl="conFgAcc1" presStyleIdx="3" presStyleCnt="5">
        <dgm:presLayoutVars>
          <dgm:bulletEnabled val="1"/>
        </dgm:presLayoutVars>
      </dgm:prSet>
      <dgm:spPr/>
    </dgm:pt>
    <dgm:pt modelId="{B18906AF-B15B-4830-8C38-89332E611FA5}" type="pres">
      <dgm:prSet presAssocID="{D0E87FB4-8AF4-4291-96A7-0786EE23FD3D}" presName="spaceBetweenRectangles" presStyleCnt="0"/>
      <dgm:spPr/>
    </dgm:pt>
    <dgm:pt modelId="{A11DE725-C0B7-4BFF-83D7-40BCF02B97EC}" type="pres">
      <dgm:prSet presAssocID="{4B502C0B-E33E-4795-B4F6-2B060C2A1DF0}" presName="parentLin" presStyleCnt="0"/>
      <dgm:spPr/>
    </dgm:pt>
    <dgm:pt modelId="{174C4FD7-19B6-473E-865D-9FB2730581BB}" type="pres">
      <dgm:prSet presAssocID="{4B502C0B-E33E-4795-B4F6-2B060C2A1DF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58B4FDD-4C3E-414A-A26D-037408C4978B}" type="pres">
      <dgm:prSet presAssocID="{4B502C0B-E33E-4795-B4F6-2B060C2A1DF0}" presName="parentText" presStyleLbl="node1" presStyleIdx="4" presStyleCnt="5" custScaleY="705875" custLinFactY="80005" custLinFactNeighborX="-627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7D2D7-134A-4350-ABA9-9B3F7F5DCA42}" type="pres">
      <dgm:prSet presAssocID="{4B502C0B-E33E-4795-B4F6-2B060C2A1DF0}" presName="negativeSpace" presStyleCnt="0"/>
      <dgm:spPr/>
    </dgm:pt>
    <dgm:pt modelId="{E7035D51-0227-4ED9-AFC0-9562FD82D8CE}" type="pres">
      <dgm:prSet presAssocID="{4B502C0B-E33E-4795-B4F6-2B060C2A1DF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768EAD-66F3-4527-A2B6-45682300B10C}" type="presOf" srcId="{1D613D9C-0B65-4614-8A6C-7D879EC5C4B4}" destId="{A9AB9CAC-85F5-4152-A9DB-D16C62A1A2C8}" srcOrd="0" destOrd="0" presId="urn:microsoft.com/office/officeart/2005/8/layout/list1"/>
    <dgm:cxn modelId="{414D33E6-BD8E-4152-9679-E10E1C1C49CF}" type="presOf" srcId="{B5ABA205-631D-4863-BAAE-5C360CD18BEF}" destId="{2859BFC6-A13F-49EC-95C2-441C15B4D7CE}" srcOrd="1" destOrd="0" presId="urn:microsoft.com/office/officeart/2005/8/layout/list1"/>
    <dgm:cxn modelId="{ED421A0C-8EEB-482D-9BC5-55C1B5D604E1}" srcId="{1D613D9C-0B65-4614-8A6C-7D879EC5C4B4}" destId="{3E5D11DB-2316-4229-8D3D-EC88ED8A7392}" srcOrd="2" destOrd="0" parTransId="{CD30220F-862D-443F-A620-6994C15A020B}" sibTransId="{0FA3FD17-2475-4782-80E5-2A8EF03BAA9F}"/>
    <dgm:cxn modelId="{A1A02859-08BC-4D1D-B9FA-D0E653CDC03F}" type="presOf" srcId="{91B0BC4C-4EAF-49D2-8913-A1BEA99AC198}" destId="{4EA493E6-DCAC-4742-951F-1653D04C39C0}" srcOrd="0" destOrd="0" presId="urn:microsoft.com/office/officeart/2005/8/layout/list1"/>
    <dgm:cxn modelId="{021764DB-8B66-4E5B-A70A-97955FA4A2AD}" type="presOf" srcId="{4B502C0B-E33E-4795-B4F6-2B060C2A1DF0}" destId="{174C4FD7-19B6-473E-865D-9FB2730581BB}" srcOrd="0" destOrd="0" presId="urn:microsoft.com/office/officeart/2005/8/layout/list1"/>
    <dgm:cxn modelId="{22798A76-E0E9-4F37-B400-A91762732FCF}" srcId="{1D613D9C-0B65-4614-8A6C-7D879EC5C4B4}" destId="{91B0BC4C-4EAF-49D2-8913-A1BEA99AC198}" srcOrd="0" destOrd="0" parTransId="{FF0C21D3-AC16-43F1-926B-23389A4C6D1C}" sibTransId="{B1D57E17-0468-4BD8-8F6C-4A2F86F8131D}"/>
    <dgm:cxn modelId="{E788523F-8A2D-4FFC-8586-A1369FDA0A81}" srcId="{1D613D9C-0B65-4614-8A6C-7D879EC5C4B4}" destId="{4B502C0B-E33E-4795-B4F6-2B060C2A1DF0}" srcOrd="4" destOrd="0" parTransId="{B764927B-A0A0-400A-995B-4923DBEBE8F4}" sibTransId="{331395CD-61C3-420D-B4B5-2E036C128CAA}"/>
    <dgm:cxn modelId="{B3283A1B-21AF-4673-86C1-FBA6DB230AAE}" type="presOf" srcId="{3E5D11DB-2316-4229-8D3D-EC88ED8A7392}" destId="{4484F1D2-8C05-44A1-A94F-273230F07273}" srcOrd="0" destOrd="0" presId="urn:microsoft.com/office/officeart/2005/8/layout/list1"/>
    <dgm:cxn modelId="{C51B1670-4D61-4D6E-9798-D31BAEFB8C1E}" type="presOf" srcId="{91B0BC4C-4EAF-49D2-8913-A1BEA99AC198}" destId="{0D94361E-5F89-461E-9E8E-AAEB4330EB34}" srcOrd="1" destOrd="0" presId="urn:microsoft.com/office/officeart/2005/8/layout/list1"/>
    <dgm:cxn modelId="{C67D4553-69E6-4F0F-867D-E8A6DB528E87}" srcId="{1D613D9C-0B65-4614-8A6C-7D879EC5C4B4}" destId="{B5ABA205-631D-4863-BAAE-5C360CD18BEF}" srcOrd="3" destOrd="0" parTransId="{8A12AA25-08FC-48C6-9B3C-2E9FFD91EB33}" sibTransId="{D0E87FB4-8AF4-4291-96A7-0786EE23FD3D}"/>
    <dgm:cxn modelId="{34AEEC30-923E-4F42-AB1A-98A5E1229289}" type="presOf" srcId="{B5ABA205-631D-4863-BAAE-5C360CD18BEF}" destId="{33DC9601-54CE-44B6-9907-141F90C1D9D6}" srcOrd="0" destOrd="0" presId="urn:microsoft.com/office/officeart/2005/8/layout/list1"/>
    <dgm:cxn modelId="{503D3FD4-81F4-4784-85B5-1BD4833A1045}" type="presOf" srcId="{4B502C0B-E33E-4795-B4F6-2B060C2A1DF0}" destId="{E58B4FDD-4C3E-414A-A26D-037408C4978B}" srcOrd="1" destOrd="0" presId="urn:microsoft.com/office/officeart/2005/8/layout/list1"/>
    <dgm:cxn modelId="{0B020655-3CE5-452C-87CF-82C29440B827}" type="presOf" srcId="{26036834-A457-476C-8BAA-CA3CC5C17F19}" destId="{8D02F8D2-5690-4AE0-BDA9-9392651A8964}" srcOrd="0" destOrd="0" presId="urn:microsoft.com/office/officeart/2005/8/layout/list1"/>
    <dgm:cxn modelId="{B4165C6F-48AB-496E-8FB5-3C644572EF6B}" type="presOf" srcId="{3E5D11DB-2316-4229-8D3D-EC88ED8A7392}" destId="{D0CFA4B1-EC77-4734-9A26-2B7D278C8671}" srcOrd="1" destOrd="0" presId="urn:microsoft.com/office/officeart/2005/8/layout/list1"/>
    <dgm:cxn modelId="{ACCFAFCD-ECB4-4A0C-B3B0-E308E966524E}" type="presOf" srcId="{26036834-A457-476C-8BAA-CA3CC5C17F19}" destId="{55ACDB76-B671-450D-87CD-4576CD14C1DD}" srcOrd="1" destOrd="0" presId="urn:microsoft.com/office/officeart/2005/8/layout/list1"/>
    <dgm:cxn modelId="{6B51275C-0E22-4E72-A274-0095CBF9961E}" srcId="{1D613D9C-0B65-4614-8A6C-7D879EC5C4B4}" destId="{26036834-A457-476C-8BAA-CA3CC5C17F19}" srcOrd="1" destOrd="0" parTransId="{F0846071-C82A-4D5E-8D92-6699B1677BF2}" sibTransId="{110F23A0-08DF-42FF-8572-BF6B7AA90F99}"/>
    <dgm:cxn modelId="{67535C39-FAB1-4F11-8C36-39F0B338A8D0}" type="presParOf" srcId="{A9AB9CAC-85F5-4152-A9DB-D16C62A1A2C8}" destId="{F3B982F2-C032-4EED-A6ED-439ACBF17DEE}" srcOrd="0" destOrd="0" presId="urn:microsoft.com/office/officeart/2005/8/layout/list1"/>
    <dgm:cxn modelId="{AD068735-BCDA-4239-9F8E-B664C1898197}" type="presParOf" srcId="{F3B982F2-C032-4EED-A6ED-439ACBF17DEE}" destId="{4EA493E6-DCAC-4742-951F-1653D04C39C0}" srcOrd="0" destOrd="0" presId="urn:microsoft.com/office/officeart/2005/8/layout/list1"/>
    <dgm:cxn modelId="{2329A996-10D7-4D71-9119-4CE5333A9D19}" type="presParOf" srcId="{F3B982F2-C032-4EED-A6ED-439ACBF17DEE}" destId="{0D94361E-5F89-461E-9E8E-AAEB4330EB34}" srcOrd="1" destOrd="0" presId="urn:microsoft.com/office/officeart/2005/8/layout/list1"/>
    <dgm:cxn modelId="{A572BFA1-F305-4FFC-AD33-944B3CEA8E6E}" type="presParOf" srcId="{A9AB9CAC-85F5-4152-A9DB-D16C62A1A2C8}" destId="{16F7E6CF-1E5B-4D4C-89EB-7EB2772791AF}" srcOrd="1" destOrd="0" presId="urn:microsoft.com/office/officeart/2005/8/layout/list1"/>
    <dgm:cxn modelId="{70786A80-C17D-4290-AE7D-52F4A42B8AF5}" type="presParOf" srcId="{A9AB9CAC-85F5-4152-A9DB-D16C62A1A2C8}" destId="{612DDA7C-F0DF-46C4-80DE-284FCDA0CC0D}" srcOrd="2" destOrd="0" presId="urn:microsoft.com/office/officeart/2005/8/layout/list1"/>
    <dgm:cxn modelId="{654E7F4E-2E81-467F-9D9E-83DA88518CBC}" type="presParOf" srcId="{A9AB9CAC-85F5-4152-A9DB-D16C62A1A2C8}" destId="{011468FF-3D38-4F19-B1A3-52DC59F695AB}" srcOrd="3" destOrd="0" presId="urn:microsoft.com/office/officeart/2005/8/layout/list1"/>
    <dgm:cxn modelId="{0D4BDFC8-2A5B-4872-90B1-A27DFC8B3A38}" type="presParOf" srcId="{A9AB9CAC-85F5-4152-A9DB-D16C62A1A2C8}" destId="{083DE11D-5A5B-4AFF-91EC-AB6822823B96}" srcOrd="4" destOrd="0" presId="urn:microsoft.com/office/officeart/2005/8/layout/list1"/>
    <dgm:cxn modelId="{D63FA5F6-4772-4CAB-8AAE-A9DD60A89352}" type="presParOf" srcId="{083DE11D-5A5B-4AFF-91EC-AB6822823B96}" destId="{8D02F8D2-5690-4AE0-BDA9-9392651A8964}" srcOrd="0" destOrd="0" presId="urn:microsoft.com/office/officeart/2005/8/layout/list1"/>
    <dgm:cxn modelId="{42EAC02C-D958-4B42-A863-9BA88BD76B2C}" type="presParOf" srcId="{083DE11D-5A5B-4AFF-91EC-AB6822823B96}" destId="{55ACDB76-B671-450D-87CD-4576CD14C1DD}" srcOrd="1" destOrd="0" presId="urn:microsoft.com/office/officeart/2005/8/layout/list1"/>
    <dgm:cxn modelId="{9019EE58-702D-486E-B0BE-3F1CD6CD0E5D}" type="presParOf" srcId="{A9AB9CAC-85F5-4152-A9DB-D16C62A1A2C8}" destId="{2AF953BB-CBE9-4339-8F37-A17F8CC32565}" srcOrd="5" destOrd="0" presId="urn:microsoft.com/office/officeart/2005/8/layout/list1"/>
    <dgm:cxn modelId="{00F191D2-D5F2-4635-ABDF-A09C58854E9D}" type="presParOf" srcId="{A9AB9CAC-85F5-4152-A9DB-D16C62A1A2C8}" destId="{32D77D0A-F16A-4D4A-8DEE-F3C7E9AE58E8}" srcOrd="6" destOrd="0" presId="urn:microsoft.com/office/officeart/2005/8/layout/list1"/>
    <dgm:cxn modelId="{2721E4E5-DD47-4563-83A0-E5E949A66BEB}" type="presParOf" srcId="{A9AB9CAC-85F5-4152-A9DB-D16C62A1A2C8}" destId="{564453A5-EFDF-4F43-BFBE-DB44FB94316C}" srcOrd="7" destOrd="0" presId="urn:microsoft.com/office/officeart/2005/8/layout/list1"/>
    <dgm:cxn modelId="{4F086EEE-F1AE-4D88-A652-31C15E5CD56D}" type="presParOf" srcId="{A9AB9CAC-85F5-4152-A9DB-D16C62A1A2C8}" destId="{C1008563-C6CA-4DA0-9DC6-E9B380D64AA7}" srcOrd="8" destOrd="0" presId="urn:microsoft.com/office/officeart/2005/8/layout/list1"/>
    <dgm:cxn modelId="{DED62FDE-00CB-479D-BDDE-760BEFA76F9B}" type="presParOf" srcId="{C1008563-C6CA-4DA0-9DC6-E9B380D64AA7}" destId="{4484F1D2-8C05-44A1-A94F-273230F07273}" srcOrd="0" destOrd="0" presId="urn:microsoft.com/office/officeart/2005/8/layout/list1"/>
    <dgm:cxn modelId="{AB339866-3353-4144-858C-A0EFBFFF21CA}" type="presParOf" srcId="{C1008563-C6CA-4DA0-9DC6-E9B380D64AA7}" destId="{D0CFA4B1-EC77-4734-9A26-2B7D278C8671}" srcOrd="1" destOrd="0" presId="urn:microsoft.com/office/officeart/2005/8/layout/list1"/>
    <dgm:cxn modelId="{540A607D-E0E4-4A89-AC90-8882812FFF5C}" type="presParOf" srcId="{A9AB9CAC-85F5-4152-A9DB-D16C62A1A2C8}" destId="{1848D413-0363-4170-9F19-F7BF0BB8112B}" srcOrd="9" destOrd="0" presId="urn:microsoft.com/office/officeart/2005/8/layout/list1"/>
    <dgm:cxn modelId="{A864F0EF-B7D9-48D2-96E8-53D9D7AFBFF0}" type="presParOf" srcId="{A9AB9CAC-85F5-4152-A9DB-D16C62A1A2C8}" destId="{AEC80DCD-4A20-4C7E-913A-6FFF39BA2093}" srcOrd="10" destOrd="0" presId="urn:microsoft.com/office/officeart/2005/8/layout/list1"/>
    <dgm:cxn modelId="{C00A0919-BB09-4A12-9113-E1288C97995A}" type="presParOf" srcId="{A9AB9CAC-85F5-4152-A9DB-D16C62A1A2C8}" destId="{D2D30B8D-EA81-414D-933C-B9BEC30973FF}" srcOrd="11" destOrd="0" presId="urn:microsoft.com/office/officeart/2005/8/layout/list1"/>
    <dgm:cxn modelId="{2B066971-7724-4768-874F-88FBAFC026F7}" type="presParOf" srcId="{A9AB9CAC-85F5-4152-A9DB-D16C62A1A2C8}" destId="{30F03AF9-D7D7-48E8-9119-FF89AE345265}" srcOrd="12" destOrd="0" presId="urn:microsoft.com/office/officeart/2005/8/layout/list1"/>
    <dgm:cxn modelId="{C692F2A3-7647-4641-9D9C-FB8AFAB36796}" type="presParOf" srcId="{30F03AF9-D7D7-48E8-9119-FF89AE345265}" destId="{33DC9601-54CE-44B6-9907-141F90C1D9D6}" srcOrd="0" destOrd="0" presId="urn:microsoft.com/office/officeart/2005/8/layout/list1"/>
    <dgm:cxn modelId="{3EB19859-C31F-40B5-BF8F-83142C1A4EDC}" type="presParOf" srcId="{30F03AF9-D7D7-48E8-9119-FF89AE345265}" destId="{2859BFC6-A13F-49EC-95C2-441C15B4D7CE}" srcOrd="1" destOrd="0" presId="urn:microsoft.com/office/officeart/2005/8/layout/list1"/>
    <dgm:cxn modelId="{21B25C90-8CD6-44CD-993B-750CA02A7F97}" type="presParOf" srcId="{A9AB9CAC-85F5-4152-A9DB-D16C62A1A2C8}" destId="{9838BE6E-8221-43CE-ACBA-37F5E68DED49}" srcOrd="13" destOrd="0" presId="urn:microsoft.com/office/officeart/2005/8/layout/list1"/>
    <dgm:cxn modelId="{F47E3971-F102-4A72-BF70-EAE8F8EDCD65}" type="presParOf" srcId="{A9AB9CAC-85F5-4152-A9DB-D16C62A1A2C8}" destId="{F61B657B-69ED-4AA4-8062-BD92F99339C7}" srcOrd="14" destOrd="0" presId="urn:microsoft.com/office/officeart/2005/8/layout/list1"/>
    <dgm:cxn modelId="{E886EB33-3A54-4EEC-85B2-85558E6EAE18}" type="presParOf" srcId="{A9AB9CAC-85F5-4152-A9DB-D16C62A1A2C8}" destId="{B18906AF-B15B-4830-8C38-89332E611FA5}" srcOrd="15" destOrd="0" presId="urn:microsoft.com/office/officeart/2005/8/layout/list1"/>
    <dgm:cxn modelId="{6ABA37F5-7D84-461E-9BC4-8C7B59D5916D}" type="presParOf" srcId="{A9AB9CAC-85F5-4152-A9DB-D16C62A1A2C8}" destId="{A11DE725-C0B7-4BFF-83D7-40BCF02B97EC}" srcOrd="16" destOrd="0" presId="urn:microsoft.com/office/officeart/2005/8/layout/list1"/>
    <dgm:cxn modelId="{E5AC3C01-3A04-47B5-932C-9160868FC974}" type="presParOf" srcId="{A11DE725-C0B7-4BFF-83D7-40BCF02B97EC}" destId="{174C4FD7-19B6-473E-865D-9FB2730581BB}" srcOrd="0" destOrd="0" presId="urn:microsoft.com/office/officeart/2005/8/layout/list1"/>
    <dgm:cxn modelId="{87020077-CD9A-402A-BEEB-26F6CED51AEE}" type="presParOf" srcId="{A11DE725-C0B7-4BFF-83D7-40BCF02B97EC}" destId="{E58B4FDD-4C3E-414A-A26D-037408C4978B}" srcOrd="1" destOrd="0" presId="urn:microsoft.com/office/officeart/2005/8/layout/list1"/>
    <dgm:cxn modelId="{2856DBD1-2EF5-4312-A57F-C847ADC9DB49}" type="presParOf" srcId="{A9AB9CAC-85F5-4152-A9DB-D16C62A1A2C8}" destId="{2B37D2D7-134A-4350-ABA9-9B3F7F5DCA42}" srcOrd="17" destOrd="0" presId="urn:microsoft.com/office/officeart/2005/8/layout/list1"/>
    <dgm:cxn modelId="{93128F02-E4AB-4C0A-8179-6BC90822BA7A}" type="presParOf" srcId="{A9AB9CAC-85F5-4152-A9DB-D16C62A1A2C8}" destId="{E7035D51-0227-4ED9-AFC0-9562FD82D8C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16C99-C2AD-44A9-A974-6C199484744D}">
      <dsp:nvSpPr>
        <dsp:cNvPr id="0" name=""/>
        <dsp:cNvSpPr/>
      </dsp:nvSpPr>
      <dsp:spPr>
        <a:xfrm>
          <a:off x="0" y="472311"/>
          <a:ext cx="889317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D74EA-091C-4DE3-BFB5-4C23142ADAEE}">
      <dsp:nvSpPr>
        <dsp:cNvPr id="0" name=""/>
        <dsp:cNvSpPr/>
      </dsp:nvSpPr>
      <dsp:spPr>
        <a:xfrm>
          <a:off x="444658" y="44271"/>
          <a:ext cx="6225222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99" tIns="0" rIns="2352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Почему сограждане  не поняли Диогена?</a:t>
          </a:r>
          <a:endParaRPr lang="ru-RU" sz="2400" kern="1200" dirty="0">
            <a:solidFill>
              <a:srgbClr val="7030A0"/>
            </a:solidFill>
          </a:endParaRPr>
        </a:p>
      </dsp:txBody>
      <dsp:txXfrm>
        <a:off x="486448" y="86061"/>
        <a:ext cx="6141642" cy="772500"/>
      </dsp:txXfrm>
    </dsp:sp>
    <dsp:sp modelId="{E5E46E40-5B27-4575-9003-417A5A972808}">
      <dsp:nvSpPr>
        <dsp:cNvPr id="0" name=""/>
        <dsp:cNvSpPr/>
      </dsp:nvSpPr>
      <dsp:spPr>
        <a:xfrm>
          <a:off x="0" y="1787751"/>
          <a:ext cx="889317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6F559-85D6-4D25-B8CB-AC86A61DE612}">
      <dsp:nvSpPr>
        <dsp:cNvPr id="0" name=""/>
        <dsp:cNvSpPr/>
      </dsp:nvSpPr>
      <dsp:spPr>
        <a:xfrm>
          <a:off x="444658" y="1359711"/>
          <a:ext cx="6225222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99" tIns="0" rIns="235299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7030A0"/>
              </a:solidFill>
            </a:rPr>
            <a:t>Какого человека он искал?</a:t>
          </a:r>
          <a:endParaRPr lang="ru-RU" sz="2900" kern="1200" dirty="0">
            <a:solidFill>
              <a:srgbClr val="7030A0"/>
            </a:solidFill>
          </a:endParaRPr>
        </a:p>
      </dsp:txBody>
      <dsp:txXfrm>
        <a:off x="486448" y="1401501"/>
        <a:ext cx="6141642" cy="772500"/>
      </dsp:txXfrm>
    </dsp:sp>
    <dsp:sp modelId="{1CC80EC1-B25F-41AD-8A22-00E24F5BDD2B}">
      <dsp:nvSpPr>
        <dsp:cNvPr id="0" name=""/>
        <dsp:cNvSpPr/>
      </dsp:nvSpPr>
      <dsp:spPr>
        <a:xfrm>
          <a:off x="0" y="3103190"/>
          <a:ext cx="889317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659EF-B63F-454A-B782-75A6B2037EFC}">
      <dsp:nvSpPr>
        <dsp:cNvPr id="0" name=""/>
        <dsp:cNvSpPr/>
      </dsp:nvSpPr>
      <dsp:spPr>
        <a:xfrm>
          <a:off x="444658" y="2675151"/>
          <a:ext cx="6225222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99" tIns="0" rIns="235299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7030A0"/>
              </a:solidFill>
            </a:rPr>
            <a:t>С какими чертами характера?</a:t>
          </a:r>
          <a:endParaRPr lang="ru-RU" sz="2900" kern="1200" dirty="0">
            <a:solidFill>
              <a:srgbClr val="7030A0"/>
            </a:solidFill>
          </a:endParaRPr>
        </a:p>
      </dsp:txBody>
      <dsp:txXfrm>
        <a:off x="486448" y="2716941"/>
        <a:ext cx="6141642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E4C9CF-6AAD-4C51-B5D4-ECB77D1BEC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FC8D39-332D-454D-89E1-F11BDADE075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C9CF-6AAD-4C51-B5D4-ECB77D1BEC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8D39-332D-454D-89E1-F11BDADE075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C9CF-6AAD-4C51-B5D4-ECB77D1BEC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8D39-332D-454D-89E1-F11BDADE075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C9CF-6AAD-4C51-B5D4-ECB77D1BEC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8D39-332D-454D-89E1-F11BDADE07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C9CF-6AAD-4C51-B5D4-ECB77D1BEC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8D39-332D-454D-89E1-F11BDADE07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C9CF-6AAD-4C51-B5D4-ECB77D1BEC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8D39-332D-454D-89E1-F11BDADE07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C9CF-6AAD-4C51-B5D4-ECB77D1BEC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8D39-332D-454D-89E1-F11BDADE0757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C9CF-6AAD-4C51-B5D4-ECB77D1BEC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8D39-332D-454D-89E1-F11BDADE0757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C9CF-6AAD-4C51-B5D4-ECB77D1BEC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8D39-332D-454D-89E1-F11BDADE07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C9CF-6AAD-4C51-B5D4-ECB77D1BEC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8D39-332D-454D-89E1-F11BDADE07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C9CF-6AAD-4C51-B5D4-ECB77D1BEC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8D39-332D-454D-89E1-F11BDADE07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E4C9CF-6AAD-4C51-B5D4-ECB77D1BECD4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FC8D39-332D-454D-89E1-F11BDADE07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467544" y="333375"/>
            <a:ext cx="8136904" cy="2808288"/>
          </a:xfrm>
          <a:solidFill>
            <a:schemeClr val="accent6"/>
          </a:solidFill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743075" algn="l"/>
              </a:tabLst>
            </a:pPr>
            <a:r>
              <a:rPr lang="ru-RU" sz="3200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«Без доброты и сострадания нет человека. Я тоже всему свету нужен…»</a:t>
            </a:r>
            <a:br>
              <a:rPr lang="ru-RU" sz="3200" dirty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r>
              <a:rPr lang="ru-RU" sz="3200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(По рассказу А. П.   Платонова «Юшка»).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4716016" y="3767138"/>
            <a:ext cx="3816424" cy="2325687"/>
          </a:xfrm>
          <a:solidFill>
            <a:schemeClr val="accent6"/>
          </a:solidFill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                         Работу  выполнила :</a:t>
            </a:r>
          </a:p>
          <a:p>
            <a:pPr marL="0" indent="0" algn="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учитель  русского языка и литературы</a:t>
            </a:r>
          </a:p>
          <a:p>
            <a:pPr marL="0" indent="0" algn="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МБОУ  ООШ №33 г. Кирова</a:t>
            </a:r>
          </a:p>
          <a:p>
            <a:pPr marL="0" indent="0" algn="r">
              <a:buNone/>
            </a:pPr>
            <a:r>
              <a:rPr lang="ru-RU" sz="2800" dirty="0" err="1" smtClean="0">
                <a:solidFill>
                  <a:srgbClr val="C00000"/>
                </a:solidFill>
              </a:rPr>
              <a:t>Хуснутдинова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Е.В.</a:t>
            </a:r>
          </a:p>
          <a:p>
            <a:pPr algn="r"/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23692395"/>
              </p:ext>
            </p:extLst>
          </p:nvPr>
        </p:nvGraphicFramePr>
        <p:xfrm>
          <a:off x="467544" y="1052736"/>
          <a:ext cx="4093914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914"/>
              </a:tblGrid>
              <a:tr h="4464496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Вопросы для 4группы:</a:t>
                      </a:r>
                    </a:p>
                    <a:p>
                      <a:r>
                        <a:rPr lang="ru-RU" sz="3600" dirty="0" smtClean="0">
                          <a:solidFill>
                            <a:srgbClr val="7030A0"/>
                          </a:solidFill>
                        </a:rPr>
                        <a:t>Проанализируйте сцену, когда его толкнул прохожий.</a:t>
                      </a:r>
                    </a:p>
                    <a:p>
                      <a:endParaRPr lang="ru-RU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marL="44896" marR="44896"/>
                </a:tc>
              </a:tr>
            </a:tbl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4032448" cy="5761038"/>
          </a:xfrm>
        </p:spPr>
      </p:pic>
    </p:spTree>
    <p:extLst>
      <p:ext uri="{BB962C8B-B14F-4D97-AF65-F5344CB8AC3E}">
        <p14:creationId xmlns:p14="http://schemas.microsoft.com/office/powerpoint/2010/main" val="4418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ru-RU" dirty="0" smtClean="0"/>
              <a:t>Прохожий и Юшка.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5975350"/>
          </a:xfrm>
        </p:spPr>
      </p:pic>
    </p:spTree>
    <p:extLst>
      <p:ext uri="{BB962C8B-B14F-4D97-AF65-F5344CB8AC3E}">
        <p14:creationId xmlns:p14="http://schemas.microsoft.com/office/powerpoint/2010/main" val="3159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08601521"/>
              </p:ext>
            </p:extLst>
          </p:nvPr>
        </p:nvGraphicFramePr>
        <p:xfrm>
          <a:off x="395536" y="908720"/>
          <a:ext cx="4176464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</a:tblGrid>
              <a:tr h="424847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Вопросы для 5группы:</a:t>
                      </a:r>
                    </a:p>
                    <a:p>
                      <a:r>
                        <a:rPr lang="ru-RU" sz="3600" dirty="0" smtClean="0">
                          <a:solidFill>
                            <a:srgbClr val="7030A0"/>
                          </a:solidFill>
                        </a:rPr>
                        <a:t>Какое доброе дело делал Юшка, о котором никто не знал?</a:t>
                      </a:r>
                    </a:p>
                    <a:p>
                      <a:endParaRPr lang="ru-RU" sz="36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4032250" cy="5711825"/>
          </a:xfrm>
        </p:spPr>
      </p:pic>
    </p:spTree>
    <p:extLst>
      <p:ext uri="{BB962C8B-B14F-4D97-AF65-F5344CB8AC3E}">
        <p14:creationId xmlns:p14="http://schemas.microsoft.com/office/powerpoint/2010/main" val="17123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709988"/>
              </p:ext>
            </p:extLst>
          </p:nvPr>
        </p:nvGraphicFramePr>
        <p:xfrm>
          <a:off x="611560" y="1700808"/>
          <a:ext cx="7747000" cy="427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000"/>
              </a:tblGrid>
              <a:tr h="42774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После его смерти приехала его</a:t>
                      </a:r>
                    </a:p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воспитанница.     (После смерти Юшки приезжает его приемная дочь. И стало известно, куда ходил Ефим Дмитриевич каждое лето.</a:t>
                      </a:r>
                    </a:p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В Москве на деньги, заработанные им в кузне, росла и училась девочка-сирота. Двадцать пять лет он работал в кузне, никогда не ел сахару, «чтоб она ела его». Девочка «знала, чем болел Юшка, и теперь сама окончила ученье на врача и приехала сюда, чтоб лечить того, кто ее любил больше всего на свете и кого она сама любила всем теплом и светом своего сердца…». Девушка не застала Юшку в живых, но осталась в этом городе и всю свою жизнь посвятила чахоточным больным. «И все ее знают в городе, называя дочерью доброго Юшки, позабыв давно самого Юшку и то, что она не приходилась ему дочерью» 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marL="186238" marR="186238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0801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Доброе дело Юшки.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8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913"/>
            <a:ext cx="7667823" cy="1295400"/>
          </a:xfrm>
          <a:solidFill>
            <a:srgbClr val="FFC000"/>
          </a:solidFill>
        </p:spPr>
        <p:txBody>
          <a:bodyPr/>
          <a:lstStyle/>
          <a:p>
            <a:r>
              <a:rPr lang="ru-RU" sz="2800" dirty="0"/>
              <a:t>Вопросы для 6 группы:</a:t>
            </a:r>
            <a:br>
              <a:rPr lang="ru-RU" sz="2800" dirty="0"/>
            </a:br>
            <a:r>
              <a:rPr lang="ru-RU" sz="2800" dirty="0"/>
              <a:t>Что хотел  донести нам автор произведения?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03582965"/>
              </p:ext>
            </p:extLst>
          </p:nvPr>
        </p:nvGraphicFramePr>
        <p:xfrm>
          <a:off x="0" y="1268760"/>
          <a:ext cx="8927654" cy="52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819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700808"/>
            <a:ext cx="7488832" cy="482453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Работа со словарем.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552" y="115889"/>
            <a:ext cx="8136904" cy="1080863"/>
          </a:xfrm>
          <a:solidFill>
            <a:schemeClr val="accent6"/>
          </a:solidFill>
        </p:spPr>
        <p:txBody>
          <a:bodyPr/>
          <a:lstStyle/>
          <a:p>
            <a:r>
              <a:rPr lang="ru-RU" sz="4400" dirty="0">
                <a:solidFill>
                  <a:srgbClr val="C00000"/>
                </a:solidFill>
              </a:rPr>
              <a:t>Исследовательская работа.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5004048" y="1412776"/>
            <a:ext cx="3888432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Ефим Дмитриевич. Благодаря девушке, которую воспитал Юшка.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Ефим </a:t>
            </a:r>
            <a:r>
              <a:rPr lang="ru-RU" dirty="0">
                <a:solidFill>
                  <a:srgbClr val="7030A0"/>
                </a:solidFill>
              </a:rPr>
              <a:t>- благочестивый, благожелательный. священный.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Дмитрий -восходит к имени Деметры, древнегреческой богини земледелия и плодородия</a:t>
            </a:r>
            <a:r>
              <a:rPr lang="ru-RU" dirty="0" smtClean="0">
                <a:solidFill>
                  <a:srgbClr val="7030A0"/>
                </a:solidFill>
              </a:rPr>
              <a:t>.                                  </a:t>
            </a:r>
            <a:r>
              <a:rPr lang="ru-RU" dirty="0">
                <a:solidFill>
                  <a:srgbClr val="7030A0"/>
                </a:solidFill>
              </a:rPr>
              <a:t>Благие зёрна, взращённые приносят щедрые плоды добра.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Девочка -сирота стала плодом добра.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16006830"/>
              </p:ext>
            </p:extLst>
          </p:nvPr>
        </p:nvGraphicFramePr>
        <p:xfrm>
          <a:off x="683568" y="2239963"/>
          <a:ext cx="403244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Как звучит имя Юшки?                     </a:t>
                      </a:r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Благодаря кому узнали в городе имя и отчество главного героя?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966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3686280"/>
              </p:ext>
            </p:extLst>
          </p:nvPr>
        </p:nvGraphicFramePr>
        <p:xfrm>
          <a:off x="539552" y="1196752"/>
          <a:ext cx="7747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608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350"/>
            <a:ext cx="8568952" cy="6121400"/>
          </a:xfr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131047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569913"/>
            <a:ext cx="6568901" cy="1054100"/>
          </a:xfrm>
          <a:solidFill>
            <a:schemeClr val="accent5"/>
          </a:solidFill>
        </p:spPr>
        <p:txBody>
          <a:bodyPr/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35882733"/>
              </p:ext>
            </p:extLst>
          </p:nvPr>
        </p:nvGraphicFramePr>
        <p:xfrm>
          <a:off x="251520" y="2204864"/>
          <a:ext cx="86409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54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032250" cy="5832475"/>
          </a:xfr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59678522"/>
              </p:ext>
            </p:extLst>
          </p:nvPr>
        </p:nvGraphicFramePr>
        <p:xfrm>
          <a:off x="4644008" y="1124744"/>
          <a:ext cx="4248472" cy="498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</a:tblGrid>
              <a:tr h="49854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-Что ты ищешь, Диоген, днем с фонарем? - спрашивали его афиняне.</a:t>
                      </a:r>
                    </a:p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 -Я ищу человека, - отвечал он</a:t>
                      </a:r>
                    </a:p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-  Кого именно? Меня? Его?</a:t>
                      </a:r>
                    </a:p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                                            -Ищу человека, - повторял мудрец, вглядываясь в лица</a:t>
                      </a:r>
                    </a:p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своих сограждан, и продолжал свой путь по городской площади.</a:t>
                      </a:r>
                    </a:p>
                    <a:p>
                      <a:endParaRPr lang="ru-RU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                                            -Ищу человека, - повторял мудрец, вглядываясь в лица</a:t>
                      </a:r>
                    </a:p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своих сограждан, и продолжал свой путь по городской площади.</a:t>
                      </a:r>
                    </a:p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1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1" y="569913"/>
            <a:ext cx="6408713" cy="1054100"/>
          </a:xfrm>
          <a:solidFill>
            <a:schemeClr val="accent5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Домашнее задание.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08867142"/>
              </p:ext>
            </p:extLst>
          </p:nvPr>
        </p:nvGraphicFramePr>
        <p:xfrm>
          <a:off x="899592" y="2060848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752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Кого искал Диоген?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56614231"/>
              </p:ext>
            </p:extLst>
          </p:nvPr>
        </p:nvGraphicFramePr>
        <p:xfrm>
          <a:off x="0" y="2205038"/>
          <a:ext cx="8893175" cy="387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911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165600" cy="4968552"/>
          </a:xfr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64276702"/>
              </p:ext>
            </p:extLst>
          </p:nvPr>
        </p:nvGraphicFramePr>
        <p:xfrm>
          <a:off x="4788024" y="116632"/>
          <a:ext cx="3925192" cy="659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96144"/>
                <a:gridCol w="1188888"/>
              </a:tblGrid>
              <a:tr h="94167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Знаю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Хочу узнать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Узнал</a:t>
                      </a:r>
                      <a:endParaRPr lang="ru-RU" sz="2800" dirty="0"/>
                    </a:p>
                  </a:txBody>
                  <a:tcPr/>
                </a:tc>
              </a:tr>
              <a:tr h="134285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Родился в семье слесаря ж\д мастерских Воронежа.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Почему рассказ назвали «Юшка»?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193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Учился в церковно-приходской школе. Работал в журнале  «Железный путь».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Почему  простого кузнеца А. Платонов сделал главным героем своего рассказа?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Служил в Красной Армии.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Почему люди не любили Юшку?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3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8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56263" cy="1800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7030A0"/>
                </a:solidFill>
              </a:rPr>
              <a:t>Исследовательская работа в группах.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9887989"/>
              </p:ext>
            </p:extLst>
          </p:nvPr>
        </p:nvGraphicFramePr>
        <p:xfrm>
          <a:off x="539552" y="2239962"/>
          <a:ext cx="3949898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898"/>
              </a:tblGrid>
              <a:tr h="370931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Вопросы для 1группы:</a:t>
                      </a:r>
                    </a:p>
                    <a:p>
                      <a:pPr algn="r"/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Где жил и работал главный герой произведения?</a:t>
                      </a:r>
                    </a:p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Чем занимался Юшка, как проводил время?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132856"/>
            <a:ext cx="4247455" cy="4464496"/>
          </a:xfrm>
        </p:spPr>
      </p:pic>
    </p:spTree>
    <p:extLst>
      <p:ext uri="{BB962C8B-B14F-4D97-AF65-F5344CB8AC3E}">
        <p14:creationId xmlns:p14="http://schemas.microsoft.com/office/powerpoint/2010/main" val="18590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813"/>
            <a:ext cx="8640960" cy="5688012"/>
          </a:xfrm>
        </p:spPr>
      </p:pic>
    </p:spTree>
    <p:extLst>
      <p:ext uri="{BB962C8B-B14F-4D97-AF65-F5344CB8AC3E}">
        <p14:creationId xmlns:p14="http://schemas.microsoft.com/office/powerpoint/2010/main" val="178421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28247272"/>
              </p:ext>
            </p:extLst>
          </p:nvPr>
        </p:nvGraphicFramePr>
        <p:xfrm>
          <a:off x="323528" y="476672"/>
          <a:ext cx="4211960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960"/>
              </a:tblGrid>
              <a:tr h="5472608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Вопросы для 2группы: </a:t>
                      </a:r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Как относятся к Юшке дети?</a:t>
                      </a:r>
                      <a:r>
                        <a:rPr lang="ru-RU" sz="2800" dirty="0" smtClean="0"/>
                        <a:t>                                            </a:t>
                      </a:r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Что влечёт детей к главному герою?</a:t>
                      </a:r>
                    </a:p>
                    <a:p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Почему Юшка на них не обижается?</a:t>
                      </a:r>
                    </a:p>
                    <a:p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Как сам герой объясняет поведение детей?  </a:t>
                      </a:r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Согласны ли вы с ним? </a:t>
                      </a:r>
                    </a:p>
                    <a:p>
                      <a:endParaRPr lang="ru-RU" sz="28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4175125" cy="6191250"/>
          </a:xfrm>
        </p:spPr>
      </p:pic>
    </p:spTree>
    <p:extLst>
      <p:ext uri="{BB962C8B-B14F-4D97-AF65-F5344CB8AC3E}">
        <p14:creationId xmlns:p14="http://schemas.microsoft.com/office/powerpoint/2010/main" val="21778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0801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Юшка и дети.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208912" cy="5112568"/>
          </a:xfrm>
        </p:spPr>
      </p:pic>
    </p:spTree>
    <p:extLst>
      <p:ext uri="{BB962C8B-B14F-4D97-AF65-F5344CB8AC3E}">
        <p14:creationId xmlns:p14="http://schemas.microsoft.com/office/powerpoint/2010/main" val="41613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8648167"/>
              </p:ext>
            </p:extLst>
          </p:nvPr>
        </p:nvGraphicFramePr>
        <p:xfrm>
          <a:off x="251520" y="1628800"/>
          <a:ext cx="413995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Вопросы для 3группы:</a:t>
                      </a:r>
                    </a:p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Почему взрослые односельчане не принимают Ефима и издеваются над ним?</a:t>
                      </a:r>
                    </a:p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3960118" cy="5616575"/>
          </a:xfr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8799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671</TotalTime>
  <Words>694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«Без доброты и сострадания нет человека. Я тоже всему свету нужен…» (По рассказу А. П.   Платонова «Юшка»).</vt:lpstr>
      <vt:lpstr>Презентация PowerPoint</vt:lpstr>
      <vt:lpstr>Кого искал Диоген?</vt:lpstr>
      <vt:lpstr>Презентация PowerPoint</vt:lpstr>
      <vt:lpstr> Исследовательская работа в группах.</vt:lpstr>
      <vt:lpstr>Презентация PowerPoint</vt:lpstr>
      <vt:lpstr>Презентация PowerPoint</vt:lpstr>
      <vt:lpstr>Юшка и дети.</vt:lpstr>
      <vt:lpstr>Презентация PowerPoint</vt:lpstr>
      <vt:lpstr>Презентация PowerPoint</vt:lpstr>
      <vt:lpstr>Прохожий и Юшка.</vt:lpstr>
      <vt:lpstr>Презентация PowerPoint</vt:lpstr>
      <vt:lpstr>Доброе дело Юшки.</vt:lpstr>
      <vt:lpstr>Вопросы для 6 группы: Что хотел  донести нам автор произведения? </vt:lpstr>
      <vt:lpstr>Работа со словарем.</vt:lpstr>
      <vt:lpstr>Исследовательская работа. </vt:lpstr>
      <vt:lpstr>Презентация PowerPoint</vt:lpstr>
      <vt:lpstr>Презентация PowerPoint</vt:lpstr>
      <vt:lpstr>Синквейн.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46</cp:revision>
  <dcterms:created xsi:type="dcterms:W3CDTF">2022-11-08T12:16:24Z</dcterms:created>
  <dcterms:modified xsi:type="dcterms:W3CDTF">2023-10-26T09:41:12Z</dcterms:modified>
</cp:coreProperties>
</file>