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307" r:id="rId3"/>
    <p:sldId id="305" r:id="rId4"/>
    <p:sldId id="304" r:id="rId5"/>
    <p:sldId id="298" r:id="rId6"/>
    <p:sldId id="302" r:id="rId7"/>
    <p:sldId id="303" r:id="rId8"/>
    <p:sldId id="301" r:id="rId9"/>
    <p:sldId id="300" r:id="rId10"/>
    <p:sldId id="299" r:id="rId11"/>
    <p:sldId id="311" r:id="rId12"/>
    <p:sldId id="310" r:id="rId13"/>
    <p:sldId id="309" r:id="rId14"/>
    <p:sldId id="308" r:id="rId15"/>
    <p:sldId id="313" r:id="rId16"/>
    <p:sldId id="312" r:id="rId17"/>
    <p:sldId id="315" r:id="rId18"/>
    <p:sldId id="314" r:id="rId19"/>
    <p:sldId id="316" r:id="rId20"/>
    <p:sldId id="318" r:id="rId21"/>
    <p:sldId id="317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2EF1-D321-4FBA-8CB9-92B784B82BDC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8B7C-DF02-4AF1-A8F4-AF99674C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50;&#1054;&#1053;&#1050;&#1059;&#1056;&#1057;!!!!!!!\&#1040;.%20&#1047;&#1072;&#1094;&#1077;&#1087;&#1080;&#1085;%20-%20&#1041;&#1077;&#1088;&#1077;&#1075;%20&#1084;&#1086;&#1088;&#1103;%20(&#1080;&#1079;%20&#1082;&#1092;%20&#1050;&#1088;&#1072;&#1089;&#1085;&#1072;&#1103;%20&#1087;&#1072;&#1083;&#1072;&#1090;&#1082;&#1072;).mp3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&#1050;&#1054;&#1053;&#1050;&#1059;&#1056;&#1057;!!!!!!!\&#1055;&#1077;&#1089;&#1085;&#1080;%20&#1074;&#1086;&#1077;&#1085;&#1085;&#1099;&#1093;%20&#1083;&#1077;&#1090;%20-%20&#1057;&#1074;&#1103;&#1097;&#1077;&#1085;&#1085;&#1072;&#1103;%20&#1074;&#1086;&#1081;&#1085;&#1072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14422"/>
            <a:ext cx="8501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</a:t>
            </a:r>
            <a:b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нравственного выбора</a:t>
            </a:r>
            <a:b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повести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 Г. Распутина</a:t>
            </a:r>
            <a:b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«Живи и помни»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«Отступиться от него?»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62246"/>
            <a:ext cx="8643966" cy="50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«Так как же теперь от него ОТКАЗАТЬСЯ?»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«…будь он трижды нечистый… а он свой, РОДНОЙ»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«Человек должен быть с  ГРЕХОМ, иначе он не человек»</a:t>
            </a:r>
          </a:p>
          <a:p>
            <a:pPr lvl="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«Раз ты виноват, то и я с тобой виноватая.  Вместе будем ОТВЕЧАТЬ»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«Теперь ходи и оглядывайся»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8929718" cy="516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« удивление да СТЫД»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«… все время заставляя себя  не казаться ЧУЖОЙ»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«… а муж ли? Не ОБОРОТЕНЬ ли это с ней был?»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 « не умея правильно класть крест, она как попало перекрестилась и зашептала подвернувшиеся на память, оставшиеся с детства слова давно забытой МОЛИТВЫ»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1480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«Одна, совсем одна среди людей»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87905"/>
            <a:ext cx="850112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«Что бы она ни сделала, все будет ОБМАНОМ, притворством»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«… раньше держалась людей, а теперь… от них  БЕЖИТ»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«Все перепуталось, ПЕРЕМЕШАЛОСЬ»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«Я же середь ЛЮДЕЙ живу»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«…ни утешения она не ощутила, ни ГОРЕЧИ»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571480"/>
            <a:ext cx="7786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«Страшно жить, стыдно жить»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C:\Users\1\Desktop\290f0749_resizedScaled_659to43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6060" y="2285992"/>
            <a:ext cx="4325940" cy="3143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43504" y="1857364"/>
            <a:ext cx="371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«Вот и научилась ты, </a:t>
            </a:r>
            <a:r>
              <a:rPr lang="ru-RU" sz="3200" dirty="0" err="1" smtClean="0">
                <a:solidFill>
                  <a:schemeClr val="bg1"/>
                </a:solidFill>
              </a:rPr>
              <a:t>Настена</a:t>
            </a:r>
            <a:r>
              <a:rPr lang="ru-RU" sz="3200" dirty="0" smtClean="0">
                <a:solidFill>
                  <a:schemeClr val="bg1"/>
                </a:solidFill>
              </a:rPr>
              <a:t>, врать,  научилась воровать. А ведь это только начало - что с тобой, </a:t>
            </a:r>
            <a:r>
              <a:rPr lang="ru-RU" sz="3200" dirty="0" err="1" smtClean="0">
                <a:solidFill>
                  <a:schemeClr val="bg1"/>
                </a:solidFill>
              </a:rPr>
              <a:t>Настена</a:t>
            </a:r>
            <a:r>
              <a:rPr lang="ru-RU" sz="3200" dirty="0" smtClean="0">
                <a:solidFill>
                  <a:schemeClr val="bg1"/>
                </a:solidFill>
              </a:rPr>
              <a:t>, будет дальше?»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64291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«Одиночество среди людей»</a:t>
            </a:r>
          </a:p>
        </p:txBody>
      </p:sp>
      <p:pic>
        <p:nvPicPr>
          <p:cNvPr id="9" name="Picture 4" descr="живи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019" y="1831995"/>
            <a:ext cx="63079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8572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«… ребенок родится на стыд»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4" descr="живи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0374" y="1928802"/>
            <a:ext cx="41830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1643050"/>
            <a:ext cx="3786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«И грех родительский достанется ему, суровый, истошный грех, - куда с ним деваться?! И не простит, проклянет он их – поделом»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7356" y="214290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«Волчьи дни» Андрея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7" descr="живи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143116"/>
            <a:ext cx="3357586" cy="296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86314" y="2076759"/>
            <a:ext cx="407196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«Лучше здесь помереть.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Что теперь говорить! Свинья грязи найдет»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785794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Гибель души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6" descr="живи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8500" y="2000240"/>
            <a:ext cx="3556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14876" y="1857364"/>
            <a:ext cx="4214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«Ни одна собака не должна знать, что я здесь. Скажешь кому – убью. Убью, мне терять нечего»</a:t>
            </a:r>
          </a:p>
          <a:p>
            <a:pPr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«Это все война, все она!»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35716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Нравственный выбор героев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366897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Трусость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Жестокость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Индивидуализм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ПРЕДАТЕЛЬСТВО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2" name="Picture 4" descr="живи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429000"/>
            <a:ext cx="4040188" cy="27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57752" y="1645026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Долг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Совесть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НРАВСТВЕННОСТЬ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" name="Picture 6" descr="живи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3357563"/>
            <a:ext cx="4000528" cy="29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428604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Живи и помни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4" descr="живи3"/>
          <p:cNvPicPr>
            <a:picLocks noChangeAspect="1" noChangeArrowheads="1"/>
          </p:cNvPicPr>
          <p:nvPr/>
        </p:nvPicPr>
        <p:blipFill>
          <a:blip r:embed="rId2" cstate="print"/>
          <a:srcRect t="7333" b="47333"/>
          <a:stretch>
            <a:fillRect/>
          </a:stretch>
        </p:blipFill>
        <p:spPr bwMode="auto">
          <a:xfrm>
            <a:off x="2143108" y="1928802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28794" y="571480"/>
            <a:ext cx="4714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«Жить не по лжи»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C:\Users\1\Desktop\55941de9d54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578" y="1600200"/>
            <a:ext cx="3349670" cy="45259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57818" y="2928934"/>
            <a:ext cx="314327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Память</a:t>
            </a:r>
          </a:p>
          <a:p>
            <a:pPr>
              <a:buNone/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Совесть</a:t>
            </a:r>
          </a:p>
          <a:p>
            <a:pPr>
              <a:buNone/>
            </a:pP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Стыд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857232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берегами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ангар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75732"/>
            <a:ext cx="8229600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5918" y="500042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«Близок суд…»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:\Users\1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1467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428604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Наказанье жизнью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3" descr="C:\Users\1\Desktop\p_f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88326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28" y="357166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Вечные ценности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4" descr="Распутин2"/>
          <p:cNvPicPr>
            <a:picLocks noChangeAspect="1" noChangeArrowheads="1"/>
          </p:cNvPicPr>
          <p:nvPr/>
        </p:nvPicPr>
        <p:blipFill>
          <a:blip r:embed="rId2" cstate="print"/>
          <a:srcRect l="21739" t="-5826"/>
          <a:stretch>
            <a:fillRect/>
          </a:stretch>
        </p:blipFill>
        <p:spPr bwMode="auto">
          <a:xfrm>
            <a:off x="357158" y="1928802"/>
            <a:ext cx="2357454" cy="29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86116" y="1428736"/>
            <a:ext cx="5857884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26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«Присмотритесь внимательнее  вокруг – и вы отличите «озаренных» от </a:t>
            </a:r>
            <a:r>
              <a:rPr lang="ru-RU" sz="3200" dirty="0" err="1" smtClean="0">
                <a:solidFill>
                  <a:schemeClr val="bg1"/>
                </a:solidFill>
              </a:rPr>
              <a:t>тусклоликих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А отличив, вы начнете строительство некоего Храма, или Ларца, который поможет вам в </a:t>
            </a:r>
            <a:r>
              <a:rPr lang="ru-RU" sz="3200" u="sng" dirty="0" smtClean="0">
                <a:solidFill>
                  <a:schemeClr val="bg1"/>
                </a:solidFill>
              </a:rPr>
              <a:t>век распродажи быть созидателем»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                   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42860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Жить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357298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любви и сострадании к ближнему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В единении со всеми людьми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В ответственности за всех и за все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«НЕ ПО ЛЖИ»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642918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Помнить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00080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 гражданском и человеческом долге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О совести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О Божьем и людском Суде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35716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«Каждый выбирает для себя…»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000240"/>
            <a:ext cx="43576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bg1"/>
                </a:solidFill>
              </a:rPr>
              <a:t>ВЕРА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ЛЮБОВЬ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ОТВЕТСТВЕННОСТЬ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ДУША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СОВЕСТЬ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ПРАВДА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ЛОЖЬ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 СТЫД</a:t>
            </a:r>
          </a:p>
        </p:txBody>
      </p:sp>
      <p:pic>
        <p:nvPicPr>
          <p:cNvPr id="12" name="Picture 2" descr="C:\Users\1\Desktop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902440" cy="3143272"/>
          </a:xfrm>
          <a:prstGeom prst="rect">
            <a:avLst/>
          </a:prstGeom>
          <a:noFill/>
        </p:spPr>
      </p:pic>
      <p:pic>
        <p:nvPicPr>
          <p:cNvPr id="5" name="А. Зацепин - Берег моря (из кф Красная палат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396" y="6429396"/>
            <a:ext cx="428604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85852" y="571480"/>
            <a:ext cx="6858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Вместе с народом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65421"/>
            <a:ext cx="2500330" cy="316384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868" y="1887574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«Живи и помни, человек:  в беде, в кручине, в самые тяжкие испытания место твое – с твоим народом. 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Всякое отступничество, вызванное слабостью ли твоей, </a:t>
            </a:r>
            <a:r>
              <a:rPr lang="ru-RU" sz="2800" dirty="0" err="1" smtClean="0">
                <a:solidFill>
                  <a:schemeClr val="bg1"/>
                </a:solidFill>
              </a:rPr>
              <a:t>неразуменьем</a:t>
            </a:r>
            <a:r>
              <a:rPr lang="ru-RU" sz="2800" dirty="0" smtClean="0">
                <a:solidFill>
                  <a:schemeClr val="bg1"/>
                </a:solidFill>
              </a:rPr>
              <a:t> ли, оборачивается  большим горем для твоей Родины и народа, 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а  стало быть, и для тебя»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873609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71678"/>
            <a:ext cx="8072494" cy="345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Сочинение – размышление на темы:</a:t>
            </a:r>
          </a:p>
          <a:p>
            <a:pPr marL="514350" lvl="0" indent="-514350">
              <a:lnSpc>
                <a:spcPct val="150000"/>
              </a:lnSpc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354013"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</a:rPr>
              <a:t>«Живи – как? Помни – о чем?»</a:t>
            </a:r>
          </a:p>
          <a:p>
            <a:pPr marL="354013"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bg1"/>
                </a:solidFill>
              </a:rPr>
              <a:t>«Каждый выбирает по себе…»</a:t>
            </a:r>
          </a:p>
          <a:p>
            <a:pPr lvl="0">
              <a:lnSpc>
                <a:spcPct val="150000"/>
              </a:lnSpc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514350" lvl="0" indent="-51435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2.   </a:t>
            </a:r>
            <a:r>
              <a:rPr lang="ru-RU" sz="3200" dirty="0" err="1" smtClean="0">
                <a:solidFill>
                  <a:schemeClr val="bg1"/>
                </a:solidFill>
              </a:rPr>
              <a:t>Синквейн</a:t>
            </a:r>
            <a:r>
              <a:rPr lang="ru-RU" sz="3200" dirty="0" smtClean="0">
                <a:solidFill>
                  <a:schemeClr val="bg1"/>
                </a:solidFill>
              </a:rPr>
              <a:t> на одну из предложенных тем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232" y="216266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Душа русского человека</a:t>
            </a:r>
          </a:p>
        </p:txBody>
      </p:sp>
      <p:pic>
        <p:nvPicPr>
          <p:cNvPr id="11" name="Picture 6" descr="живи23"/>
          <p:cNvPicPr>
            <a:picLocks noChangeAspect="1" noChangeArrowheads="1"/>
          </p:cNvPicPr>
          <p:nvPr/>
        </p:nvPicPr>
        <p:blipFill>
          <a:blip r:embed="rId2" cstate="print"/>
          <a:srcRect r="3816" b="39394"/>
          <a:stretch>
            <a:fillRect/>
          </a:stretch>
        </p:blipFill>
        <p:spPr bwMode="auto">
          <a:xfrm>
            <a:off x="357158" y="1928802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00496" y="1503672"/>
            <a:ext cx="4929222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«Костровые новых городов»(1966)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«Край возле самого неба»(1966)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«Деньги для Марии»(1967)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«Последний срок»(1970)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«Уроки французского»(1973)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«Прощание с Матерой»(1976)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«Живи и помни»(1977)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«Век живи – век люби»(1982)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«Пожар»(1985)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0166" y="714356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Добрые начала</a:t>
            </a:r>
          </a:p>
        </p:txBody>
      </p:sp>
      <p:pic>
        <p:nvPicPr>
          <p:cNvPr id="16" name="Picture 4" descr="Распутин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2274086"/>
            <a:ext cx="2643206" cy="30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357686" y="1714488"/>
            <a:ext cx="428628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2000 год – В.Распутин награжден премией А.И.Солженицына </a:t>
            </a:r>
          </a:p>
          <a:p>
            <a:pPr>
              <a:lnSpc>
                <a:spcPct val="13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«За пронзительность выражения поэзии и трагедии русской жизни, в </a:t>
            </a:r>
            <a:r>
              <a:rPr lang="ru-RU" sz="2400" b="1" dirty="0" err="1" smtClean="0">
                <a:solidFill>
                  <a:schemeClr val="bg1"/>
                </a:solidFill>
              </a:rPr>
              <a:t>сращенности</a:t>
            </a:r>
            <a:r>
              <a:rPr lang="ru-RU" sz="2400" b="1" dirty="0" smtClean="0">
                <a:solidFill>
                  <a:schemeClr val="bg1"/>
                </a:solidFill>
              </a:rPr>
              <a:t> с русской природой и речью, душевность и целомудрие в воскрешении добрых начал»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живи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228600"/>
            <a:ext cx="4294188" cy="64912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597739"/>
            <a:ext cx="8501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Нравственное целомудрие</a:t>
            </a:r>
          </a:p>
        </p:txBody>
      </p:sp>
      <p:pic>
        <p:nvPicPr>
          <p:cNvPr id="11" name="Picture 2" descr="C:\Users\1\Desktop\8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2571744"/>
            <a:ext cx="3571900" cy="325300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357686" y="3143248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dirty="0" smtClean="0">
                <a:solidFill>
                  <a:schemeClr val="bg1"/>
                </a:solidFill>
              </a:rPr>
              <a:t>«Кинулась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   в замужество,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   как в воду»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Песни военных лет -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66"/>
            <a:ext cx="500034" cy="50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28" y="642918"/>
            <a:ext cx="7072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«Нет, не простят…»</a:t>
            </a:r>
          </a:p>
        </p:txBody>
      </p:sp>
      <p:pic>
        <p:nvPicPr>
          <p:cNvPr id="11" name="Picture 2" descr="\\server\Сетевая\Загарских\Рабочий стол\Андрей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643182"/>
            <a:ext cx="4038600" cy="286625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14876" y="1714488"/>
            <a:ext cx="4429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«Больше всего меня душили обида и злость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«Самому взять то, что у меня отняли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«Дороги теперь другой нет»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«Любила жалея и жалела любя»</a:t>
            </a:r>
          </a:p>
        </p:txBody>
      </p:sp>
      <p:pic>
        <p:nvPicPr>
          <p:cNvPr id="7" name="Picture 4" descr="жи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57298"/>
            <a:ext cx="7543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282" y="526301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 бояться, не стыдиться»</a:t>
            </a:r>
          </a:p>
        </p:txBody>
      </p:sp>
      <p:pic>
        <p:nvPicPr>
          <p:cNvPr id="12" name="Picture 5" descr="живи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43570" y="2889120"/>
            <a:ext cx="3500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«А ведь это я      виновата,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что он сбежал»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690</Words>
  <Application>Microsoft Office PowerPoint</Application>
  <PresentationFormat>Экран (4:3)</PresentationFormat>
  <Paragraphs>111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Проблема  нравственного выбора в повести В. Г. Распутина «Живи и помни»</dc:title>
  <dc:creator>Загарских С.А..</dc:creator>
  <cp:lastModifiedBy>Загарских</cp:lastModifiedBy>
  <cp:revision>55</cp:revision>
  <dcterms:created xsi:type="dcterms:W3CDTF">2015-08-25T05:24:32Z</dcterms:created>
  <dcterms:modified xsi:type="dcterms:W3CDTF">2017-06-08T14:36:28Z</dcterms:modified>
</cp:coreProperties>
</file>