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87" r:id="rId4"/>
    <p:sldId id="288" r:id="rId5"/>
    <p:sldId id="268" r:id="rId6"/>
    <p:sldId id="261" r:id="rId7"/>
    <p:sldId id="265" r:id="rId8"/>
    <p:sldId id="259" r:id="rId9"/>
    <p:sldId id="260" r:id="rId10"/>
    <p:sldId id="289" r:id="rId11"/>
    <p:sldId id="290" r:id="rId12"/>
    <p:sldId id="29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 showGuides="1">
      <p:cViewPr varScale="1">
        <p:scale>
          <a:sx n="157" d="100"/>
          <a:sy n="157" d="100"/>
        </p:scale>
        <p:origin x="1980" y="80"/>
      </p:cViewPr>
      <p:guideLst>
        <p:guide orient="horz" pos="2160"/>
        <p:guide pos="29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99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096343"/>
          </a:xfrm>
        </p:spPr>
        <p:txBody>
          <a:bodyPr/>
          <a:lstStyle/>
          <a:p>
            <a:r>
              <a:rPr lang="ru-RU" sz="2800" b="1" dirty="0">
                <a:latin typeface="Georgia" panose="02040502050405020303" pitchFamily="18" charset="0"/>
                <a:cs typeface="Georgia" panose="02040502050405020303" pitchFamily="18" charset="0"/>
              </a:rPr>
              <a:t>МБОУ "Средняя школа № 5"</a:t>
            </a:r>
            <a:r>
              <a:rPr lang="ru-RU" b="1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br>
              <a:rPr lang="ru-RU" b="1" dirty="0">
                <a:latin typeface="Georgia" panose="02040502050405020303" pitchFamily="18" charset="0"/>
                <a:cs typeface="Georgia" panose="02040502050405020303" pitchFamily="18" charset="0"/>
              </a:rPr>
            </a:br>
            <a:r>
              <a:rPr lang="ru-RU" sz="2800" b="1" dirty="0">
                <a:latin typeface="Georgia" panose="02040502050405020303" pitchFamily="18" charset="0"/>
                <a:cs typeface="Georgia" panose="02040502050405020303" pitchFamily="18" charset="0"/>
              </a:rPr>
              <a:t>Проект </a:t>
            </a:r>
            <a:r>
              <a:rPr lang="ru-RU" sz="2800" b="1" dirty="0" smtClean="0">
                <a:latin typeface="Georgia" panose="02040502050405020303" pitchFamily="18" charset="0"/>
                <a:cs typeface="Georgia" panose="02040502050405020303" pitchFamily="18" charset="0"/>
              </a:rPr>
              <a:t>на тему </a:t>
            </a:r>
            <a:r>
              <a:rPr lang="ru-RU" sz="2000" b="1" dirty="0" smtClean="0">
                <a:latin typeface="Georgia" panose="02040502050405020303" pitchFamily="18" charset="0"/>
                <a:cs typeface="Georgia" panose="02040502050405020303" pitchFamily="18" charset="0"/>
              </a:rPr>
              <a:t/>
            </a:r>
            <a:br>
              <a:rPr lang="ru-RU" sz="2000" b="1" dirty="0" smtClean="0">
                <a:latin typeface="Georgia" panose="02040502050405020303" pitchFamily="18" charset="0"/>
                <a:cs typeface="Georgia" panose="02040502050405020303" pitchFamily="18" charset="0"/>
              </a:rPr>
            </a:br>
            <a:r>
              <a:rPr lang="ru-RU" sz="2000" b="1" dirty="0">
                <a:latin typeface="Georgia" panose="02040502050405020303" pitchFamily="18" charset="0"/>
                <a:cs typeface="Georgia" panose="02040502050405020303" pitchFamily="18" charset="0"/>
              </a:rPr>
              <a:t/>
            </a:r>
            <a:br>
              <a:rPr lang="ru-RU" sz="2000" b="1" dirty="0">
                <a:latin typeface="Georgia" panose="02040502050405020303" pitchFamily="18" charset="0"/>
                <a:cs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  <a:cs typeface="Georgia" panose="02040502050405020303" pitchFamily="18" charset="0"/>
              </a:rPr>
              <a:t>«МОЯ МАЛАЯ РОДИНА»</a:t>
            </a:r>
            <a:endParaRPr lang="ru-RU" b="1" dirty="0">
              <a:latin typeface="Georgia" panose="02040502050405020303" pitchFamily="18" charset="0"/>
              <a:cs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57192"/>
            <a:ext cx="6400800" cy="11521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333300"/>
                </a:solidFill>
                <a:latin typeface="Georgia" panose="02040502050405020303" pitchFamily="18" charset="0"/>
              </a:rPr>
              <a:t>Автор</a:t>
            </a:r>
            <a:r>
              <a:rPr lang="ru-RU" sz="2800" b="1" dirty="0">
                <a:solidFill>
                  <a:srgbClr val="333300"/>
                </a:solidFill>
                <a:latin typeface="Georgia" panose="02040502050405020303" pitchFamily="18" charset="0"/>
              </a:rPr>
              <a:t>: ученик 1 А класса </a:t>
            </a:r>
          </a:p>
          <a:p>
            <a:r>
              <a:rPr lang="ru-RU" sz="2800" b="1" dirty="0">
                <a:solidFill>
                  <a:srgbClr val="333300"/>
                </a:solidFill>
                <a:latin typeface="Georgia" panose="02040502050405020303" pitchFamily="18" charset="0"/>
              </a:rPr>
              <a:t>Костин Демид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12845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36812"/>
            <a:ext cx="357622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57" y="3459038"/>
            <a:ext cx="4253021" cy="314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8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46319"/>
            <a:ext cx="6596063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161925"/>
            <a:ext cx="7267524" cy="522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35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84175"/>
          </a:xfrm>
        </p:spPr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7848872" cy="36499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Энциклопедия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земли вятской». Том 1. Государственное издательско-полиграфическое предприятие «Вятка», 1994г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«Город Слободской. Пять столетий истории».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Сборник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Киров.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Вятское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книжное издательство,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2005г.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Почётные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граждане города Слободского: биографический указатель / сост. С. Г.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Перешеина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Слободской: МКУ «Слободская городская библиотека им. А. Грина», 2011. – 34 с.: 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3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b="1" dirty="0" smtClean="0">
                <a:latin typeface="Georgia" panose="02040502050405020303" pitchFamily="18" charset="0"/>
              </a:rPr>
              <a:t>       </a:t>
            </a:r>
            <a:endParaRPr lang="ru-RU" dirty="0" smtClean="0"/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2228140" y="548680"/>
            <a:ext cx="6515810" cy="6309321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0" algn="ctr"/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Моя малая родина - город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Слободской</a:t>
            </a:r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.</a:t>
            </a:r>
          </a:p>
          <a:p>
            <a:pPr indent="0" algn="ctr"/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Я здесь родился и живу. </a:t>
            </a:r>
          </a:p>
          <a:p>
            <a:pPr indent="0" algn="ctr"/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Наш город основан в 1505 году. Расположен на берегу реки Вятка. Слободской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име</a:t>
            </a:r>
            <a:r>
              <a:rPr lang="ru-RU" alt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ет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большую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историю</a:t>
            </a:r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и конечно свой герб. Огромное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количество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памятников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архитектуры</a:t>
            </a:r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.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В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нём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родились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многие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известные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писатели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,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поэты</a:t>
            </a:r>
            <a:r>
              <a:rPr 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 и </a:t>
            </a:r>
            <a:r>
              <a:rPr lang="en-US" sz="3200" b="0" dirty="0" err="1">
                <a:latin typeface="Georgia" panose="02040502050405020303" pitchFamily="18" charset="0"/>
                <a:cs typeface="Georgia" panose="02040502050405020303" pitchFamily="18" charset="0"/>
              </a:rPr>
              <a:t>актёры</a:t>
            </a:r>
            <a:r>
              <a:rPr lang="ru-RU" altLang="en-US" sz="3200" b="0" dirty="0">
                <a:latin typeface="Georgia" panose="02040502050405020303" pitchFamily="18" charset="0"/>
                <a:cs typeface="Georgia" panose="02040502050405020303" pitchFamily="18" charset="0"/>
              </a:rPr>
              <a:t>.</a:t>
            </a:r>
            <a:endParaRPr lang="ru-RU" altLang="en-US" sz="3200" b="0" dirty="0">
              <a:solidFill>
                <a:srgbClr val="000000"/>
              </a:solidFill>
              <a:latin typeface="Georgia" panose="02040502050405020303" pitchFamily="18" charset="0"/>
              <a:cs typeface="Georgia" panose="02040502050405020303" pitchFamily="18" charset="0"/>
            </a:endParaRPr>
          </a:p>
        </p:txBody>
      </p:sp>
      <p:pic>
        <p:nvPicPr>
          <p:cNvPr id="4" name="Рисунок 3" descr="сло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2232248" cy="3528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vx7wyU9itP7EiIRLGs4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125" y="44450"/>
            <a:ext cx="2503805" cy="26695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" y="0"/>
            <a:ext cx="9141460" cy="683958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0" name="Изображение 9" descr="vx7wyU9itP7EiIRLGs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230" y="44450"/>
            <a:ext cx="3060700" cy="3302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0478" y="3731691"/>
            <a:ext cx="2720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78" y="260648"/>
            <a:ext cx="2967881" cy="33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60648"/>
            <a:ext cx="280831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68144" y="3731691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Булатов Григорий Петрович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916832"/>
            <a:ext cx="228600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02085" y="5280488"/>
            <a:ext cx="330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Бакулев Александр Николаевич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28" y="3870190"/>
            <a:ext cx="2438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                Анфилатов </a:t>
            </a:r>
          </a:p>
          <a:p>
            <a:r>
              <a:rPr lang="ru-RU" dirty="0" err="1" smtClean="0"/>
              <a:t>Ксенофонт</a:t>
            </a:r>
            <a:r>
              <a:rPr lang="ru-RU" dirty="0" smtClean="0"/>
              <a:t> </a:t>
            </a:r>
            <a:r>
              <a:rPr lang="ru-RU" dirty="0"/>
              <a:t>Алексеевич</a:t>
            </a:r>
          </a:p>
        </p:txBody>
      </p:sp>
    </p:spTree>
    <p:extLst>
      <p:ext uri="{BB962C8B-B14F-4D97-AF65-F5344CB8AC3E}">
        <p14:creationId xmlns:p14="http://schemas.microsoft.com/office/powerpoint/2010/main" val="2634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ru-RU" sz="2000" b="1" dirty="0"/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374015" y="155575"/>
            <a:ext cx="8239125" cy="71970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0" algn="ctr"/>
            <a:r>
              <a:rPr lang="en-US" sz="3600" b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ru-RU" altLang="en-US" sz="3600" b="0">
                <a:latin typeface="Georgia" panose="02040502050405020303" pitchFamily="18" charset="0"/>
                <a:cs typeface="Georgia" panose="02040502050405020303" pitchFamily="18" charset="0"/>
              </a:rPr>
              <a:t>Яркий пример - </a:t>
            </a:r>
            <a:r>
              <a:rPr lang="en-US" sz="3600" b="0">
                <a:latin typeface="Georgia" panose="02040502050405020303" pitchFamily="18" charset="0"/>
                <a:cs typeface="Georgia" panose="02040502050405020303" pitchFamily="18" charset="0"/>
              </a:rPr>
              <a:t>Александр Грин, чьи произведения «Бегущая по волнам» и «Алые паруса» известны всем </a:t>
            </a:r>
            <a:r>
              <a:rPr lang="ru-RU" altLang="en-US" sz="3600" b="0">
                <a:latin typeface="Georgia" panose="02040502050405020303" pitchFamily="18" charset="0"/>
                <a:cs typeface="Georgia" panose="02040502050405020303" pitchFamily="18" charset="0"/>
              </a:rPr>
              <a:t>.  На набережной установлен памятник «Алый парус», посвященный писателю. Есть и другие достопримечательности:</a:t>
            </a:r>
          </a:p>
          <a:p>
            <a:pPr indent="0" algn="ctr"/>
            <a:r>
              <a:rPr lang="ru-RU" altLang="en-US" sz="3600" b="0">
                <a:latin typeface="Georgia" panose="02040502050405020303" pitchFamily="18" charset="0"/>
                <a:cs typeface="Georgia" panose="02040502050405020303" pitchFamily="18" charset="0"/>
              </a:rPr>
              <a:t>Памятник «Купцам Бакулевым»,Памятник «Самолёт Ан-24Б», «Слободской Биг-Бен», «Вечный огонь», «Неизвестному Солдату» , «А.С. Пушкину» и т.д.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215" y="1844675"/>
            <a:ext cx="3168650" cy="2100580"/>
          </a:xfrm>
        </p:spPr>
        <p:txBody>
          <a:bodyPr>
            <a:normAutofit/>
          </a:bodyPr>
          <a:lstStyle/>
          <a:p>
            <a:pPr marL="241300" indent="-241300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13319" name="AutoShape 7"/>
          <p:cNvSpPr/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/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/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Изображение 1" descr="00b23e2cbda3eed465dcb282fe20a0a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195" y="44450"/>
            <a:ext cx="3618230" cy="31794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Изображение 2" descr="1345197ac348828a1f94abc84eac67f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50" y="0"/>
            <a:ext cx="3905250" cy="32238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Изображение 3" descr="9318172ed2af3e6e149ea05e1e140c4c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16935"/>
            <a:ext cx="3653790" cy="34410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Изображение 4" descr="9e0013da956a2f5f039a83c003eabaae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630" y="2060575"/>
            <a:ext cx="3870325" cy="33845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Изображение 5" descr="546738600bfc67663dc55f20f8d2bec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950" y="3416935"/>
            <a:ext cx="2924175" cy="340106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203962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Georgia" panose="02040502050405020303" pitchFamily="18" charset="0"/>
                <a:cs typeface="Georgia" panose="02040502050405020303" pitchFamily="18" charset="0"/>
              </a:rPr>
              <a:t>Очень жаль, но не все церкви и храмы сохранились до нашего времени, а их было 22!</a:t>
            </a: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219075" y="2781300"/>
            <a:ext cx="8627745" cy="32086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0" algn="ctr"/>
            <a:r>
              <a:rPr lang="ru-RU" altLang="en-US" sz="3600" b="0">
                <a:latin typeface="Georgia" panose="02040502050405020303" pitchFamily="18" charset="0"/>
                <a:cs typeface="Georgia" panose="02040502050405020303" pitchFamily="18" charset="0"/>
              </a:rPr>
              <a:t>Одну из них</a:t>
            </a:r>
            <a:r>
              <a:rPr lang="en-US" sz="3600" b="0">
                <a:latin typeface="Georgia" panose="02040502050405020303" pitchFamily="18" charset="0"/>
                <a:cs typeface="Georgia" panose="02040502050405020303" pitchFamily="18" charset="0"/>
              </a:rPr>
              <a:t> возили на выставку во Францию. Там</a:t>
            </a:r>
            <a:r>
              <a:rPr lang="ru-RU" altLang="en-US" sz="3600" b="0">
                <a:latin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en-US" sz="3600" b="0">
                <a:latin typeface="Georgia" panose="02040502050405020303" pitchFamily="18" charset="0"/>
                <a:cs typeface="Georgia" panose="02040502050405020303" pitchFamily="18" charset="0"/>
              </a:rPr>
              <a:t>эта церковь поразила воображение французов. </a:t>
            </a:r>
            <a:r>
              <a:rPr lang="ru-RU" altLang="en-US" sz="3600" b="0">
                <a:latin typeface="Georgia" panose="02040502050405020303" pitchFamily="18" charset="0"/>
                <a:cs typeface="Georgia" panose="02040502050405020303" pitchFamily="18" charset="0"/>
              </a:rPr>
              <a:t>Построена без единого гвоздя! </a:t>
            </a:r>
            <a:endParaRPr lang="en-US" altLang="en-US" b="0">
              <a:latin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661248"/>
            <a:ext cx="8317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</a:t>
            </a:r>
            <a:endParaRPr lang="ru-RU" dirty="0" smtClean="0">
              <a:latin typeface="Georgia" panose="02040502050405020303" pitchFamily="18" charset="0"/>
            </a:endParaRPr>
          </a:p>
        </p:txBody>
      </p:sp>
      <p:pic>
        <p:nvPicPr>
          <p:cNvPr id="2" name="Изображение 1" descr="chasovnya.1-1536x115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Georgia" panose="02040502050405020303" pitchFamily="18" charset="0"/>
                <a:cs typeface="Georgia" panose="02040502050405020303" pitchFamily="18" charset="0"/>
              </a:rPr>
              <a:t>Я люблю свою малую родину! Мне нравится гулять по улицам нашего родного города! И конечно у меня есть свои любимые места. Например детский парк имени А.С. Пушкина на набережной и Соборная площадь. Там всегда весело и много детворы. </a:t>
            </a:r>
            <a:endParaRPr lang="ru-RU" sz="3600" dirty="0" smtClean="0">
              <a:latin typeface="Georgia" panose="02040502050405020303" pitchFamily="18" charset="0"/>
              <a:cs typeface="Georgia" panose="02040502050405020303" pitchFamily="18" charset="0"/>
            </a:endParaRPr>
          </a:p>
          <a:p>
            <a:pPr algn="ctr"/>
            <a:endParaRPr lang="ru-RU" sz="3600" dirty="0">
              <a:latin typeface="Georgia" panose="02040502050405020303" pitchFamily="18" charset="0"/>
              <a:cs typeface="Georgia" panose="02040502050405020303" pitchFamily="18" charset="0"/>
            </a:endParaRPr>
          </a:p>
          <a:p>
            <a:pPr algn="ctr"/>
            <a:endParaRPr lang="ru-RU" sz="3600" dirty="0">
              <a:latin typeface="Georgia" panose="02040502050405020303" pitchFamily="18" charset="0"/>
              <a:cs typeface="Georgia" panose="02040502050405020303" pitchFamily="18" charset="0"/>
            </a:endParaRPr>
          </a:p>
          <a:p>
            <a:pPr algn="ctr"/>
            <a:endParaRPr lang="ru-RU" sz="3600" dirty="0">
              <a:latin typeface="Georgia" panose="02040502050405020303" pitchFamily="18" charset="0"/>
              <a:cs typeface="Georgia" panose="02040502050405020303" pitchFamily="18" charset="0"/>
            </a:endParaRPr>
          </a:p>
          <a:p>
            <a:pPr algn="ctr"/>
            <a:endParaRPr lang="ru-RU" sz="3600" dirty="0">
              <a:latin typeface="Georgia" panose="02040502050405020303" pitchFamily="18" charset="0"/>
              <a:cs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Insects</Template>
  <TotalTime>35</TotalTime>
  <Words>314</Words>
  <Application>Microsoft Office PowerPoint</Application>
  <PresentationFormat>Экран (4:3)</PresentationFormat>
  <Paragraphs>25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Тема Office</vt:lpstr>
      <vt:lpstr>МБОУ "Средняя школа № 5"  Проект на тему   «МОЯ МАЛАЯ РОДИНА»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Очень жаль, но не все церкви и храмы сохранились до нашего времени, а их было 22!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Горев Максим Игоревич</cp:lastModifiedBy>
  <cp:revision>117</cp:revision>
  <dcterms:created xsi:type="dcterms:W3CDTF">2015-02-05T17:30:00Z</dcterms:created>
  <dcterms:modified xsi:type="dcterms:W3CDTF">2023-12-01T07:22:11Z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8F56C3ACED544B32AC1277E758FD9367_12</vt:lpwstr>
  </property>
  <property fmtid="{D5CDD505-2E9C-101B-9397-08002B2CF9AE}" pid="3" name="KSOProductBuildVer">
    <vt:lpwstr>1049-12.2.0.13193</vt:lpwstr>
  </property>
</Properties>
</file>