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44" r:id="rId5"/>
    <p:sldMasterId id="2147483756" r:id="rId6"/>
  </p:sldMasterIdLst>
  <p:sldIdLst>
    <p:sldId id="256" r:id="rId7"/>
    <p:sldId id="260" r:id="rId8"/>
    <p:sldId id="268" r:id="rId9"/>
    <p:sldId id="290" r:id="rId10"/>
    <p:sldId id="292" r:id="rId11"/>
    <p:sldId id="271" r:id="rId12"/>
    <p:sldId id="280" r:id="rId13"/>
    <p:sldId id="265" r:id="rId14"/>
    <p:sldId id="306" r:id="rId15"/>
    <p:sldId id="272" r:id="rId16"/>
    <p:sldId id="282" r:id="rId17"/>
    <p:sldId id="284" r:id="rId18"/>
    <p:sldId id="275" r:id="rId19"/>
    <p:sldId id="277" r:id="rId20"/>
    <p:sldId id="274" r:id="rId21"/>
    <p:sldId id="288" r:id="rId22"/>
    <p:sldId id="302" r:id="rId23"/>
    <p:sldId id="304" r:id="rId24"/>
    <p:sldId id="300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За создание зала педагогической славы</c:v>
                </c:pt>
                <c:pt idx="1">
                  <c:v>Безразличны к проекту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0.89</c:v>
                </c:pt>
                <c:pt idx="1">
                  <c:v>0.06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9-45BA-89C1-F584C02E3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1662031568828"/>
          <c:y val="0"/>
          <c:w val="0.8399732883717292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 знаю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2-438D-8FB2-0E486EB92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6625089593203164E-2"/>
          <c:y val="0.75252994380988725"/>
          <c:w val="0.27933205088476082"/>
          <c:h val="0.194035285598333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631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3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375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9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3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4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8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7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1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20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31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0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8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39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48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8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8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2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017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53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88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26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6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35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14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1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909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6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5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72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71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5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7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6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81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763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2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0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75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78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58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49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52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9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7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50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49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83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4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89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23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50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1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3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38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5E6D-CA2C-4EA6-8692-5C01B852C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3559-B9B7-42E4-9657-357F6F2C12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9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AE55E6D-CA2C-4EA6-8692-5C01B852C1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1F3559-B9B7-42E4-9657-357F6F2C12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4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99F3-D28E-487D-9C26-AA064673EC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3D46-966F-4EBE-B8B1-FD3E66E508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4.jpeg"/><Relationship Id="rId2" Type="http://schemas.openxmlformats.org/officeDocument/2006/relationships/hyperlink" Target="https://disk.yandex.ru/i/sWK-B7TVJfr6Ng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ELLA\WORK2\BRANDBORN\3_MPGU_BB\POWERPOINT\2 UZ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28674"/>
            <a:ext cx="11887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-11654"/>
            <a:ext cx="3622019" cy="19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0975"/>
            <a:ext cx="4073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 STRIK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961" y="101679"/>
            <a:ext cx="7164308" cy="65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9880" y="-15806"/>
            <a:ext cx="2778386" cy="147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4779" y="-23201"/>
            <a:ext cx="4309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Муниципальное казенное общеобразовательное учреждение средняя общеобразовательная школа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с.Савали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24944"/>
            <a:ext cx="67687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Социальный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проект «Учителями </a:t>
            </a:r>
            <a:r>
              <a:rPr lang="ru-RU" sz="4000" b="1" smtClean="0">
                <a:solidFill>
                  <a:schemeClr val="bg1">
                    <a:lumMod val="95000"/>
                  </a:schemeClr>
                </a:solidFill>
              </a:rPr>
              <a:t>славится Россия,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ученики приносят славу ей»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районный конкурс «Красивая школа-23» номинация  «Школа комфорта и уюта»</a:t>
            </a: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2023 г.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«Технологи»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46664" cy="99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1" y="0"/>
            <a:ext cx="1098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photo_2023-07-26_11-52-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815368"/>
            <a:ext cx="2106883" cy="15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hoto_2023-07-26_11-52-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625304"/>
            <a:ext cx="4248472" cy="190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photo_2023-07-26_12-13-2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4832" y="1242119"/>
            <a:ext cx="5044160" cy="30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photo_2023-07-26_10-59-5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242119"/>
            <a:ext cx="1800200" cy="32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6"/>
            <a:ext cx="12596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«Исследователи»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школы»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Влад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«Учитель  в моей жизни»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Казанцева Света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32048"/>
            <a:ext cx="2047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1vod6zT27g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196676"/>
            <a:ext cx="38164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221" y="2204864"/>
            <a:ext cx="18002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401543"/>
            <a:ext cx="13652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ser\Desktop\ВАШ ТРУД БУДЕТ ЖИТЬ В НАШЕЙ ПАМЯТИ ВСЕГДА\Куаркод Книг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401543"/>
            <a:ext cx="1365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6"/>
            <a:ext cx="12596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«Исследователи»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3898776" cy="105013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АВТОР ПРОЕКТА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«Выпускники школы-медалисты»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Ахметова Алина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139952" y="1124744"/>
            <a:ext cx="4896543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АВТОРЫ ПРОЕКТА </a:t>
            </a:r>
            <a:r>
              <a:rPr lang="ru-RU" sz="2000" dirty="0" smtClean="0">
                <a:solidFill>
                  <a:srgbClr val="002060"/>
                </a:solidFill>
              </a:rPr>
              <a:t>«Ваш труд будет жить  в нашей памяти всегда»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Яруллин Булат и  Забубенин Никита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32048"/>
            <a:ext cx="2047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23999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824" y="2204864"/>
            <a:ext cx="20992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6908" y="2560299"/>
            <a:ext cx="3671663" cy="296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4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6"/>
            <a:ext cx="14204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«Художники-оформители»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32048"/>
            <a:ext cx="2047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110" y="1493608"/>
            <a:ext cx="2736850" cy="172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photo_2023-07-26_12-15-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491" y="3580916"/>
            <a:ext cx="6578568" cy="2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photo_2023-07-26_12-20-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493608"/>
            <a:ext cx="2736303" cy="17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6"/>
            <a:ext cx="14204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27816"/>
            <a:ext cx="7027459" cy="12409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«Журналисты»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7816"/>
            <a:ext cx="1681702" cy="8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photo_2023-07-26_11-58-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268760"/>
            <a:ext cx="2452572" cy="46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wnloads\jg1TcwB5tB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240" y="1328335"/>
            <a:ext cx="3394069" cy="22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AiSS7Ql7jQ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1935" y="3833227"/>
            <a:ext cx="469011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71" y="215325"/>
            <a:ext cx="5770984" cy="8922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, посвященная заслуженному учителю РСФСР Королёвой В.М.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809" y="116632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photo_2023-08-03_12-42-3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736" y="2763947"/>
            <a:ext cx="355243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photo_2023-08-03_12-37-4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097" y="2348880"/>
            <a:ext cx="2950453" cy="32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329687" y="1902767"/>
            <a:ext cx="5770984" cy="892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уголок.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photo_2023-08-03_12-37-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433344"/>
            <a:ext cx="7246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1134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Залу педагогической славы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https://disk.yandex.ru/i/sWK-B7TVJfr6Ng</a:t>
            </a:r>
            <a:endParaRPr lang="ru-RU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420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photo_2023-08-03_12-38-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8326" y="1736812"/>
            <a:ext cx="3487344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hoto_2023-08-03_12-49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593" y="4654996"/>
            <a:ext cx="3032809" cy="16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hoto_2023-08-03_12-48-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792" y="1736812"/>
            <a:ext cx="3663680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photo_2023-08-03_12-48-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367" y="4654996"/>
            <a:ext cx="2542231" cy="16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Зала педагогической славы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photo_2023-08-03_12-38-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4344" y="1690587"/>
            <a:ext cx="3528392" cy="22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photo_2023-08-03_12-38-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344" y="4346376"/>
            <a:ext cx="34142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photo_2023-08-03_12-38-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697788"/>
            <a:ext cx="2088232" cy="46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59017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/>
                <a:ea typeface="MS Mincho"/>
              </a:rPr>
              <a:t>Итоги опроса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1464" y="1032139"/>
            <a:ext cx="3826768" cy="639762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Нужен ли этот Зал в школе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40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родителей</a:t>
            </a:r>
            <a:r>
              <a:rPr lang="ru-RU" sz="32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3590794"/>
              </p:ext>
            </p:extLst>
          </p:nvPr>
        </p:nvGraphicFramePr>
        <p:xfrm>
          <a:off x="4845872" y="2564904"/>
          <a:ext cx="41186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1124744"/>
            <a:ext cx="4680521" cy="8137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</a:p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Принимали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 вы участие  в проекте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                        (</a:t>
            </a:r>
            <a:r>
              <a:rPr lang="ru-RU" sz="1800" b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учеников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" y="0"/>
            <a:ext cx="1420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0" y="188640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306320" cy="26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Важнейшим условием обеспечения комфортной и стимулирующей школьной среды является грамотно организованное школьное пространство, его атмосфера и наполнение, поскольку правильно организованная среда способствует становлению личности учащегося.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Известна </a:t>
            </a:r>
            <a:r>
              <a:rPr lang="ru-RU" b="1" dirty="0">
                <a:solidFill>
                  <a:schemeClr val="tx2"/>
                </a:solidFill>
              </a:rPr>
              <a:t>истина, что учить молодежь понимать прекрасное нужно с детства. Сама школа, ее внешний вид и оформление внутренних помещений играют огромную воспитывающую роль.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046664" cy="99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1" y="0"/>
            <a:ext cx="1098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15200" cy="7920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82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76"/>
            <a:ext cx="1420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50219"/>
            <a:ext cx="7992888" cy="5375125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3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3800" b="1" dirty="0" smtClean="0">
                <a:solidFill>
                  <a:schemeClr val="tx2"/>
                </a:solidFill>
              </a:rPr>
              <a:t>Готовясь </a:t>
            </a:r>
            <a:r>
              <a:rPr lang="ru-RU" sz="3800" b="1" dirty="0">
                <a:solidFill>
                  <a:schemeClr val="tx2"/>
                </a:solidFill>
              </a:rPr>
              <a:t>к разработке проекта, мы уже четко представляли, что наш проект будет значим не только для школы и села, а может и для всей области, ведь в школе за 138 –</a:t>
            </a:r>
            <a:r>
              <a:rPr lang="ru-RU" sz="3800" b="1" dirty="0" err="1">
                <a:solidFill>
                  <a:schemeClr val="tx2"/>
                </a:solidFill>
              </a:rPr>
              <a:t>летие</a:t>
            </a:r>
            <a:r>
              <a:rPr lang="ru-RU" sz="3800" b="1" dirty="0">
                <a:solidFill>
                  <a:schemeClr val="tx2"/>
                </a:solidFill>
              </a:rPr>
              <a:t> ее существования обучалось и работало много уникальных людей.</a:t>
            </a:r>
          </a:p>
          <a:p>
            <a:pPr algn="just"/>
            <a:r>
              <a:rPr lang="ru-RU" sz="3800" b="1" dirty="0">
                <a:solidFill>
                  <a:schemeClr val="tx2"/>
                </a:solidFill>
              </a:rPr>
              <a:t>Завершив работу над проектом, мы можем сказать, что все из задуманного нами удалось выполнить. Сегодня Зал педагогической  славы стал гордостью школы и достопримечательностью села.</a:t>
            </a:r>
          </a:p>
          <a:p>
            <a:pPr algn="just"/>
            <a:r>
              <a:rPr lang="ru-RU" sz="3800" b="1" dirty="0">
                <a:solidFill>
                  <a:schemeClr val="tx2"/>
                </a:solidFill>
              </a:rPr>
              <a:t>Для нас работа над проектом оказалась увлекательной и трудной одновременно. Работать в команде единомышленников, как сверстников, так и взрослых, оказалось очень эффективно и высоко результативно. Деятельность по реализации проекта позволила сформировать в нас не только исследовательские навыки, научное мышление, способствовало развитию оформительских, лекторских, креативных, но и организаторских способностей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377" y="260648"/>
            <a:ext cx="8720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8007" y="4120624"/>
            <a:ext cx="46771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15 </a:t>
            </a:r>
            <a:r>
              <a:rPr lang="ru-RU" sz="1600" b="1" dirty="0">
                <a:solidFill>
                  <a:srgbClr val="C00000"/>
                </a:solidFill>
              </a:rPr>
              <a:t>сентября 2021года на Совете школы прошло голосование,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в результате которого большинством участников был выбран проект «Зал педагогической  славы».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7184" y="5180999"/>
            <a:ext cx="4212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3514" y="59365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pf.mail.ru/cgi-bin/readmsg?id=16427641770268861172;0;1&amp;exif=1&amp;full=1&amp;x-email=erik.beglaryan20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apf.mail.ru/cgi-bin/readmsg?id=16427641770268861172;0;1&amp;exif=1&amp;full=1&amp;x-email=erik.beglaryan2006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4" y="1136358"/>
            <a:ext cx="44355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 предложено 3 варианта:</a:t>
            </a:r>
            <a:br>
              <a:rPr lang="ru-RU" sz="20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Зоны отдыха в коридорах школы;</a:t>
            </a:r>
            <a:b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Благоустройство школьной столовой;</a:t>
            </a:r>
            <a:b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Создать Зал педагогической  славы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LqMh7Mjh9r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77" y="3347125"/>
            <a:ext cx="3772731" cy="2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7975" y="59140"/>
            <a:ext cx="8216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Участие нашей школы в образовательном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проекте    «Современная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школа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Picture 4" descr="C:\Users\User\Desktop\photo_2023-07-26_11-03-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106" y="1484784"/>
            <a:ext cx="3550599" cy="18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81771"/>
            <a:ext cx="2046664" cy="99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1" y="0"/>
            <a:ext cx="1098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64" y="152238"/>
            <a:ext cx="58594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71" y="1600200"/>
            <a:ext cx="69646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7" y="166585"/>
            <a:ext cx="7646247" cy="8861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общественности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79240"/>
              </p:ext>
            </p:extLst>
          </p:nvPr>
        </p:nvGraphicFramePr>
        <p:xfrm>
          <a:off x="75557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7" y="0"/>
            <a:ext cx="9157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47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973" y="0"/>
            <a:ext cx="238219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0" y="0"/>
            <a:ext cx="2474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педсовет 10.12.2016г\фото Путин о патриотизме\1422340616_25652492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750879"/>
            <a:ext cx="7016471" cy="22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985311" y="3045122"/>
            <a:ext cx="7016471" cy="2880618"/>
          </a:xfrm>
          <a:prstGeom prst="rect">
            <a:avLst/>
          </a:prstGeom>
          <a:solidFill>
            <a:srgbClr val="1F497D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«Если мы хотим сохранить свою идентичность в целом, то мы, конечно, должны культивировать здоровое чувство патриотизма. Без этого страна не будет существовать. Она просто изнутри развалится, как кусок сахара, намоченный водой».</a:t>
            </a:r>
            <a:endParaRPr lang="ru-RU" sz="240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АКТУАЛЬНОСТЬ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836712"/>
            <a:ext cx="8280920" cy="576064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75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Своевременность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проекта обусловлена тем, что оформление зала станет фактором воспитания патриотизма, духовно-нравственной культуры личности. Через знакомство с педагогическими династиями, учительскими биографиями, книгой выпускников-медалистов учащиеся школы проникнутся чувством уважения к профессии педагога и наставника. Будут среди них и те, кто выберет себе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профессию учителя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на всю жизнь. Авторы проектов овладеют и продемонстрируют свои лучшие компетенции проектирования, исследования, работы с различными источниками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информации.  Электронные материалы будут доступны  и интересны широкому кругу общественности 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" y="0"/>
            <a:ext cx="1253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879" y="51269"/>
            <a:ext cx="1882873" cy="9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1" y="51269"/>
            <a:ext cx="1242432" cy="669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3528" y="1663640"/>
            <a:ext cx="4677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5"/>
            <a:ext cx="7268344" cy="236900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комфортную среду для учащихся на территории школы, способствующей повышению гражданской позиции и укреплению престижа учительской профессии. </a:t>
            </a:r>
            <a:b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416824" cy="3600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41325" indent="-441325" algn="just">
              <a:buFont typeface="Wingdings" panose="05000000000000000000" pitchFamily="2" charset="2"/>
              <a:buChar char="Ø"/>
              <a:tabLst>
                <a:tab pos="92075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педагогической, ученической, родительской общественности к вопросу создания Зала педагогической славы через реализацию совместных мини-проектов: «Медалисты школы, «Призвание, ставшее судьбой», «Ваш труд будет жить в нашей памяти всегда», «Учитель в моей жизни»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систематизация  материала для  экспозиций Зала;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эскизов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Зала;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собранную информацию и оформить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эскизам.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и структуру мероприятия для открытия Зала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славы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" y="0"/>
            <a:ext cx="1253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745" b="3176"/>
          <a:stretch/>
        </p:blipFill>
        <p:spPr bwMode="auto">
          <a:xfrm>
            <a:off x="662628" y="1628800"/>
            <a:ext cx="49355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photo_2023-08-03_14-01-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1446806"/>
            <a:ext cx="3238199" cy="4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561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Georgia</vt:lpstr>
      <vt:lpstr>MS Mincho</vt:lpstr>
      <vt:lpstr>Times New Roman</vt:lpstr>
      <vt:lpstr>Wingdings</vt:lpstr>
      <vt:lpstr>Wingdings 2</vt:lpstr>
      <vt:lpstr>Официальная</vt:lpstr>
      <vt:lpstr>1_Тема Office</vt:lpstr>
      <vt:lpstr>WritingDesignTemplate</vt:lpstr>
      <vt:lpstr>2_Тема Office</vt:lpstr>
      <vt:lpstr>4_Тема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ОПРОС общественности</vt:lpstr>
      <vt:lpstr>ПРОЕКТ</vt:lpstr>
      <vt:lpstr>АКТУАЛЬНОСТЬ</vt:lpstr>
      <vt:lpstr>ЦЕЛЬ ПРОЕКТА формировать комфортную среду для учащихся на территории школы, способствующей повышению гражданской позиции и укреплению престижа учительской профессии.   </vt:lpstr>
      <vt:lpstr>Партнёры  проекта</vt:lpstr>
      <vt:lpstr>ГРУППА «Технологи»</vt:lpstr>
      <vt:lpstr>ГРУППА «Исследователи»</vt:lpstr>
      <vt:lpstr>ГРУППА «Исследователи»</vt:lpstr>
      <vt:lpstr>ГРУППА        «Художники-оформители»</vt:lpstr>
      <vt:lpstr>ГРУППА «Журналисты»</vt:lpstr>
      <vt:lpstr>Экспозиция , посвященная заслуженному учителю РСФСР Королёвой В.М. </vt:lpstr>
      <vt:lpstr>КНИГИ </vt:lpstr>
      <vt:lpstr>Экскурсия по  Залу педагогической славы https://disk.yandex.ru/i/sWK-B7TVJfr6Ng</vt:lpstr>
      <vt:lpstr>Открытие  Зала педагогической славы</vt:lpstr>
      <vt:lpstr>Итоги опроса </vt:lpstr>
      <vt:lpstr>Заключение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Полимей Титов</cp:lastModifiedBy>
  <cp:revision>75</cp:revision>
  <dcterms:created xsi:type="dcterms:W3CDTF">2023-07-22T17:05:13Z</dcterms:created>
  <dcterms:modified xsi:type="dcterms:W3CDTF">2023-11-17T11:10:30Z</dcterms:modified>
</cp:coreProperties>
</file>