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9" r:id="rId9"/>
    <p:sldId id="267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22CF"/>
    <a:srgbClr val="CC0000"/>
    <a:srgbClr val="1EDBEA"/>
    <a:srgbClr val="9E6A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234B159-5948-F9D3-BFA6-26EA1C292D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267C4CB-8D87-752D-0563-34BA4BFA00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DA35D70-57F1-2242-4BB4-AF84C3AEF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43BE-32ED-4276-A83B-263BE72F152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C4F2D9-0685-643C-5E5B-AF271C176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C3F29AC-4334-3D10-9272-CC76B46E7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4325-0B48-4998-B45E-6972DA20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8274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B235C6-9D14-71CA-5422-ABCFC67EF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C986959-59EA-AE7B-A660-40CB584C2B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C6430E-06D0-5C43-2873-56118F4A8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43BE-32ED-4276-A83B-263BE72F152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9FF48BA-6EA1-EBFE-B5CA-2615E0B8E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F6B53F-6E43-7041-F50D-0A4AA756C8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4325-0B48-4998-B45E-6972DA20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798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04F9D150-C6B1-AED2-BDB3-FC977EDAE3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699AD7-49CC-4FAC-2FF3-3FB2F1CF3E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F6579AA-254D-7AEC-53C6-FA2147CF3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43BE-32ED-4276-A83B-263BE72F152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B934BF-3C38-98CD-15E9-25D559072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E6E76FE-D799-7476-5101-2293BD43C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4325-0B48-4998-B45E-6972DA20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532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7F0ED1-54A1-11DC-4704-0942A85F4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034ADC-B48A-B3DF-C821-98214F4C0C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F7893F7-8572-43ED-6649-27FB2CA31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43BE-32ED-4276-A83B-263BE72F152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4653ED-16EB-4D47-E9F1-F537BEA0F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D5CDA6-E7A8-74B6-B39E-DB55D7231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4325-0B48-4998-B45E-6972DA20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5422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F72BFE-32CA-8F44-6812-2B209798EA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E202F50-135F-BF0C-5E14-C8445F2F7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272C3D-0218-BE4A-9479-F55937CD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43BE-32ED-4276-A83B-263BE72F152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73AAEE-E485-13A2-784C-94092A473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81C639-6872-3753-8212-95170F936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4325-0B48-4998-B45E-6972DA20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6002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F5ED05-819E-9636-DE2D-A4826E33F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7EFB9E9-B051-A912-5F91-4D74267BD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0EE80D3-EABA-00BB-5F6D-F0AF7AE9BC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7EF3661-B8DA-1771-6D4A-865530EDC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43BE-32ED-4276-A83B-263BE72F152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5082316-8511-7A35-A541-6660C391B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09B383F-D86F-E0B6-0A9C-066BDDD6F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4325-0B48-4998-B45E-6972DA20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0112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1F7705E-4289-9004-C338-192F64404B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BABF09F-4C0E-11F5-9D22-94AB72BBD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7328BBF-4344-8ABD-DFAA-D6EA0E090F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D931B72C-407E-CFAE-54B8-10E0007F7B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88A30E7-F0D8-64B2-4897-31C6621078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197E0EB-2B7D-FBA2-F065-7DEBEC0F1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43BE-32ED-4276-A83B-263BE72F152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B2EC9381-B61F-2CEF-91CD-9C8141B8F9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9B6EC4F-5F2E-3012-7E3E-21795E78E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4325-0B48-4998-B45E-6972DA20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19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F82D922-1B91-420C-65A9-49BEF9C782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854347B-C958-447A-5A74-0F611FFA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43BE-32ED-4276-A83B-263BE72F152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88C8939-AA3F-8010-D56B-B2E83A55D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F9B2540-0FD6-4CBE-6827-2A82D2D5D2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4325-0B48-4998-B45E-6972DA20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02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6D41856-88AF-C353-4EF4-CAD8ADDAE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43BE-32ED-4276-A83B-263BE72F152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DB52F8D-4F0B-9500-3D5B-C49EC466E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0F1F4DE-4CDA-A65D-8759-28601BA37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4325-0B48-4998-B45E-6972DA20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5408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3E1B07-1478-F48B-DE99-2D553FED7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7DFAAC2-EEF4-7000-A7EC-98EEF0675F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CFE1CEF-E5DA-7C92-103E-3FE4D7E7E3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B146904-0C8F-CACD-D66B-1C8773802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43BE-32ED-4276-A83B-263BE72F152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D76B81A-5758-7C78-9DE6-E0066A956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7557114-EA0F-BBA8-74D2-98C29EDB0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4325-0B48-4998-B45E-6972DA20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1574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12BF40-5643-1F5B-AC8F-51326E645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3820051-637E-EB15-E660-89592137B0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B97A4EB-59EC-A19D-6DDA-0DDCF515B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FD6C727-49AE-B69D-AE43-D935C4B50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D43BE-32ED-4276-A83B-263BE72F152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21BECA-88E8-0A62-996C-EED1395E1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DE3A8F-1ACD-B62D-F15A-E0931F6D86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954325-0B48-4998-B45E-6972DA20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3926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415E97A-1308-1DFE-6284-A6E1DE656C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FB09828-B430-517C-EDF8-8A11280E8C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3CAEAF-6D3A-1143-5AEC-C65AFB9E6B3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0D43BE-32ED-4276-A83B-263BE72F152E}" type="datetimeFigureOut">
              <a:rPr lang="ru-RU" smtClean="0"/>
              <a:t>09.11.2023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BF2413C-D237-3E37-89DD-A3C55F7A1D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CE801C-AE5F-098D-D1E0-D308DA65FC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954325-0B48-4998-B45E-6972DA2051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5462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96FCC51-AEBA-ED62-EC7E-339DB23C8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F21425-251A-484B-15FC-94A299C9EB2F}"/>
              </a:ext>
            </a:extLst>
          </p:cNvPr>
          <p:cNvSpPr/>
          <p:nvPr/>
        </p:nvSpPr>
        <p:spPr>
          <a:xfrm>
            <a:off x="2520431" y="1926326"/>
            <a:ext cx="7741992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  <a:prstDash val="sysDot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«Геометрия вокруг нас»</a:t>
            </a:r>
          </a:p>
        </p:txBody>
      </p:sp>
    </p:spTree>
    <p:extLst>
      <p:ext uri="{BB962C8B-B14F-4D97-AF65-F5344CB8AC3E}">
        <p14:creationId xmlns:p14="http://schemas.microsoft.com/office/powerpoint/2010/main" val="1250707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96FCC51-AEBA-ED62-EC7E-339DB23C8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F21425-251A-484B-15FC-94A299C9EB2F}"/>
              </a:ext>
            </a:extLst>
          </p:cNvPr>
          <p:cNvSpPr/>
          <p:nvPr/>
        </p:nvSpPr>
        <p:spPr>
          <a:xfrm>
            <a:off x="1006208" y="1799717"/>
            <a:ext cx="10179583" cy="255454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  <a:prstDash val="sysDot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cap="none" spc="0" dirty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“Чем больше я знаю, </a:t>
            </a:r>
          </a:p>
          <a:p>
            <a:pPr algn="ctr"/>
            <a:r>
              <a:rPr lang="ru-RU" sz="8000" b="1" cap="none" spc="0" dirty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тем больше умею!”</a:t>
            </a:r>
          </a:p>
        </p:txBody>
      </p:sp>
    </p:spTree>
    <p:extLst>
      <p:ext uri="{BB962C8B-B14F-4D97-AF65-F5344CB8AC3E}">
        <p14:creationId xmlns:p14="http://schemas.microsoft.com/office/powerpoint/2010/main" val="109392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96FCC51-AEBA-ED62-EC7E-339DB23C8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6D3CABAD-8538-A1E2-B878-FD80ABB53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437" y="1771146"/>
            <a:ext cx="11577711" cy="3652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54856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96FCC51-AEBA-ED62-EC7E-339DB23C8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F21425-251A-484B-15FC-94A299C9EB2F}"/>
              </a:ext>
            </a:extLst>
          </p:cNvPr>
          <p:cNvSpPr/>
          <p:nvPr/>
        </p:nvSpPr>
        <p:spPr>
          <a:xfrm>
            <a:off x="753201" y="507945"/>
            <a:ext cx="10176056" cy="563231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  <a:prstDash val="sysDot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u="sng" cap="none" spc="0" dirty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Правила работы в парах    </a:t>
            </a:r>
          </a:p>
          <a:p>
            <a:pPr algn="ctr"/>
            <a:r>
              <a:rPr lang="ru-RU" sz="3600" b="1" cap="none" spc="0" dirty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 Будь доброжелательным к товарищу.</a:t>
            </a:r>
          </a:p>
          <a:p>
            <a:pPr algn="ctr"/>
            <a:r>
              <a:rPr lang="ru-RU" sz="3600" b="1" cap="none" spc="0" dirty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2. Помогайте друг другу в случае затруднений, тактично исправляйте ошибки друг друга. </a:t>
            </a:r>
          </a:p>
          <a:p>
            <a:pPr algn="ctr"/>
            <a:r>
              <a:rPr lang="ru-RU" sz="3600" b="1" cap="none" spc="0" dirty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 Если не согласен с мнением товарища: не кричи, не перебивай.</a:t>
            </a:r>
          </a:p>
          <a:p>
            <a:pPr algn="ctr"/>
            <a:r>
              <a:rPr lang="ru-RU" sz="3600" b="1" cap="none" spc="0" dirty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Пользуйся вежливыми фразами.</a:t>
            </a:r>
          </a:p>
          <a:p>
            <a:pPr algn="ctr"/>
            <a:r>
              <a:rPr lang="ru-RU" sz="3600" b="1" cap="none" spc="0" dirty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4.Результатом работы в паре является ваш общий результат.</a:t>
            </a:r>
          </a:p>
          <a:p>
            <a:pPr algn="ctr"/>
            <a:r>
              <a:rPr lang="ru-RU" sz="3600" b="1" cap="none" spc="0" dirty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5.Поблагодари партнёра за работу.</a:t>
            </a:r>
          </a:p>
        </p:txBody>
      </p:sp>
    </p:spTree>
    <p:extLst>
      <p:ext uri="{BB962C8B-B14F-4D97-AF65-F5344CB8AC3E}">
        <p14:creationId xmlns:p14="http://schemas.microsoft.com/office/powerpoint/2010/main" val="4247468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76E0C62F-93A1-9165-049A-43CF354B5B3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0" y="0"/>
            <a:ext cx="1218262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AFACDDEB-4FE3-12CE-1E44-3DB76B65E2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8910508"/>
              </p:ext>
            </p:extLst>
          </p:nvPr>
        </p:nvGraphicFramePr>
        <p:xfrm>
          <a:off x="140677" y="482804"/>
          <a:ext cx="11901267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2363">
                  <a:extLst>
                    <a:ext uri="{9D8B030D-6E8A-4147-A177-3AD203B41FA5}">
                      <a16:colId xmlns:a16="http://schemas.microsoft.com/office/drawing/2014/main" val="527673970"/>
                    </a:ext>
                  </a:extLst>
                </a:gridCol>
                <a:gridCol w="1322363">
                  <a:extLst>
                    <a:ext uri="{9D8B030D-6E8A-4147-A177-3AD203B41FA5}">
                      <a16:colId xmlns:a16="http://schemas.microsoft.com/office/drawing/2014/main" val="335415628"/>
                    </a:ext>
                  </a:extLst>
                </a:gridCol>
                <a:gridCol w="1322363">
                  <a:extLst>
                    <a:ext uri="{9D8B030D-6E8A-4147-A177-3AD203B41FA5}">
                      <a16:colId xmlns:a16="http://schemas.microsoft.com/office/drawing/2014/main" val="3717293155"/>
                    </a:ext>
                  </a:extLst>
                </a:gridCol>
                <a:gridCol w="1322363">
                  <a:extLst>
                    <a:ext uri="{9D8B030D-6E8A-4147-A177-3AD203B41FA5}">
                      <a16:colId xmlns:a16="http://schemas.microsoft.com/office/drawing/2014/main" val="2841542270"/>
                    </a:ext>
                  </a:extLst>
                </a:gridCol>
                <a:gridCol w="1322363">
                  <a:extLst>
                    <a:ext uri="{9D8B030D-6E8A-4147-A177-3AD203B41FA5}">
                      <a16:colId xmlns:a16="http://schemas.microsoft.com/office/drawing/2014/main" val="3775374903"/>
                    </a:ext>
                  </a:extLst>
                </a:gridCol>
                <a:gridCol w="1322363">
                  <a:extLst>
                    <a:ext uri="{9D8B030D-6E8A-4147-A177-3AD203B41FA5}">
                      <a16:colId xmlns:a16="http://schemas.microsoft.com/office/drawing/2014/main" val="1060313057"/>
                    </a:ext>
                  </a:extLst>
                </a:gridCol>
                <a:gridCol w="1322363">
                  <a:extLst>
                    <a:ext uri="{9D8B030D-6E8A-4147-A177-3AD203B41FA5}">
                      <a16:colId xmlns:a16="http://schemas.microsoft.com/office/drawing/2014/main" val="842940147"/>
                    </a:ext>
                  </a:extLst>
                </a:gridCol>
                <a:gridCol w="1322363">
                  <a:extLst>
                    <a:ext uri="{9D8B030D-6E8A-4147-A177-3AD203B41FA5}">
                      <a16:colId xmlns:a16="http://schemas.microsoft.com/office/drawing/2014/main" val="3257478925"/>
                    </a:ext>
                  </a:extLst>
                </a:gridCol>
                <a:gridCol w="1322363">
                  <a:extLst>
                    <a:ext uri="{9D8B030D-6E8A-4147-A177-3AD203B41FA5}">
                      <a16:colId xmlns:a16="http://schemas.microsoft.com/office/drawing/2014/main" val="358730522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квадрат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круг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Прямо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угольник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треугольник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овал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Пяти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угольник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Четырехугольник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ромб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Шести</a:t>
                      </a:r>
                    </a:p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угольник</a:t>
                      </a:r>
                    </a:p>
                    <a:p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9867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192910"/>
                  </a:ext>
                </a:extLst>
              </a:tr>
            </a:tbl>
          </a:graphicData>
        </a:graphic>
      </p:graphicFrame>
      <p:pic>
        <p:nvPicPr>
          <p:cNvPr id="2" name="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280148" y="4741901"/>
            <a:ext cx="1095528" cy="1552792"/>
          </a:xfrm>
          <a:prstGeom prst="rect">
            <a:avLst/>
          </a:prstGeom>
        </p:spPr>
      </p:pic>
      <p:pic>
        <p:nvPicPr>
          <p:cNvPr id="4" name="м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95926" y="5068221"/>
            <a:ext cx="1267002" cy="1552792"/>
          </a:xfrm>
          <a:prstGeom prst="rect">
            <a:avLst/>
          </a:prstGeom>
        </p:spPr>
      </p:pic>
      <p:pic>
        <p:nvPicPr>
          <p:cNvPr id="5" name="т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24510" y="5449274"/>
            <a:ext cx="1247949" cy="1114581"/>
          </a:xfrm>
          <a:prstGeom prst="rect">
            <a:avLst/>
          </a:prstGeom>
        </p:spPr>
      </p:pic>
      <p:pic>
        <p:nvPicPr>
          <p:cNvPr id="7" name="г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34808" y="5323007"/>
            <a:ext cx="1086002" cy="971686"/>
          </a:xfrm>
          <a:prstGeom prst="rect">
            <a:avLst/>
          </a:prstGeom>
        </p:spPr>
      </p:pic>
      <p:pic>
        <p:nvPicPr>
          <p:cNvPr id="8" name="и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6520" y="5404912"/>
            <a:ext cx="933580" cy="1247949"/>
          </a:xfrm>
          <a:prstGeom prst="rect">
            <a:avLst/>
          </a:prstGeom>
        </p:spPr>
      </p:pic>
      <p:pic>
        <p:nvPicPr>
          <p:cNvPr id="9" name="я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476666" y="5435451"/>
            <a:ext cx="1162212" cy="1247949"/>
          </a:xfrm>
          <a:prstGeom prst="rect">
            <a:avLst/>
          </a:prstGeom>
        </p:spPr>
      </p:pic>
      <p:pic>
        <p:nvPicPr>
          <p:cNvPr id="10" name="е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94124" y="5032454"/>
            <a:ext cx="933580" cy="1552792"/>
          </a:xfrm>
          <a:prstGeom prst="rect">
            <a:avLst/>
          </a:prstGeom>
        </p:spPr>
      </p:pic>
      <p:pic>
        <p:nvPicPr>
          <p:cNvPr id="11" name="р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667607" y="5480176"/>
            <a:ext cx="1114581" cy="895475"/>
          </a:xfrm>
          <a:prstGeom prst="rect">
            <a:avLst/>
          </a:prstGeom>
        </p:spPr>
      </p:pic>
      <p:pic>
        <p:nvPicPr>
          <p:cNvPr id="12" name="е круг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19499" y="5620748"/>
            <a:ext cx="1095528" cy="100026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D01C947-8F15-4146-BB95-81F276A0466E}"/>
              </a:ext>
            </a:extLst>
          </p:cNvPr>
          <p:cNvSpPr txBox="1"/>
          <p:nvPr/>
        </p:nvSpPr>
        <p:spPr>
          <a:xfrm>
            <a:off x="236520" y="6563855"/>
            <a:ext cx="78750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/>
              <a:t>* Для проверки нажимаем на каждую фигуру и  она встает в свою ячейку.</a:t>
            </a:r>
          </a:p>
        </p:txBody>
      </p:sp>
    </p:spTree>
    <p:extLst>
      <p:ext uri="{BB962C8B-B14F-4D97-AF65-F5344CB8AC3E}">
        <p14:creationId xmlns:p14="http://schemas.microsoft.com/office/powerpoint/2010/main" val="272215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3.33333E-6 L 0.76615 -0.2699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307" y="-1349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3112 0.01505 L 0.13112 -0.2349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45833E-6 -7.40741E-7 L 0.25482 -0.24583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734" y="-1229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75E-6 -2.59259E-6 L -0.19493 -0.3423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753" y="-17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4.07407E-6 L 0.13685 -0.26644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36" y="-133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875E-6 -1.85185E-6 L 0.12526 -0.2780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263" y="-13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-0.3181 -0.2469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911" y="-123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81481E-6 L 0.10951 -0.31435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469" y="-15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7.40741E-7 L -0.86653 -0.2861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333" y="-143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96FCC51-AEBA-ED62-EC7E-339DB23C8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F21425-251A-484B-15FC-94A299C9EB2F}"/>
              </a:ext>
            </a:extLst>
          </p:cNvPr>
          <p:cNvSpPr/>
          <p:nvPr/>
        </p:nvSpPr>
        <p:spPr>
          <a:xfrm>
            <a:off x="1007972" y="479810"/>
            <a:ext cx="10176056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  <a:prstDash val="sysDot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-Какую цель мы сейчас поставим перед собой?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D8971D-53E8-8B8E-201A-1E71324DD173}"/>
              </a:ext>
            </a:extLst>
          </p:cNvPr>
          <p:cNvSpPr txBox="1"/>
          <p:nvPr/>
        </p:nvSpPr>
        <p:spPr>
          <a:xfrm>
            <a:off x="1213339" y="2228671"/>
            <a:ext cx="944997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C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/>
            <a:r>
              <a:rPr lang="ru-RU" sz="1800" b="1" cap="none" spc="0" dirty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ru-RU" sz="3600" b="1" cap="none" spc="0" dirty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Определим вопросы, на  которые должны, ответить чтобы достичь цели.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F30CE4-0004-DB01-4DD0-7959CF3DD074}"/>
              </a:ext>
            </a:extLst>
          </p:cNvPr>
          <p:cNvSpPr txBox="1"/>
          <p:nvPr/>
        </p:nvSpPr>
        <p:spPr>
          <a:xfrm>
            <a:off x="1213339" y="4723593"/>
            <a:ext cx="633749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C0000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ru-RU" sz="3600" b="1" cap="none" spc="0" dirty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Сформулируйте тему урока.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918881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96FCC51-AEBA-ED62-EC7E-339DB23C8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F21425-251A-484B-15FC-94A299C9EB2F}"/>
              </a:ext>
            </a:extLst>
          </p:cNvPr>
          <p:cNvSpPr/>
          <p:nvPr/>
        </p:nvSpPr>
        <p:spPr>
          <a:xfrm>
            <a:off x="1247123" y="2097594"/>
            <a:ext cx="10176056" cy="23083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  <a:prstDash val="sysDot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Геометрия – это раздел математики, в котором изучаются различные геометрические фигуры и их свойства. </a:t>
            </a:r>
          </a:p>
          <a:p>
            <a:pPr algn="r"/>
            <a:r>
              <a:rPr lang="ru-RU" sz="3600" b="1" dirty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(русский словарь Ожегова)</a:t>
            </a:r>
            <a:endParaRPr lang="ru-RU" sz="3600" b="1" cap="none" spc="0" dirty="0">
              <a:ln w="66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6109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96FCC51-AEBA-ED62-EC7E-339DB23C8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51F21425-251A-484B-15FC-94A299C9EB2F}"/>
              </a:ext>
            </a:extLst>
          </p:cNvPr>
          <p:cNvSpPr/>
          <p:nvPr/>
        </p:nvSpPr>
        <p:spPr>
          <a:xfrm>
            <a:off x="6436315" y="417429"/>
            <a:ext cx="5276714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chemeClr val="accent2">
                <a:lumMod val="75000"/>
              </a:schemeClr>
            </a:solidFill>
            <a:prstDash val="sysDot"/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Творческая мастерская</a:t>
            </a:r>
            <a:endParaRPr lang="ru-RU" sz="3600" b="1" cap="none" spc="0" dirty="0">
              <a:ln w="66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0D8971D-53E8-8B8E-201A-1E71324DD173}"/>
              </a:ext>
            </a:extLst>
          </p:cNvPr>
          <p:cNvSpPr txBox="1"/>
          <p:nvPr/>
        </p:nvSpPr>
        <p:spPr>
          <a:xfrm>
            <a:off x="6430454" y="4215762"/>
            <a:ext cx="5630918" cy="181588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C0000"/>
            </a:solidFill>
            <a:prstDash val="sysDot"/>
          </a:ln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дорисуйте геометрическую фигуру так, чтобы получились объекты, встречающиеся в природе.</a:t>
            </a:r>
            <a:endParaRPr lang="ru-RU" sz="2800" b="1" cap="none" spc="0" dirty="0">
              <a:ln w="6600">
                <a:solidFill>
                  <a:schemeClr val="accent2">
                    <a:lumMod val="50000"/>
                  </a:schemeClr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F30CE4-0004-DB01-4DD0-7959CF3DD074}"/>
              </a:ext>
            </a:extLst>
          </p:cNvPr>
          <p:cNvSpPr txBox="1"/>
          <p:nvPr/>
        </p:nvSpPr>
        <p:spPr>
          <a:xfrm>
            <a:off x="6430454" y="2039596"/>
            <a:ext cx="5390661" cy="9541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>
            <a:solidFill>
              <a:srgbClr val="CC0000"/>
            </a:solidFill>
            <a:prstDash val="sysDot"/>
          </a:ln>
        </p:spPr>
        <p:txBody>
          <a:bodyPr wrap="square">
            <a:spAutoFit/>
          </a:bodyPr>
          <a:lstStyle/>
          <a:p>
            <a:r>
              <a:rPr lang="ru-RU" sz="2800" b="1" dirty="0">
                <a:ln w="66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начертите любую геометрическую фигуру</a:t>
            </a:r>
            <a:endParaRPr lang="ru-RU" sz="2800" dirty="0">
              <a:solidFill>
                <a:srgbClr val="002060"/>
              </a:solidFill>
            </a:endParaRPr>
          </a:p>
        </p:txBody>
      </p:sp>
      <p:pic>
        <p:nvPicPr>
          <p:cNvPr id="6" name="Picture 2" descr="https://phonoteka.org/uploads/posts/2022-02/1644405975_51-phonoteka-org-p-bumaga-v-kletku-fon-56.pn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4453" y="1011037"/>
            <a:ext cx="5617030" cy="50206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5948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496FCC51-AEBA-ED62-EC7E-339DB23C8C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ffectLst>
            <a:glow rad="228600">
              <a:schemeClr val="accent2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2">
            <a:extLst>
              <a:ext uri="{FF2B5EF4-FFF2-40B4-BE49-F238E27FC236}">
                <a16:creationId xmlns:a16="http://schemas.microsoft.com/office/drawing/2014/main" id="{6D3CABAD-8538-A1E2-B878-FD80ABB53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6437" y="1771146"/>
            <a:ext cx="11577711" cy="36521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660128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165</Words>
  <Application>Microsoft Office PowerPoint</Application>
  <PresentationFormat>Широкоэкранный</PresentationFormat>
  <Paragraphs>60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Галина</dc:creator>
  <cp:lastModifiedBy>Полимей Титов</cp:lastModifiedBy>
  <cp:revision>15</cp:revision>
  <dcterms:created xsi:type="dcterms:W3CDTF">2023-03-19T16:26:04Z</dcterms:created>
  <dcterms:modified xsi:type="dcterms:W3CDTF">2023-11-09T09:22:41Z</dcterms:modified>
</cp:coreProperties>
</file>