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6" r:id="rId2"/>
    <p:sldId id="329" r:id="rId3"/>
    <p:sldId id="327" r:id="rId4"/>
    <p:sldId id="260" r:id="rId5"/>
    <p:sldId id="257" r:id="rId6"/>
    <p:sldId id="270" r:id="rId7"/>
    <p:sldId id="271" r:id="rId8"/>
    <p:sldId id="288" r:id="rId9"/>
    <p:sldId id="289" r:id="rId10"/>
    <p:sldId id="279" r:id="rId11"/>
    <p:sldId id="290" r:id="rId12"/>
    <p:sldId id="291" r:id="rId13"/>
    <p:sldId id="298" r:id="rId14"/>
    <p:sldId id="293" r:id="rId15"/>
    <p:sldId id="292" r:id="rId16"/>
    <p:sldId id="294" r:id="rId17"/>
    <p:sldId id="295" r:id="rId18"/>
    <p:sldId id="297" r:id="rId19"/>
    <p:sldId id="296" r:id="rId20"/>
    <p:sldId id="299" r:id="rId21"/>
    <p:sldId id="300" r:id="rId22"/>
    <p:sldId id="301" r:id="rId23"/>
    <p:sldId id="303" r:id="rId24"/>
    <p:sldId id="304" r:id="rId25"/>
    <p:sldId id="305" r:id="rId26"/>
    <p:sldId id="306" r:id="rId27"/>
    <p:sldId id="307" r:id="rId28"/>
    <p:sldId id="302" r:id="rId29"/>
    <p:sldId id="317" r:id="rId30"/>
    <p:sldId id="308" r:id="rId31"/>
    <p:sldId id="311" r:id="rId32"/>
    <p:sldId id="310" r:id="rId33"/>
    <p:sldId id="316" r:id="rId34"/>
    <p:sldId id="315" r:id="rId35"/>
    <p:sldId id="314" r:id="rId36"/>
    <p:sldId id="318" r:id="rId37"/>
    <p:sldId id="313" r:id="rId38"/>
    <p:sldId id="312" r:id="rId39"/>
    <p:sldId id="320" r:id="rId40"/>
    <p:sldId id="323" r:id="rId41"/>
    <p:sldId id="322" r:id="rId42"/>
    <p:sldId id="324" r:id="rId43"/>
    <p:sldId id="328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37B7D"/>
    <a:srgbClr val="38A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208" cy="4587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5177" y="0"/>
            <a:ext cx="2971208" cy="4587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C2D4C-BCDE-41CF-8D6F-80382EB75F29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56"/>
            <a:ext cx="2971208" cy="4587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5177" y="8685256"/>
            <a:ext cx="2971208" cy="4587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1079E-3C09-4CBE-AD00-1D3F45D31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34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A2FF9-61F7-4780-8A3C-6D56DB62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6207B2-1E10-4BBF-856A-FF7F8A525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D6DC3-2E32-4D86-8750-7994A1C8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76BC-A217-4CD4-BC73-BD8F6DA827F5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44C6F-9EAF-4830-A830-857A88719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1C88F9-6AD5-4889-813B-FF363DF8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8E91-B892-45F3-87B1-F78370941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5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66C78-D8F6-440D-B298-9F66ACAB6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B48AE5-EE01-40F8-AC9D-9F8AF8C3F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03968B-3A56-44B0-9671-052FD76B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76BC-A217-4CD4-BC73-BD8F6DA827F5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1D98A-0C8B-4D8B-83E4-C6628744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9D7D6-D1AF-4783-BEE8-BF720DE6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8E91-B892-45F3-87B1-F78370941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482771-DA1C-497E-847F-6A5D4CA92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76CBB2-CB07-4207-8534-835584870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D04655-D592-4E60-B24B-C1DEA4FD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76BC-A217-4CD4-BC73-BD8F6DA827F5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1296C1-977C-4059-A565-6A50E365A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1CC86-5ED7-481C-BB3C-4C4870D0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8E91-B892-45F3-87B1-F78370941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0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CE037-898B-4E31-BDFE-8D1D4161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F10600-18B0-40B9-A60A-D5F8E7566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610BA-7C98-40AB-84FF-6C46FA0A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76BC-A217-4CD4-BC73-BD8F6DA827F5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3229D-81BA-47C0-AED6-976CAD3E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BC6CAF-B554-4305-B3F8-2D589A8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8E91-B892-45F3-87B1-F78370941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4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C3C48-7360-4A7F-8E49-1EAD1C33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6ED7A9-9CD4-41EC-B949-71AE8DEFA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B11A1-6D24-449E-8411-D69DF622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76BC-A217-4CD4-BC73-BD8F6DA827F5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926EE6-5FE5-43D3-ADC7-81ECE166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A6550-515C-4251-BDEA-7C8BA49F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8E91-B892-45F3-87B1-F78370941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6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C1C40-BA40-4CC0-ABBB-4EC438DA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FDFD8B-D050-420F-B51F-3CE416312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D9AE7C-21A7-4E06-8056-55144B211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A39FE3-BF60-4474-9D22-52D9B72A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76BC-A217-4CD4-BC73-BD8F6DA827F5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A4FD65-5CAE-4A92-A26D-A09F6B66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B44562-9960-4555-9BB1-CD2E8B87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8E91-B892-45F3-87B1-F78370941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55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22B6E-CF90-408D-8D1B-8777F0EA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C00485-9074-4F2D-B5D2-2BA85CAE5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8556DB-1C29-4537-BB39-450D57D97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76BFEA-4FBF-4DEE-801A-C260FF4D8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D09FD6-1853-4619-91C4-27985EB0F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3C2774-8095-4A19-B467-AD777D03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76BC-A217-4CD4-BC73-BD8F6DA827F5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3FFDA0-8161-4316-BA1D-40016BFA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713846-5878-407A-B455-855459CB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8E91-B892-45F3-87B1-F78370941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2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408C0-5F0B-4FBB-8B52-EF7103B7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06C909-DF4F-4842-91F8-EF8E7007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76BC-A217-4CD4-BC73-BD8F6DA827F5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59E084-0575-4211-B3E5-F0F5CFA29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72AE62-7587-4A10-B25D-2B1CE9AC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8E91-B892-45F3-87B1-F78370941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8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D7BD23-B699-486D-9C95-1979A114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76BC-A217-4CD4-BC73-BD8F6DA827F5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A4D60F-B627-48C7-8B65-7B3DBB26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C3CBE0-7769-4C79-A0DD-F97D29B4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8E91-B892-45F3-87B1-F78370941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3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758AA-B759-44EB-BCCF-A0904226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0E31D4-14FF-4577-B29A-23FB173E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C3073E-C95B-45A1-B6B2-222FCDC1C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283AA2-E1BF-4C35-B720-4A4501DA7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76BC-A217-4CD4-BC73-BD8F6DA827F5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81AFCB-323D-4C89-93D0-864629F8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5D98BE-A0BD-467D-AF1F-99D65D60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8E91-B892-45F3-87B1-F78370941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2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5B350-1776-499A-82A5-1565539D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18FBD8-D2F9-4DB2-B2DE-3484422CD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9A6243-75B0-46A7-80A1-C043FD95B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CA4F5A-AD89-448D-89C4-16DD8C99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76BC-A217-4CD4-BC73-BD8F6DA827F5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BC8E7C-918D-4749-B228-E1A49107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A7CD0-D871-439C-8A99-702FA05C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8E91-B892-45F3-87B1-F78370941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7198C-76EA-4F1C-9064-63A8B5E5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75E1E3-CF64-4452-80CC-FF12545B8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C54685-0D67-426C-9482-D418A0824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076BC-A217-4CD4-BC73-BD8F6DA827F5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B3A9E-BE1C-4036-B5D2-067751166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A19AA9-99EE-4C5B-BD83-0D130769C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8E91-B892-45F3-87B1-F78370941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18932B-C884-4C37-A8CB-5C423A3A02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E184F-299B-482D-8753-3ACFACE3A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68" y="928255"/>
            <a:ext cx="8478472" cy="2796457"/>
          </a:xfrm>
        </p:spPr>
        <p:txBody>
          <a:bodyPr>
            <a:noAutofit/>
          </a:bodyPr>
          <a:lstStyle/>
          <a:p>
            <a:pPr algn="l"/>
            <a:r>
              <a:rPr lang="ru-RU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Путешествие в мир оксидов</a:t>
            </a:r>
            <a:br>
              <a:rPr lang="ru-RU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CD03C-D922-47BF-979D-04F1A51AFCE6}"/>
              </a:ext>
            </a:extLst>
          </p:cNvPr>
          <p:cNvSpPr txBox="1"/>
          <p:nvPr/>
        </p:nvSpPr>
        <p:spPr>
          <a:xfrm>
            <a:off x="7200552" y="5698912"/>
            <a:ext cx="499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Интеллектуальный 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PROFF </a:t>
            </a: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КВИЗ</a:t>
            </a:r>
          </a:p>
        </p:txBody>
      </p:sp>
    </p:spTree>
    <p:extLst>
      <p:ext uri="{BB962C8B-B14F-4D97-AF65-F5344CB8AC3E}">
        <p14:creationId xmlns:p14="http://schemas.microsoft.com/office/powerpoint/2010/main" val="425746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-452"/>
            <a:ext cx="5209309" cy="109964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 раунд 5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7093528" y="1551709"/>
            <a:ext cx="5306290" cy="36991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Сухой лёд впервые создали в 1834 году. 1 кг его может заменить 15 кг льда из воды. О каком оксиде идёт речь?</a:t>
            </a:r>
          </a:p>
        </p:txBody>
      </p:sp>
      <p:pic>
        <p:nvPicPr>
          <p:cNvPr id="7170" name="Picture 2" descr="C:\Users\Admin\Desktop\фотосинтез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217" y="886149"/>
            <a:ext cx="6885709" cy="4572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0669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-452"/>
            <a:ext cx="5209309" cy="10996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 раунд ответы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512618" y="1025236"/>
            <a:ext cx="9809018" cy="5514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1. вода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2. оксид кремния (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IV)</a:t>
            </a: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3. планета – Марс, минерал – гематит (красный железняк)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4. алюминий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5. углекислый газ (оксид углерода (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577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0669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4" y="332508"/>
            <a:ext cx="11631132" cy="7750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Раунд 2</a:t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Капля воды дороже алмаза</a:t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1084341" y="2365314"/>
            <a:ext cx="10184234" cy="2567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правильный ответ в этом раунде принесёт командам по 1 баллу.</a:t>
            </a:r>
          </a:p>
        </p:txBody>
      </p:sp>
    </p:spTree>
    <p:extLst>
      <p:ext uri="{BB962C8B-B14F-4D97-AF65-F5344CB8AC3E}">
        <p14:creationId xmlns:p14="http://schemas.microsoft.com/office/powerpoint/2010/main" val="34269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10820" cy="695866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1834" y="1323349"/>
            <a:ext cx="646908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CFA83DD-E534-4865-8008-7B3CD4D2E31A}"/>
              </a:ext>
            </a:extLst>
          </p:cNvPr>
          <p:cNvSpPr/>
          <p:nvPr/>
        </p:nvSpPr>
        <p:spPr>
          <a:xfrm>
            <a:off x="1136073" y="5915891"/>
            <a:ext cx="9227127" cy="94210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Плох тот химик, который не интересуется ничем,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кроме своего предмета</a:t>
            </a:r>
          </a:p>
        </p:txBody>
      </p:sp>
      <p:pic>
        <p:nvPicPr>
          <p:cNvPr id="8194" name="Picture 2" descr="C:\Users\Admin\Desktop\фото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364" y="855519"/>
            <a:ext cx="6525491" cy="4894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4195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82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160336"/>
            <a:ext cx="6032704" cy="6239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 раунд 1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207819" y="955964"/>
            <a:ext cx="7619999" cy="41286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Название этого минерала с греческого переводится «почка». Его состав уникален: двуокись кремния, окись алюминия, окись натрия, оксиды железа, оксид магния, оксид кальция. Этот минерал считается редким и очень ценным. Что это за минерал?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820" y="5098473"/>
            <a:ext cx="175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3892" y="6294704"/>
            <a:ext cx="175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9218" name="Picture 2" descr="C:\Users\Admin\Desktop\жадеи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8764" y="3463636"/>
            <a:ext cx="4073236" cy="3394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82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160336"/>
            <a:ext cx="6032704" cy="6239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 раунд 2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2" y="1690255"/>
            <a:ext cx="5971308" cy="37822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Оксид этого металла входит в топ самых дорогих. За 1г металла – 15млн. долларов. Название своё элемент получил в честь штата и университета, где были добыты его первые атомы. Что это за элемент?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820" y="5098473"/>
            <a:ext cx="175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3892" y="6294704"/>
            <a:ext cx="175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0242" name="Picture 2" descr="C:\Users\Admin\Desktop\калифорн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2631" y="1579418"/>
            <a:ext cx="6439369" cy="4655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82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160336"/>
            <a:ext cx="6032704" cy="6239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 раунд 3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-180109" y="5306291"/>
            <a:ext cx="11333018" cy="10252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состав этого драгоценного камня входит корунд – оксид алюминия. По твёрдости этот камень уступает только алмазу. Назовите этот камень.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820" y="5098473"/>
            <a:ext cx="175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3892" y="6294704"/>
            <a:ext cx="175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1266" name="Picture 2" descr="C:\Users\Admin\Desktop\сапфи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09" y="858982"/>
            <a:ext cx="8950036" cy="4197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82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160336"/>
            <a:ext cx="6032704" cy="6239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 раунд 4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0" y="5098472"/>
            <a:ext cx="11720945" cy="15101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 некоторых рыб этот оксид не влияет, жабы спокойно переживают повышенное содержание оксида в воздухе. Этот газ входит в состав выхлопных газов автомобилей. Дайте тривиальное название этого оксида.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820" y="5098473"/>
            <a:ext cx="175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3892" y="6294704"/>
            <a:ext cx="175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2290" name="Picture 2" descr="C:\Users\Admin\Desktop\выхлоп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09" y="886690"/>
            <a:ext cx="6056824" cy="4087091"/>
          </a:xfrm>
          <a:prstGeom prst="rect">
            <a:avLst/>
          </a:prstGeom>
          <a:noFill/>
        </p:spPr>
      </p:pic>
      <p:pic>
        <p:nvPicPr>
          <p:cNvPr id="12291" name="Picture 3" descr="C:\Users\Admin\Desktop\жаб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3647" y="1565564"/>
            <a:ext cx="4705516" cy="3366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82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160336"/>
            <a:ext cx="6032704" cy="6239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 раунд 5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263237" y="1025236"/>
            <a:ext cx="5985163" cy="44334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Есть вещи, которые не придётся покупать за деньги – солнце, луна, ночь и …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Она ничего не стоит, потому что бесценна. О чём речь?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820" y="5098473"/>
            <a:ext cx="175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3892" y="6294704"/>
            <a:ext cx="175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3314" name="Picture 2" descr="C:\Users\Admin\Desktop\вод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1" y="1787237"/>
            <a:ext cx="6079851" cy="4045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31279" cy="685800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-452"/>
            <a:ext cx="5209309" cy="10996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 раунд ответы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263236" y="928255"/>
            <a:ext cx="10044546" cy="5514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1. жадеит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2. калифорний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3. сапфир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4. угарный газ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5. вода</a:t>
            </a:r>
          </a:p>
        </p:txBody>
      </p:sp>
    </p:spTree>
    <p:extLst>
      <p:ext uri="{BB962C8B-B14F-4D97-AF65-F5344CB8AC3E}">
        <p14:creationId xmlns:p14="http://schemas.microsoft.com/office/powerpoint/2010/main" val="2577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18932B-C884-4C37-A8CB-5C423A3A02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3597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E184F-299B-482D-8753-3ACFACE3A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8340" y="928255"/>
            <a:ext cx="9144000" cy="1260763"/>
          </a:xfrm>
        </p:spPr>
        <p:txBody>
          <a:bodyPr>
            <a:noAutofit/>
          </a:bodyPr>
          <a:lstStyle/>
          <a:p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Admin\Desktop\оксид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290" y="1558636"/>
            <a:ext cx="7930958" cy="4461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4126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4" y="858982"/>
            <a:ext cx="11631132" cy="6234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Раунд 3</a:t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Что в имени тебе моём?</a:t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1015068" y="2323750"/>
            <a:ext cx="10184234" cy="2567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Каждый правильный ответ в этом раунде принесёт командам по 1 баллу.</a:t>
            </a:r>
          </a:p>
        </p:txBody>
      </p:sp>
    </p:spTree>
    <p:extLst>
      <p:ext uri="{BB962C8B-B14F-4D97-AF65-F5344CB8AC3E}">
        <p14:creationId xmlns:p14="http://schemas.microsoft.com/office/powerpoint/2010/main" val="34269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4633"/>
            <a:ext cx="12410820" cy="695866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1834" y="1323349"/>
            <a:ext cx="646908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CFA83DD-E534-4865-8008-7B3CD4D2E31A}"/>
              </a:ext>
            </a:extLst>
          </p:cNvPr>
          <p:cNvSpPr/>
          <p:nvPr/>
        </p:nvSpPr>
        <p:spPr>
          <a:xfrm>
            <a:off x="484908" y="817419"/>
            <a:ext cx="9739747" cy="15794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не понимает ничего, кроме химии, тот и её понимает недостаточно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4338" name="Picture 2" descr="C:\Users\Admin\Desktop\амн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9691" y="1568530"/>
            <a:ext cx="7667037" cy="5109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4195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82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160336"/>
            <a:ext cx="6032704" cy="6239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 раунд 1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263237" y="1052945"/>
            <a:ext cx="5486399" cy="20920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Найди меня. Я газ. Я прост.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Я рыжий словно лисий хвост.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Я образуюсь из нитрата,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 в воздухе из газа-брата.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 если встречусь я с водой,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То стану сильной кислотой.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820" y="5098473"/>
            <a:ext cx="175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3892" y="6294704"/>
            <a:ext cx="175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5362" name="Picture 2" descr="C:\Users\Admin\Desktop\буры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709" y="1714499"/>
            <a:ext cx="5860473" cy="4395355"/>
          </a:xfrm>
          <a:prstGeom prst="rect">
            <a:avLst/>
          </a:prstGeom>
          <a:noFill/>
        </p:spPr>
      </p:pic>
      <p:pic>
        <p:nvPicPr>
          <p:cNvPr id="15363" name="Picture 3" descr="C:\Users\Admin\Desktop\лис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109" y="3435927"/>
            <a:ext cx="6071803" cy="3422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82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160336"/>
            <a:ext cx="6032704" cy="6239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 раунд 2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332510" y="955962"/>
            <a:ext cx="5735781" cy="17041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Когда пирит в печи горит, 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То в горле от меня першит.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 мой оксид планете всей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Грозит кислотностью дождей.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820" y="5098473"/>
            <a:ext cx="175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3892" y="6294704"/>
            <a:ext cx="175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6386" name="Picture 2" descr="C:\Users\Admin\Desktop\пири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6448" y="1656970"/>
            <a:ext cx="3786170" cy="4563722"/>
          </a:xfrm>
          <a:prstGeom prst="rect">
            <a:avLst/>
          </a:prstGeom>
          <a:noFill/>
        </p:spPr>
      </p:pic>
      <p:pic>
        <p:nvPicPr>
          <p:cNvPr id="16387" name="Picture 3" descr="C:\Users\Admin\Desktop\сер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327" y="2693601"/>
            <a:ext cx="7403376" cy="4164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82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160336"/>
            <a:ext cx="6032704" cy="6239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 раунд 3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0" y="955962"/>
            <a:ext cx="5458691" cy="27293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Я – металл незаменимый,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Очень лётчиком любимый.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Лёгкий, электропроводный,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 характер – переходный.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 оксид есть у меня,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составе глины он, друзья.</a:t>
            </a:r>
          </a:p>
          <a:p>
            <a:pPr algn="just"/>
            <a:endParaRPr lang="ru-RU" sz="2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820" y="5098473"/>
            <a:ext cx="175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3892" y="6294704"/>
            <a:ext cx="175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7410" name="Picture 2" descr="C:\Users\Admin\Desktop\глин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30" y="3422072"/>
            <a:ext cx="4684902" cy="3435928"/>
          </a:xfrm>
          <a:prstGeom prst="rect">
            <a:avLst/>
          </a:prstGeom>
          <a:noFill/>
        </p:spPr>
      </p:pic>
      <p:pic>
        <p:nvPicPr>
          <p:cNvPr id="17411" name="Picture 3" descr="C:\Users\Admin\Desktop\пилот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454" y="1814944"/>
            <a:ext cx="6926437" cy="4059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820" y="-100669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160336"/>
            <a:ext cx="6032704" cy="6239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 раунд 4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7481454" y="1662544"/>
            <a:ext cx="4710546" cy="37268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 ну, друзья, снимите шляпу.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Я – дочь космического папы.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Я вездесуща и легка,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Я снег, я пот, я облака.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Я иней, чай, бульон, туман,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Река, ручей и океан.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820" y="5098473"/>
            <a:ext cx="175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3892" y="6294704"/>
            <a:ext cx="175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8434" name="Picture 2" descr="C:\Users\Admin\Desktop\космо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3963" y="1427018"/>
            <a:ext cx="7684652" cy="4322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82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160336"/>
            <a:ext cx="6032704" cy="6239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 раунд 5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2937165" y="4322618"/>
            <a:ext cx="4738254" cy="19119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Такова моя природа: </a:t>
            </a:r>
          </a:p>
          <a:p>
            <a:pPr algn="ctr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Известняк, песок и сода</a:t>
            </a:r>
          </a:p>
          <a:p>
            <a:pPr algn="ctr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Много требуют огня, </a:t>
            </a:r>
          </a:p>
          <a:p>
            <a:pPr algn="ctr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Чтобы выплавить меня.</a:t>
            </a:r>
          </a:p>
          <a:p>
            <a:pPr algn="ctr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Я прозрачно и светло </a:t>
            </a:r>
          </a:p>
          <a:p>
            <a:pPr algn="ctr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 зовут меня…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820" y="5098473"/>
            <a:ext cx="175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3892" y="6294704"/>
            <a:ext cx="175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9458" name="Picture 2" descr="C:\Users\Admin\Desktop\стекл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998" y="975028"/>
            <a:ext cx="9522166" cy="295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82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160336"/>
            <a:ext cx="6032704" cy="6239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 раунд 6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1" y="1690254"/>
            <a:ext cx="5375564" cy="15378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Чтоб появиться я сумел,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Прокаливают белый мел.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Меня даёт огонь в печи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 пламя маленькой свечи.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 стоит только сделать вдох,</a:t>
            </a:r>
          </a:p>
          <a:p>
            <a:pPr algn="just"/>
            <a:r>
              <a:rPr lang="ru-RU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Чтоб я на свет явиться смог.</a:t>
            </a:r>
          </a:p>
          <a:p>
            <a:pPr algn="ctr"/>
            <a:endParaRPr lang="ru-RU" sz="2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820" y="5098473"/>
            <a:ext cx="175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3892" y="6294704"/>
            <a:ext cx="175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20482" name="Picture 2" descr="C:\Users\Admin\Desktop\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5382" y="2854036"/>
            <a:ext cx="1757008" cy="3117273"/>
          </a:xfrm>
          <a:prstGeom prst="rect">
            <a:avLst/>
          </a:prstGeom>
          <a:noFill/>
        </p:spPr>
      </p:pic>
      <p:pic>
        <p:nvPicPr>
          <p:cNvPr id="20483" name="Picture 3" descr="C:\Users\Admin\Desktop\огонь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923" y="914399"/>
            <a:ext cx="5000842" cy="2812473"/>
          </a:xfrm>
          <a:prstGeom prst="rect">
            <a:avLst/>
          </a:prstGeom>
          <a:noFill/>
        </p:spPr>
      </p:pic>
      <p:pic>
        <p:nvPicPr>
          <p:cNvPr id="20484" name="Picture 4" descr="C:\Users\Admin\Desktop\вдох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71" y="3643746"/>
            <a:ext cx="3788188" cy="3214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-452"/>
            <a:ext cx="5209309" cy="10996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 раунд ответы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235527" y="1025236"/>
            <a:ext cx="11623964" cy="5514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1. бурый газ, лисий хвост, оксид азота (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IV)</a:t>
            </a: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2. сернистый газ, оксид серы (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IV)</a:t>
            </a: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3. оксид алюминия (алюминий)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4. вода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5. стекло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6. углекислый газ (оксид углерода (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IV)</a:t>
            </a: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7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72"/>
            <a:ext cx="12266540" cy="687777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4" y="374072"/>
            <a:ext cx="11631132" cy="11083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Раунд 4</a:t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Что объединяет все эти картинки?</a:t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1015068" y="2323750"/>
            <a:ext cx="10184234" cy="2567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Каждый правильный ответ в этом раунде принесёт командам по 1 баллу.</a:t>
            </a:r>
          </a:p>
        </p:txBody>
      </p:sp>
    </p:spTree>
    <p:extLst>
      <p:ext uri="{BB962C8B-B14F-4D97-AF65-F5344CB8AC3E}">
        <p14:creationId xmlns:p14="http://schemas.microsoft.com/office/powerpoint/2010/main" val="327030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18932B-C884-4C37-A8CB-5C423A3A02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23"/>
            <a:ext cx="12192000" cy="683597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E184F-299B-482D-8753-3ACFACE3A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8340" y="654999"/>
            <a:ext cx="9144000" cy="3175113"/>
          </a:xfrm>
        </p:spPr>
        <p:txBody>
          <a:bodyPr>
            <a:noAutofit/>
          </a:bodyPr>
          <a:lstStyle/>
          <a:p>
            <a:endParaRPr lang="ru-RU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esktop\ВЫСТУПЛЕНИЕ\стих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373" y="1241571"/>
            <a:ext cx="7270363" cy="4793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468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-452"/>
            <a:ext cx="5209309" cy="10996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 раунд 1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0" y="1052946"/>
            <a:ext cx="11623964" cy="5514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Admin\Desktop\алюмини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727" y="1274619"/>
            <a:ext cx="2895600" cy="2452254"/>
          </a:xfrm>
          <a:prstGeom prst="rect">
            <a:avLst/>
          </a:prstGeom>
          <a:noFill/>
        </p:spPr>
      </p:pic>
      <p:pic>
        <p:nvPicPr>
          <p:cNvPr id="21507" name="Picture 3" descr="C:\Users\Admin\Desktop\алюмини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854" y="1094508"/>
            <a:ext cx="5666509" cy="2909455"/>
          </a:xfrm>
          <a:prstGeom prst="rect">
            <a:avLst/>
          </a:prstGeom>
          <a:noFill/>
        </p:spPr>
      </p:pic>
      <p:pic>
        <p:nvPicPr>
          <p:cNvPr id="21508" name="Picture 4" descr="C:\Users\Admin\Desktop\боксит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437" y="4059382"/>
            <a:ext cx="2466109" cy="24349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602182" y="3477490"/>
            <a:ext cx="1426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Боксит </a:t>
            </a:r>
          </a:p>
        </p:txBody>
      </p:sp>
    </p:spTree>
    <p:extLst>
      <p:ext uri="{BB962C8B-B14F-4D97-AF65-F5344CB8AC3E}">
        <p14:creationId xmlns:p14="http://schemas.microsoft.com/office/powerpoint/2010/main" val="39203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-452"/>
            <a:ext cx="5209309" cy="10996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 раунд 2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290945" y="1025236"/>
            <a:ext cx="11623964" cy="5514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C:\Users\Admin\Desktop\крем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63" y="1063195"/>
            <a:ext cx="3283528" cy="3217860"/>
          </a:xfrm>
          <a:prstGeom prst="rect">
            <a:avLst/>
          </a:prstGeom>
          <a:noFill/>
        </p:spPr>
      </p:pic>
      <p:pic>
        <p:nvPicPr>
          <p:cNvPr id="22534" name="Picture 6" descr="C:\Users\Admin\Desktop\крем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582" y="3290413"/>
            <a:ext cx="3352800" cy="3096534"/>
          </a:xfrm>
          <a:prstGeom prst="rect">
            <a:avLst/>
          </a:prstGeom>
          <a:noFill/>
        </p:spPr>
      </p:pic>
      <p:pic>
        <p:nvPicPr>
          <p:cNvPr id="22535" name="Picture 7" descr="C:\Users\Admin\Desktop\крем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8363" y="2128679"/>
            <a:ext cx="3034146" cy="291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906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-452"/>
            <a:ext cx="5209309" cy="10996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 раунд 3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235527" y="1011382"/>
            <a:ext cx="11623964" cy="5514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C:\Users\Admin\Desktop\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82" y="3657600"/>
            <a:ext cx="3075709" cy="2964872"/>
          </a:xfrm>
          <a:prstGeom prst="rect">
            <a:avLst/>
          </a:prstGeom>
          <a:noFill/>
        </p:spPr>
      </p:pic>
      <p:pic>
        <p:nvPicPr>
          <p:cNvPr id="23556" name="Picture 4" descr="C:\Users\Admin\Desktop\из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2110" y="1939636"/>
            <a:ext cx="3143080" cy="3699164"/>
          </a:xfrm>
          <a:prstGeom prst="rect">
            <a:avLst/>
          </a:prstGeom>
          <a:noFill/>
        </p:spPr>
      </p:pic>
      <p:pic>
        <p:nvPicPr>
          <p:cNvPr id="23557" name="Picture 5" descr="C:\Users\Admin\Desktop\мр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513" y="997526"/>
            <a:ext cx="3847795" cy="2867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72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-452"/>
            <a:ext cx="5209309" cy="10996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 раунд 4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377248" y="1025236"/>
            <a:ext cx="11623964" cy="5514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Users\Admin\Desktop\е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62" y="1039838"/>
            <a:ext cx="3255819" cy="3241218"/>
          </a:xfrm>
          <a:prstGeom prst="rect">
            <a:avLst/>
          </a:prstGeom>
          <a:noFill/>
        </p:spPr>
      </p:pic>
      <p:pic>
        <p:nvPicPr>
          <p:cNvPr id="24579" name="Picture 3" descr="C:\Users\Admin\Desktop\ел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018" y="3081408"/>
            <a:ext cx="3214254" cy="3319393"/>
          </a:xfrm>
          <a:prstGeom prst="rect">
            <a:avLst/>
          </a:prstGeom>
          <a:noFill/>
        </p:spPr>
      </p:pic>
      <p:pic>
        <p:nvPicPr>
          <p:cNvPr id="24580" name="Picture 4" descr="C:\Users\Admin\Desktop\бур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0655" y="1894498"/>
            <a:ext cx="3214254" cy="3162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15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-452"/>
            <a:ext cx="5209309" cy="10996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 раунд 5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304799" y="1025236"/>
            <a:ext cx="11623964" cy="5514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Users\Admin\Desktop\уга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635" y="900546"/>
            <a:ext cx="3928902" cy="2632364"/>
          </a:xfrm>
          <a:prstGeom prst="rect">
            <a:avLst/>
          </a:prstGeom>
          <a:noFill/>
        </p:spPr>
      </p:pic>
      <p:sp>
        <p:nvSpPr>
          <p:cNvPr id="25604" name="AutoShape 4" descr="C:\Users\Admin\Desktop\%D1%83%D0%B3%D0%B0%D1%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Admin\Desktop\угар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069" y="3782292"/>
            <a:ext cx="4074097" cy="2881745"/>
          </a:xfrm>
          <a:prstGeom prst="rect">
            <a:avLst/>
          </a:prstGeom>
          <a:noFill/>
        </p:spPr>
      </p:pic>
      <p:pic>
        <p:nvPicPr>
          <p:cNvPr id="25606" name="Picture 6" descr="C:\Users\Admin\Desktop\угар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6887" y="1870363"/>
            <a:ext cx="4125113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62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-452"/>
            <a:ext cx="5209309" cy="10996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 раунд ответы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138546" y="1099194"/>
            <a:ext cx="11623964" cy="5514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marL="514350" lvl="0" indent="-51435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1. оксид алюминия (соединения алюминия)</a:t>
            </a:r>
          </a:p>
          <a:p>
            <a:pPr marL="514350" lvl="0" indent="-51435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2. оксид кремния (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lvl="0" indent="-51435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3. оксид кальция (соединения кальция) </a:t>
            </a:r>
          </a:p>
          <a:p>
            <a:pPr marL="514350" lvl="0" indent="-51435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4. оксиды железа</a:t>
            </a:r>
          </a:p>
          <a:p>
            <a:pPr marL="514350" lvl="0" indent="-51435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5. угарный газ (оксид углерода (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))</a:t>
            </a:r>
            <a:endParaRPr lang="en-US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06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66540" cy="687777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4" y="374072"/>
            <a:ext cx="11631132" cy="11083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Раунд 5</a:t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Ребусы </a:t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(тривиальные названия оксидов)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945795" y="2687782"/>
            <a:ext cx="10184234" cy="2203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правильный ответ в этом раунде принесёт командам по 1 баллу.</a:t>
            </a:r>
          </a:p>
        </p:txBody>
      </p:sp>
    </p:spTree>
    <p:extLst>
      <p:ext uri="{BB962C8B-B14F-4D97-AF65-F5344CB8AC3E}">
        <p14:creationId xmlns:p14="http://schemas.microsoft.com/office/powerpoint/2010/main" val="23992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-452"/>
            <a:ext cx="6353694" cy="10996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 раунд  1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235527" y="1770610"/>
            <a:ext cx="11468793" cy="48102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38914" name="AutoShape 2" descr="data:image/png;base64,iVBORw0KGgoAAAANSUhEUgAAAcYAAAC+CAYAAACvZK8xAAAAAXNSR0IArs4c6QAAIABJREFUeF7svWdzHFmWJXihAhoBLUkIAiAJamYytSim1rqraqqna6uruq2r16bNZs16bHvXbM22/8J+7y8zNmO9NmvdVVkqM6sqtaRIKgAEQWgtA0BIRCACgT3nuTvCEQwAQSJAAsR7WV4gEB4e7tc93nn33nPPTVvBED20BbQFtAW0BbQFtAWUBdI0MOonQVtAW0BbQFtAWyBmAQ2M+mnQFtAW0BbQFtAWsFlAA6N+HLQFtAW0BbQFtAU0MOpnQFtAW0BbQFtAWyCxBbTHqJ8MbQFtAW0BbQFtAe0x6mdAW0BbQFtAW0BbQHuM+hnQFtAW0BbQFtAW2NQCOpS6qYn0DtoC2gLaAtoCe8kCGhj30t3W16otoC2gLaAtsKkFNDBuaiK9g7aAtoC2gLbAXrKABsa9dLf1tWoLaAtoC2gLbGoBDYybmkjvoC2gLaAtoC2wlyyggXEv3W19rdoC2gLaAtoCm1pAA+OmJtI7aAtoC2gLaAvsJQtoYNxLd1tfq7aAtoC2gLbAphbQwLipifQO2gLaAtoC2gJ7yQIaGPfS3dbXqi2gLaAtoC2wqQU0MG5qIr2DtoC2gLaAtsBesoAGxr10t/W1agtoC2gLaAtsagENjJuaSO+gLaAtoC2gLbCXLKCBcS/dbX2t2gLaAtoC2gKbWkAD46Ym0jtoC2gLaAtoC+wlC2hg3Et3W1+rtoC2gLaAtsCmFtDAuKmJ9A7aAtoC2gLaAnvJAhoY99Ld1teqLaAtoC2gLbCpBTQwbmoivYO2gLaAtoC2wF6ygAbGvXS39bVqC2gLaAtoC2xqAQ2Mm5pI76AtoC2gLaAtsJcsoIFxL91tfa3aAtoC2gLaAptaQAPjpibSO2gLaAtoC2gL7CULaGDcS3dbX6u2gLaAtoC2wKYW0MC4qYn0DtoC2gLaAtoCe8kCGhj30t3W16otoC2gLaAtsKkFNDBuaiK9g7aAtoC2gLbAXrKABsa9dLf1tWoLaAtoC2gLbGoBDYybmkjvoC2gLaAtoC2wlyyggXEv3W19rdoC99gCkeWocLNGeroIt9Xf09IlHdsdjxUcm5s5+K/Yb/hlxdzM1+3n41kMiS8QkLSViASWlsW/FJHsNBGHepMxliRdMrMckufIVL9H0jKksKBAivPz1O+Z6VG1rV4P9ud/qwPHE2567GgLaGDc0bdHn5y2wP1lgSDAZnRiUr766iuZnZ6V6uoqOXb8sBw+3GoCSyaAxQAdjpWVGCjx97S0TVAlGgESYjMH/8Vtwb8oC75FhZJzbvzbi3+rv4dkHhuHF8DoBjCurCwDGCMAxmUAYxqAMQZsS9gvMytzFRhDyyuSk5MDYMxVx6h05kqVM0f9u7gwR1prKqQivyB2E3mozXDfumQNoPfs4dfAeM9Mrz9YW2DvWYDAeKWjQ/7lX/5Fvvrsa8lyZMvZZ56Wv/mbnypwJCjeAowAihXTayMwrgeOHp9f5r0eiUajMu8JAPwC4gLozQWCq8CIl2TWjd9NYAyGV8SR6ZDC3Gx1M0LLEQkuL6/emGg0HUAZQ7K0tBV4uDGPcBne77Jt/6zMDMnKNPYvLswFMBYDGE2ghFdZXpAjpUW54izKE2dBPjbD01wzLK9We5f37AuigfGemV5/sLbA3rJAJALQATBOzswqj/HX//6+nLtwER5Ytrz95qvy1tuvSl1dnRTmF0p+Xh62XHFkZRleo82LCkfC4vP7xQsgXPD6xb8YFoLiyNS0TAHwgtE0ACO9woDMB+DjAWwtjy4CTLNFcmWrwFiYk70Kqryb/lBI/EHDA+XIhIuaKcvwSgPq9+q8bKksyDaBMU9qywqksqRAqirKpADAmZ+bKwW5AEterwbGe/YF0cB4z0yvP1hbYBdaIC6HJ8wH2nKCBD9uHG54atMAwQV4ce7FFfEBwBjmzIDXN+ualW/Pfy/tV67I+MggvLB0OdzWKoeOnZC6hlYpKHRKYZFTykudUpTrUMdbAqIx3OnxLKjNBzCc80fEF0oT39ISfoZkOT1HIumG92eNYnhpRTkOfPSyLIeXJYKNecgovEM3juclkJl5SURGV3OSRhQ3HR6q4QEav0eRAwW6mmHOwuxsycexVXwU+casDJEs/F8aric9I0MysDEn6QmFZR6h3Cx8Tqb1WcthyUmPSFleppQWOCQ3O1Nqq6qktrJSigpyZX9VqVTAuzTTmeocmH/dUg52Fz5y9+KUNTDeC6vrz9QW2K0WiMvhuRcBLsGwuL0IT/qCsgRwmpkDEAIUPYGQTMzMyJwJjPTOnFlRKcpEqNPrw+aXjJBP3FOj0jMwIHMLC9Jw7IwcOP0DycjOh6OXJXk52LIMd5HAuAgQi8Bj5GtpGQC7zGxZwc8MeJb8W0ZGFrArDeHNMIAwItElgF5kScI4ryhCnivhMMARAG0C4zKALgqgS7MIO7aUppXetNKa1u/pNk8OgV2cGTa1QAAg4v0Z2CENgJiejt+Rj0x3OCQrOw9AmSlpPG+eJzaOZQB6NAS7LfpwXiHJzkBoF5sBjCVyqLZcDu8vFSfylcX4W3lhwZpQ8259jHb6eWtg3Ol3SJ+ftsAOsIDbFxA3wpduD8OXPnVGbhBahl34WzCqgNENjyiMUKlr3rt6xn5M/PQfgxEDcbLCXrWVOAvkzJFmqUIebnhkWM5dvCw9vQNS1NAmxQdOGMCILROglbFiEGU4VtLhneHvfJ3ASEdtOWqAXRSAuQzCzBLAMxxalGUAY5ra8JqVB4wDdqYPbSnErUcv42mwJtkmHYCdnglSEX6uYCMwEiwdjhwFoBkIJ2cg1xkNzErUP7t6vVkA2MriAhMYc+RApVOaa0qlqa5SSpCj1GN7LKCBcXvsqo+qLbBrLEDySARhxRC8q+BSWLz+IHJ4i8jdLco0QM4fgleogJEbABCeoAWM7iAAD+FLa0QAjNyKkEvjiAdG39yEAsYfvfiEPP/YCVlcDEogsCg9fQPy3blLMhnMkHBemeFVAfyyc3IlLzcLXlQ6QorpEnYUyWJGoawsL8lyyK/CtjxGOBhQ4LiMWGgU2zKuh4P81hjHFb/cI2BctQ+Ak3lODoJjDvKJWfB2LWDMWAlKaW66OJFf5VgMLcFLJheWDNogVgEBaarMkwcONcnpg01Sh3ArAdJB0NUjZRbQwJgyU+oDaQvsfAtYdXtzbjfKFjxgbUZk3OWRoM8tAZ9HAvDs3IvLChhZyzcHVucSmJnKO+NYwSQdNYAxAiCK4LUIChrC1mxP2ic3cyzDB4sVT+CP7hlpLsmS//D6WXG55uQ3f/pc9lVXyMnjbcpjPN89oYDRGlF4UpkohyAw5gAk03KKJESm6BKAcNEr4fCSLCFnGEXoVKX9rJynyexk2FNlCE0yi2K32s5vJQHBZUtVEnF1kizSTGNOEgQcjig+kJs1MpiLxGZFcJdxbnm5DJsW4FLIcM3A4iBbHLh2T2hZFjweZf9CLBLqikDkKS+Uetivpa5KGqrLpKwwD6HW2HOorn9LF7Tzn+ntOEMNjNthVX1MbYEdaIEIyCfjMy650TcivQMjAEa3TCFKOe4BuDDHBY8xnJErYZsHmIXShGx4NGkI8yl8iQSxGaHN4GIArE4AJPa3gJGTsn1iJjCCrrJqjXzfnOzPicirzz8uPf0j8v/8y/+Q/fVV8rOfvCcL8x75+PteieSXSRA5QY4cFs4DHDgYakxDKDUaBtTSI0ReEP6hCoUyD6jmfzswWcxO69Oxwwr2QsHFXbs7zEGyxMMCxtgH29EKcG0iI7KdgFDmJw1SE0tTmD/NKXAqcOS/HTl5sEFYlrCQSYcHiWWJFAEQTzTvk4da98nBfWUAViPMGn8/7tqF7/IP0sC4y2+gPn1tgWQtsAAP8dd//lJ+9eHnap4udTrFD1TxgaxijaWVDOWRWSMblMhsEEiskQnGZaaJfAxjhsj0NIEmEo7KEsKoK3EeYzww5vvnpPXAfiktK5Lrff2SjfKFxn37ZHBgVPpmEMbNLEAu08hT5uXi81E878gtVL8rQqhdyia+YH6NzI151rbSh7sPjIlECXiSlqu6NilJWyKrqk6cZSorURCG8JNhV5J3WL6SzfAr8pOZKO0oRcQ6LehW+V6O8oJMaal2yimEWU8i3FpehDzt3VsHJPso7vj9NDDu+FukT1BbIDUW8CFH+Os/fSEff3NRMTcJjqqMAH9fBnOTIwxPLIywJEdmQZnkFRQLwdEaaSCO5OTFcooFYEsugWBjjQCIOPR0GLJdBmhGkL8MBHFMhGiXoytCj7FocV7tTmDMB/lmEWxM94JXeYwZZbWSWVq7Glp0z01JAJ5pTlEZvCV4jJsB41qhHOO0bDWQ9w4YCYREKJ6MHb0NYFSnyCgvbGcBI/8UJTDaFhpWzpQM3Cx4kDnIv+bgj05TecfvXZCs5ZAUAxAbQNA53VInD7Y1SVlxSWoeoj1yFA2Me+RG68vUFqAFJufmsS3IHEoqvr96XabcINcAeHwetzJQKBICG9QMXWbDS0Pu0AFmpDUchUXI6RnAyVFQmC8eeKKLIOcUFRWA9EJfKH0VFLMwYa+AeWkBY2ZwUSJzc8hn+tX7UeGwWgaZi3KEmpZDUlJdp8KkJN5Mz8zJhXOXUbO4KHmFhcjPoVweXi0DogzSqkoJW1TSjovGvw0otHYxVGxMF4oemTqJ7Xs2jM+mQAE/kx+Ef9vqII1PNs+DuyH/GDtbvsTX+B5jz3T8rrRXaTgMI5i8rIDRWVAoWQjB5iL87MOihKHymsJMOd5UI6fgPR7Fzwoo7jBfq8fGFtDAqJ8QbYH71AJzC/MyMDKuyiiKnYVSUlwoEUys3DgutXdJ580+Vei+CHC0JtoVlRMzBzkj8PSskYdjBGzKLl5Mvsz5ERhzoVbjYG0hWKwBlHQEfF5xYP8slGZw5GHidlZUiwOAa5UNOnIy8LsxUedici8qKZH52TkJAUDrD7RIAMX7f/zgCxnuHxZnsRPZtCxs8BwBBxaErM3WxRxEAoqxHzdz2OszCDrMO24rMBrnuZr7tCKoiT4znrhjnbOdIKRuBVzENNOLh0epmLY0KIv/s3AP8osQni7AvxF6jQZl0Tuvyj0IjA8frJNHDu2XEuQkEw+be32ffi+SuSwNjMlYSe+jLbDLLEBQ/OjjT+RKV59k5RUpJ6kYIFWYny8zKKQ3UVB6bvaIHySO0vJyKYEsGcEkEPCLawIhTI9P9h04ILm2erk5MEn9waBUVFUA6PLEC2/R6SxWhxsbHELYNUdq6xsUMLomJsSDn1OTEybwFYijsESqm1qlrNx4vxOSaFlsYYGxCAAnKC7MuaSytk4OHj0uE1NuBYzT41MKGKGbs5rTjOFGDDkMbImhDqksyrO0BkPItsLFuwKMXGhYoJeABbvuo5UIoxSK01s0r1HJ5XGz9F0pHADyDso3ssDmLcin4LnxCSy1KcPvz55AqcehBtRCViQASPNcY8aNfZb6mxUKtjzgXfbFSPJ0NTAmaSi9m7bAbrLA+e8vyb/+f/8OmbRlyKwdQ1G+V+YRNt1fWy2zAM35BY801e9DuDJLRkfH1KU1Hz4kuQDPRYRTCYwj3X1SAgA7gPfn5Bksx8nRYenruiHlVeXSdqxNyZ2lQ32Gox26p7MAsOOPPSpldTXKY/S6fdJ54RJAzydltTXIOaYDCOlBpolrdkYV5xeXFsHbNOr2GBZ1wmtsaGoRZ2mp3OgelM8/PSfuObfqYhEDRjNEabxr9dYw0Ghnne4YYEzVw6OA0RYKjfcyFejHQt90LouKchBqNfLC6cglc2MO8oHD9fL48WYFkDnZJnoq7DMPav204tWrMWsuNDQwpuqW6uNoC2gLbLcFTOfo0tV2ef/DP8o48nlHTh5He6dquXGjR5bhvVTU7lPAGIRn2NR6QOXy+rt7UOAflPqDzVIBUOMY6x+Uod5+gFydNLQeVHWEERTSD3R3ywS8wMqqStnf0AQCjVPtPzc9IwOd3cgBRqUJoFkBIOScSs+x70a35JcUS2NzK4rRs2UR7Z16ALA3OrokH2HexpYDUlJWIgX4dz5CrvysEIrbr17tkSuXcW4o4ueIYuLnZuUOV1brNCzD2mOUqj6D77JZfW3sdLtzjNZ5pu62x7mcCchGaSpcbNqBGAmJOd6IIpCmKqA9G8Rr8xBYz0ffydYap5w8uF9a63EvIUFn5CAtuxnvM2pDrWTuNsadU2ekLR9Je4xbNqE+gLbADrKAWU3vgYf24edfyAdffiG5RYVy8vRpdZLXewYkq7BYagBaE+MTqhax7Wgb2I250tXeobRODxxskUoTHPt7e2VsZAxeXKk0NDdLGby4CEKpA4MDMtA/AKHvYjl4uA1hToP16AG5p7+zCznCoBzAcWvqa1DeITJws1cGevqkBiDbhOPw84JQ1unDMcbHJnH8Yhy/CV5ijD1JUs/5c10AdMOjNZBxLc6toHp9xdbp2Mo9qgndJLIkwI4ddMNSeyoKNpWnR3A0ftgSrJKZnSO5zlJV6kEJPUcYjN+VkKnNWgygLEM/yZjUXAk8S3qUxdBo3UtDA+Neutv6Wu9/C9hkZkYAfL//4gv59upleHUGOEazcqQT4MiwpALHsVEFjk0tACt4acO9g+JdcMNzbJL6liZF1CEwDvf2qdePHD+mwDEI4KPX2A9gIzfn4KE2qao2PE07ONYfbFTgyDEAos8EjqXAkZ+HydmH44yNTcj0qJGHrNpfK1UA5Wx0rQgBpPt6x6WnewwqOVDmQSeMeGBkypCb0acRBfEkcBIYzLDfenyW+/VBUNevnDpzORDf2BmlH+low5UF2zvg6edB0N0RNhjCzEGmY/8SsIOtUZafjrrIQmmoqZZGqutg2wsgqYHxfv2G6OvamxZYo78mcsMEx2smOB48eVqWAY4D0CZV4IgJb37ehRrCOQVYJaVlILpMiHt+QXlxdQcQKkXOb2rMAEcqstTur5MagCDfP4Z9r3d1KVvXNzYpcMyBV0JwHEXHDPeCS6r31UgTQrR2cCyGB0pwLCyDB8pJGfsP4Zx8CPHlglFJck9FdTmcnUy8BjIQgHEWecYAdFpDqIv0Qcw8BNmdEEQGAhAMZ60fC+AhPwBgJDIohDRYp3voSYgFWmOtsWKXD/dRSfYZFmEtJD3KAjCDmYMkMHrQFcU+MiMQfY/4lEQdQfHMsRb5wRm0BkN7rPt5aGC8n++uvra9Z4E45RdqfA8ix/cFGgNfuHpVomCNNqFWMNuRJfMAo3SQZ8qqKxUTdXpyCmSbcqmqqZEQJskheIMRTJz7AI70LkPIC9683oVeiKiPA6A2AAgLEUKdnweoDQ2KmwxVhFb31ddLEUKiDKeO9veBkDOuALehtUlyodoyCE3UPoRos0G4aQQ4VoEQlA2QpRc6MzEDQB2BcLZfgWNVTS0Aukx5kPQYuYVQDmIBowfiBBOTLlUXGYK2azDALhumEZQ3ieCqzWsiNWcNS/WWJySeNrqZz3m3c5bxJ2wnIfE1IwdoyNCZPBrjL8bG9QKB0XCtbUWgVj6R+xn2o25rNkTN89Is0fiAFKNt2F++/JS8/tLz6JBi5Jbvx6GB8X68q/qatAXiLDAK0DsHYPz6+6vimvNKFUCnGtsCpMS86KhRVWN4AFNT0/Ai0lVolKML3mAAgNWE/F8TADKEvOAQ8ovTE5MKzBpQzlEJkOSYnpxWZJ0oJtQ67E/yDXkccwDmqWEjVFpTDyk4gO8cSEF9fb3oihGU2tpa2ddEMMVEiznZ7QLQ4jPota6w+S/AtKKyCkBZCYCMqe7weEGo7swv+BAODqmfo8MzMjM5j7pMYzJfxrVEIcZtDUgPwKtMpBtn7rFaDmH+nkjn1F5GcZfLP+IfbJVTtUAQLxqlKlRoNQDTEAyIsVjpTSuPWr3HqH1UA0QcNRTJxrhAluWEF91ormwoG7Ht2MGKAvnl28/Lsz94UgNj/M3Qv2sLaAvsPgt4/D75/nq3fHnhCkgvQ8g75oPsAsFu04Ooqq5SbZCGhofVxdEjdAD8xpFLXEDtY3FxsTQ1weuDpzeNv9GjDAFUK+HVNTTUqzpDEnoGEUKlt1iE/WuQLyTbNITWUkPwFBcgCFBcVi51NVC3wZiaGIdHaYBsXXM9wqcAP3i19B7d8ETJnp2anIGXGIR36gRAVgIgq2IAaROyCaI90xzCrqMjszI2PCVzs27xLKI9Ffsdmi0mbg8YLZCIi0+vwVUbA5T4staB3PaHJDEw2li7ce1DlJNoIKBJzrFYprgo1kLaHGYC48zsBEptDAk/dvH45dvPyU9eevq+BkVlHQjU7qUQ/LY/qPoDtAV2sgXmMdl1D43I199elGsolQjDY6jaVwdAzFZgRPaps7gUIt7zCI0uKHCrRN5QkW1AkiG+1CJnyL8p73FoWKanZgzvsbFeSgFsaIcoMwDIWey/hPcVl4JxCiIPQ6fTqI+cHJtCqHQR4dVSFZKlys1Y37AC0/ySQgWOPL6qW8R8PYfc4sz0lArhhlAuwjBwUVGJOrcigG422jStDhBLFlG7OTfjBmloSnr7xmVq1qN0WgmOa4DR5vmx88gSFHwy4eI62ElESa4pnws/TcCw+Cz8sNVZc+cAo3Facd1D4mZ3A/fMsKn5I0ZbtbxI400MpdJjnINeLXtxvv7kGfmnn70rx5obdvIjnpJz08CYEjPqg2gL7A4LBNnYF9sUwOzCxavKg2Qold5eFjQ0wxA7dUAdh2UTdIw8EAXIhLQY84CZAIzJ8VH8bQ4Sc8glwqPMKygCCLngJQ4h5BpQecFKeJ4lINUsgSgz3NcHMs+kknurrKtW5Jwo1uL9g/0yi/BuNnKc5XhPIWTMlpEjJEs2EAoo0CwqciLsWimFprIOvcaZ6UmZmZkE4CK8B/Bi+UEhGLc8f2eJUwEggZqDHqbPE5YbXUMyiMXAEt6/Ap1VbmpYwABsIwN2HsIHy8ht5qHYPc+JvGZOvol/ppuViOgZx+5hXeUardMtPxaxHKLx8Za/ZwjeMYxqAJ11SXw9FjpN5PZsXIlo5h5NkM1NWxYX7D0Cm/745afln/76bWlCSUdsYP9bAHbLF33PD6CB8Z7fAn0C2gL3xgIukG8utF+Xry+3y8S0Swrg0TngfXngCXL+LYcoAIEpAI+O3hoJMAS8CJRTZpE35CirrJF9+5vUv1nbSDk3eljF9AYh6+bIdYDkMwdSzZR453EMHL+8phLenlOB0QRUdwJgmOaifIDEHwLlIsKuXsjU+dCU1+HIlvKKSgBfsVLEyQF7MoTuEaxx9LAjB/KRAa/Rcole7zJ0Q2cmJ8WPsDGZsMdOPAjPNiq9IPuQ8DM1E4AXGitHUBiigBFydK5ZCbhx/lD+yc7Nl8LSSskHmYh9IJMd8Tm9ZN+33n5rQqUAINXCi6UpJhiuipSvHuBWYLy9kCCA1swx8rOy8TkR2HIMwPjI6Tb5p1+8KQ+2GmFwNeLVcbZ6wTvk/RoYd8iN0KehLXAvLLAAAOrqG5RLHd3SAzZoCB4XwZHeGUcpcnp5JvuQguEExWJ4kyTBcB8XgCkzC10xwGRlDpLEjYmJUYRLjaL8KhBw9jc1AmiyAVjTMjMFgESdJEOv5STT4Cdd0zmXCzqpLsllKyWIkROEOQieDNkG8Vk5OK9cqOJQu7UI0nVFziKkxVZA1kE/QhyTWyDgA2AuKHIQMWRfY4sCx1IAOsHx+vUhdOwIqNyoGiYwLsOL9rgBsvCGI0t+WUYHETYFzoe2KwGSQGkAge0u2Uk4pht2N4BxhfWaq35pTEzd8A7pRcYShUpG9TYeLDsQszck7wLaIgvZv7TVq4+1yV+98rg0ot7UsAc/gCQeVUyqPv9+GBoY74e7qK9BW+AOLRCBh8WNHuNlyLl1oIuFCx6cNQIAJCUjV1GFkCZEvAGMAa/RoqocYJiJmsg51wLqIBdUTrCpuVHlFBfgJU6Mj4kHXiLBjl5iBUKs2Xk2gMRrbHZcDsZpaZkRnlsES9aNkObSUkh5i0Wm3FwQHh2B2Advkr0es3OycT5FCMFChBwdPegtEjgjYFcSGP0QL/ejhGNqak5182iBmg/BcWbarcBxdGzaAEcbeYc5zgA6UYQCyEkCGHmt/LnGe0y3a4qaVrI5adsFjDGAIwBZoVKLebpWNp1CBxaKG+9LHqzswGh4jOh6YrJ4CY6FGUF57bEj8ubLz5jgSDeWQXeGYNlDLPnPusNH9q68bUvAuIgV5AJqlLzT01i5WeruG5w3jJaN/EUewizGqubWkQZ6dT5ez72Pa2Tuyp1d50NCoFy7EQbz4Z6RKk/u1SJCVkuQELNWllTlz0PYKh19+HKLiqSssVHyzYnrXp67/uzUWyCK1T43ZqzYyLgdqjjfXumQSeQNCxDeXAwvyQy+5xxF+E5WorTCkZ2lBMIZYnVkIx/pLFFgxXpGAl0+vuOVYI4Wot2UD6xS18yssNtHVo5DlVw4cZwc7OPFa5Ojo2iL5MNcnwZPME8BIQExGl0SL55LdtzgvEuVnBx4kVGANM5YOSpskMxcYwilGcQC5hjpgdLbpEdL8PQA5Ls6b0A4wAvpuoOo4TyIUG1EOq/3QKC8F0QdCgPEyDvLywB+vxf7eySMa49gC8ELZZPkkso6KS8tl9zMWA4vgnKNiCp/MO6NpcBj3SllWVuiT4FUfJ8r+1SIfQ1JtxjoGmUXhufHlmC8fmsgY2pVVyhMYpPjWKNjAxJtkuObO3SxS1FlHpBLoA65QenBoiM97EU364CcfeIheefVZ2R/BfRtHczZEhj3sMfImzzb3y8D584pQLyfBh9qAkDd8eNSc/QocguxzuW79TqpCDIDAgTvl2929o4vg2BZvG+f1KHTQikKuLmA0eP+scAKqPqq5RRApm94TK51dStwDIGpScKOD8X9PoQ00xBeLEAotRiqOBw+FtZD7JtAROAkQnnQroohUAJUOb5P5RVI6QtQAAAgAElEQVQVKhQ6MTWhCvG5iM5BPrMKJRulWASH4QVSeWd+YU6xX3kM5QHimaP+dTo2vp8AuIzzzMhGn0GH4blR7YabNSg2vuRHDSPeQ2CMIN85A3HzIZSQEDyPnX5Ajp86pXY/d+4iwHESnqPNC8Q+/Aw/BA/8WEQuofdkEKQiK7RaD8bskVaDlbmAZs+LkTQJomPIKlCB1ZphawRMQfVlOzACSI1myeaIw5I0fF/XAGPcIwb/Xv1nDV65fZYCrxavxv6iXrcD7y1IGf8Mr92BPF6FeSYw0qJ+RgyAhc8+9ZD8x1eelLZ9FffPF8G6LbdTrhHFAz108aIMnj+P5qbocwYb5hfgi1LswMOQnAsdClKdAl/CDapEgot4nCO3ExlP/X2pbGmRQ88+Kw7kO3broI3Hrl2Tni+/hBqI8WXiPcstyAapwCGOLOQjuFLPw0SUFyuCDuMe+bwRtVL3+yIgTQTx79j94OJhPyaX6sOHVR7mno5IQMKuXvEir+VVRAxMjJAMCy9hQkL+ieUFGVjhp3PCykQ9G7ZsNsRF70Hn/mZxlNZTG+ueXsJO+HDVJx6AQFpHGkJiUwDFvuERGQJpZhisUi8JOQQDAOQ8/k2vkODoUAX36as5yewc5Afh3XGQIOMDcSMfOcGaKiMHSZAYB7N1GmFWDrJPS1EeQok4gmVw0Y+aSYKkWxXt86nMA8BRZo6DYd8wNsNbpKeYAe+TOUnTU0QNpHKozMc1hJBsKByS2RnkN7GxlKMKpKBHHjmjjnf+fLfcuAkxdbJcOaycI+a3MMKo9KJ98I6t0Goenp+nn3hAHjjVBlKRR0bGETKe8WHhYORkVXlHGnw2nFcmIi63ACMZsSYwGqUgCnVWx0bAWADiUV6+A1C/DM+a3nUuQA9enS36Fsa1u9xBkJdAYMI5+SGxR2CklJ8aSQGjNRcY3qg9cEtgzBGIKnjgOWK3lx8/IX8JcGxp2Gdegz3xGruu3fav2wql0vO4/sePQKteQkglT5rbikHDvn8mlYAvLCP9PhkfRlgRD1gtPMeDTz+tmn7uxsGQaccf/iAhhEmr9hVIyxF09oYu4u0OguLCLBmEAdSnYfWMsBlHATwB2qdk//7bPeSW9l8O+WW281uZHRyWBRApuJC605Gbn4X8V6FUH4JuZ9ODaIy+VlnlTo+7G99nTNSKvrF6+iMAxgsdndIzhIUHQCKMlYYPi6ww8nNhzAMs4SC4UQiAQ+XtMFlb5BmVw1xmh3mEQ02v0mESa9hdwwMQXILHyEFgLAHYFiMkynxhEN4fc5QegCS9RY6M7AyAA1ojmf0DIyh0pDdLDxV4pECRx19VyOHivQidITC7z0DVZ3gE9ZWoi2xqalDgiLfJ+QvdYNSa4GjLOfLzgjg+PWDmHgmOTEXUVhXLu2+/oMAx6EeoGXnLidl52CeIkLEPQDkHOxhAyzpMhlOtka6IMwbUKOeAE43NByCA5TgyJR+52Px85FgRXs5BCLoQLaNqELYsKspVi1kCYyG2TAKwTdknhNDvLADb4wvK+Mw8PP8hmZyYU2pEPPZqO8dV/DK+y9Y5rUm6mmHaRMDI9xAc0yEZ9xLA8SdvPG+AI69HHXB3R5SSBkZ6HN2ffirjnZ2gcUNl/3SZZDl298WvPq22f/BZHR/yyc0O5ETwRT7++hviRF5ltw2GUPu+/lqGL12SopJsOf4Q67JuHxTjr5se/9gQ1EUGfBKGZiXzkLUIOzc9+ui2e9dLHiiaXPxCxm6OodB7bU47Mwu56UKwCAsyQfBAqA0TaBb+RhBn9IEbJ9EIfi56mb/i5L72GDl4X1VDuew/84Rkl91dsN+Jzxcnbk6oXoBBz/CoXIfc26gL3hwIMmnwxpmD8yGMmo6JmUBIcFxBGDELdY/pcCcInsSATEz09CwZdIjAe2M5QCb2L0Q+MRshUYYOFxG6XICgQAieG8kjuQAC5iJLUcOYhybJ9B4V89TvhtwbFmdomcTPoVIPQ6kWEPtQd2l5RwzLLjL8i2hBHlR+5pDrnAFoeeBNUXjg8JFDcuqhh3GsTPR97JYu5B1DeEYy6XWaYxne3RLcsGDAC3D2I+e5IEEweZua6uT111+SF558SKqL85TH6IVd5uZ9MjQ2I9MEdCwkFhDBCFDbFSDvxwaBuhh44DMyAVbc8rEQqChzAvDAuEVEo6ykAFshOlnkI2yMqBy8RYKj6iBiqvgobw6/c7PSlpFlkIaijOZl4JwQFofIwflLN6Wjewifj1C0sXZYBeN0HESBNYFMgRrndC6MEkfsMnGETHUEY59ICN70UkAePnFE3kOd44mW/VKEEp3dTsJJGhhJ1Gj/7W9AtpmQ1mPFsv9A4U78LqfknEKLy3Lt/IwKJ7Y+/QPZd/JkSo57Nw9CL/Hab3+LvOIMPEVnyu8XCQy9nVAkmUDOCN+hIpAtDj/3nBSC3p/qwQjF6PmPZfhaL0JoBpgxdF9cTso/GI/VOZggb9+r532ed6Fb/fSiuKagC2keOxOh17pWiGQ/8bxkFZSm+nJ2zfFWzPC5NRHPIzTaMzgi7Tf74RWxXhE8DMyPYeYAmYuD+5UJYk4GgDALIXYHCCs8BL0Yjix4l3RuGNVbwt8YqsxAGDsXYVkW85M4E0EI0w+A8ZAQhmNm4Q2FFByAWDlrGQULHh4vCC/TDW9zkTnLsPFMEBzSVWqAXhZCqwjpRhAejuAk2IyZCjtTqHFcmPcolR3+fuDgYTmBjiPTU7Ny7ruLECQHI1ViOUdyCq2cIFmqnvkJ8bsNAYG6ffvlx2+9IG8885AUg6Sm7MFuHzi2H1J0BCICox9dQAiKBEcCYwAerhf/LgQY0vNLx2IizwTGEgIhwrUMw+bAK1ZPNYBODYAXizNsWY0EzxJLJ7hrhgJHhq5HIMx+sb0XNat9CIujHMUmaWd4nOZ3h5JwVnjX+MA1v1l/iZWDgB2cBsEIhJoXQKA61dYi//DjF+XJEy275hlf70STBsYlrLzaf/Nr8SAccfB4idQ13r+NK5fx5HReckGZYxGe0GPS+NBDu45s4sEEcA0LmRV8mY8/XAYKvVEXlspBj2JqLKAAkq2AcjA5HHnhhZSGVucHbsjNzz4TH/ImHHnwCPns1ewHTT+FEYsoPKAZ3O/BmywsNybyAme2HHzqMSlpMcgae2nw3nJTOUfTQ1HXj0l1YgqlHTdQ9wgvcg6TfLpVcwggC2NyZYkHB/OQDLVyIg/jOVQTqwIvNeeqkQFvj2o1KgyKkQ7vKC+/UBFnOIJeemn+VeblCvLiOQgvUraOoVd6W8sAISUXB2CmF0vQNWvUJUwPBwBDYGQ/yUV4uPPwTDm8KDHxeoLS3HoIAukNSjHn6lX0jJzyrN5qCxitEoilAEpJAgBkgCo918MH6hQ4nn3iEQWOBEYyc61BEFoLRFxEwLvEfFpIpi28QHsiQOULYXcuEDgyAU2Gh0abERiNbb2xogwZC4lH1XtwrVhsEBy//r5HgSNBWx0foLgWGHE2NJ4ZczWzoKsfp7hC6t4ZHmM2lHG4ERi5PXXiAOocn5CTR1p3dd/GpIGR8fWuP/1Jpm7elNqGAjkEcCSh4X4cS0jQXzs/K153eNd6jCof/NGHCDGlyQkAYx5IUts1vAtL0nVlDvZaUuB49KWXpBi9/bYyGApm2LTvwjWE3xDeQli0obVIeb7JEr3u5PMJkOMjfhnsJtiDAQnvsenUIdn/6HO7Ntd8J3Yw8l/G/LemtMrM4zGvR2C80j8owyjMp7fIcoo0eDt8jd4gRwZ6/mXCc0wGGBkODStQgCdigu0KWLEOgCc9QAJKEKo0SnyAOUsAIz3TrIwstT+9zgyUDmQgxKq6dKCe0Yfwpx9bEEDGvwUBjG7kxihqzjHj8uG+5sgjj55R4Dg6YoCjC14lh4FPCA2b5JX0KLy+qAGKc+hjuYLSBYLjW6+9IKeOtyE3mAcFoRhhLxEw2qo9FCiuyZCT8WYjJpI4o8DSDHXypaid1Rp3cwmMLOngUIsbStQp3VcDHLsHp+QbgKMVWt0aMKL8Dh4jNw4CYxTaqscaK+WtF5+SHzzywK4Fx6SBkRc+1tEhNz/9BBMTOnYfL0Wn7bzdHkpOOGeQfHOzfR5fMOTmkGPc6iR/JxPTVt/DXHD3Jx9LQVGWnHy4HPmfrecXNzonvzcs1y8hf7MQUuHUY6+8omoh72RQhWTgsz/IcGe/miOKy7Ll0MlSKUAO8W4Nhll7OufBnoTiB9Bh/5EmOfDMq/dFCc+WbGi6EJYnMesLyHV06ugdHJRJhO0XkftTXqBJPskAS3UJHuEyCDgU8aZHxcFyizSyNhEmDAP86OgQ3LKwZeK1TAAe84pBsFqJTgw3KlcTwMv74QDgsqKPgLdEBg08HIZiWUaUi8+kfmoWvM8seJ5G3SP+H8fxMQ8IKTyKAHDQg2QTZC62zjz8gDTWN0lPDwD/Wo/6O6TH8XFZRg6On8z2TCAUKaBhvtGL0CTIYA0gnjwKIGhpqZeyMggPoLEvt2zYgsBujThuj+F42f0LtSCx5ffU67G8nyERvr5DwqKbWHmI4fEzh2iNwBK+W+Mu+eq7Drl47SbCvijuWJW8Y5TAIgMZJxZfcqkWSubBeHTWUWaYQJyO96YvB+Dhz6FMp1jeeekZeeWJM1KDHOxuG7cFjMwzdv3pj6iL61erSE5Y3Dj5WqtKMhgZ4iopx+oxQRE/KfSeuZAiQXBkYEnkLEG5h30ZtUUr8hzoxTDfUODEFzAJx5arK8/8kiLeTCI8SM+BpJKDZ8/e+5KEO7DHyJUr0vPF59C2JPGmXHlc8WN2alEGupFTwbKW10t2Jwk6vBeO7HTcF9ShgWhF8k4yNvTA5h3fu/DFCKtSjsMod8kw682SvQRGJvo+/YOMdg3iLSvo01coBw47E55/sse80/34rPbfcMtIH72HNGk4dViannxeEY728rBAkc4jCcqcS70AsG40Jb6AxfM4SC4cRWCPZkAAYAEhVpZXEAzpPdpSXMqzpDdmScyp+kMU+FvTL/O93KwRYhcMMxdsOU7q6216t+l4UDPMh3UpxBwmySrGu8lWjeJ3ihYw7KrexppF5ONHRkZA8smTp596Cr0qa+TKlR5sAI4QGS72NESs3iEchgfrn5PZaTBa4cW2tR2Uhx49Bv3YQhMY86UgO1fyEcLNRe41F9efC0DPtWmv8tI2mvriPcpN948P3eIa19Y5Gh7q6PiMnLvcJd93DqD7CBYf5jBE1o1wrhrrlncYBo+qfo/GBJuBRU52BkhtETS9hsRfJbRvf/HGWXn3qdMgURk52N0ybgsYeVFLDKF8/jlCqt1rFjb2C6Yn2QbWaqKQF0siGKakh7HdY6PzIHnk6ncz655HRXOzAsUcrDx34xi5fBn1i19sCIzjw37pvkoqd2IGmnXduahx3HegSOoa8jddwEyO+uXGNfRvQ/im7fkXpOrgwaTNZ4Di7wGKQ2oyO3DIKfUtRUmBctIfcps7ctHQ07mgFkysgTz83LNSdfjobR7l/trdAkb+ZOTPrN5RFzkOkOge6JMbg0MyDkJLFDmsDDBH1dwB74ylCwRHqttwIyhaOTkrRGoBI8E0CpYl5xGCWlEhyo3AUGXdqdJQ5QaWKz3GEMCX83MuRQFWV3HwrkAuWa3hwzkQFBfxnHmRk/RA0YfAmYGFTgChURcm86bGVoDj0+p8LwMYb/RMKnDkItsYBlIoDxQXv7S4IO65SeQt3arE5NTpQ9BmbVGqPxzRNGQIsREYSabJhydcjmvIgQ046Ajn5xqgaRzd5pLhd0Zy2d2E+wdx7mTjrgXStav+DISVMwG+1rhVACAWuvXA2z8PQttn33Yirzqn3qI6j2DFoUp3CI7rACOl44wLjJGT0mATRxa2zCjC1wEFjk0VRfKL18/KS089sqvA8baB0TAePDKIAU8jj+WbmUE4AcWe+Bs9SgJnWWWOHDuT2Eth3ubauRmEMqCWgeQ8wykhvH872kLW1ufLoROlCXOhPgAzz2PRH4vwO5AML0JHAareVKAz+W5Vd2F+bvDCBRn47jvl8R19oDQhoI0NGiFjyu8dePwJVZYSgKzXInInvil0PcDPeVUDZQAnyyFajhSrY643CCQ3rs5D6suvFHKOvfoqwlmb1wYyzDX49ccyiFUs6fxNh4ulvrnQNiGt+5HGC5gsoxlOCSwXgvWHic4H1iMIDqxBzcKkk4UvbE4eJqY85KzSoQW6BPUOMyS2yZEx8S5LJzzhuZmgFIBGf/zN9+44TLzZZ+221+NzaMa0GwFAzgAgh+Q6VHRGZoywpTGPIgCqEmUAOwAjySe5ZoE+VWvIFjW4I2nKy7SAcbXpPO6zA8BC8FTSbyTpAFwIjATKCN5DdR1VKsKj4DXmPq3aSXqMWchNct9ZzGGUw3NASYcjgOfFPR+Wqoo6OX3KWNB9d6FHunomAN4I59L7BFAYaUADGDLSKBlnaMUSHAtRZ/jU2QflUFuzet2P/LjfJlbCTyoAOOZYQIjzy8uJASOBPMMW+mS42IFoD7uOkI2rgHHNQ8LoRcyjZvjYYYpuZONnHhcKWNCR3ZsHgGWJi31em0dnkq6+MenpxzYwDk/Spa5PSdsRFRm+xv9i8Btrc6U4qypiEHvVAkZ17QBHz8yUHKgolJ+8+YIBjqwptW7MmuvYWb/cETCudwlj7e1gEH6K0Gom8loVCfNaJFJ0XIR2IgrGm594UuofeGBd3dQ7MZW93nJfU4HKhSYKA5IocvXcrOJ8nXjzLXFCEPl+GckC40ifV3lDJeiyfvyNt1RtWfygHu7wxXMyARbiMmjxXDnXtxSipY9zXfIV720n7vEKVsrHXn1NAeRmY7LjknR//jW++MvSCJJNI7zF2Cp9/XevpDlkYbFERnrnxIU8FwF2s0GpvwLkQasaq6W6EvVwKwyVbuw1cyHXfmEWtWwRqTvaJq1n9xYZZz2bcs20NuBgsnNMe06g2LxnaFyu4/npgxcZZo6QSjbwbNJxr1jaECV5BhNmOdRvWLPHhsEReHUUELBqEQmAnKjDLFQnuQYjjc2H8eVmzaMCSYBlnknIYemNn/WKVL5RAuSGZ0l5u2wAMRVp2A6Lbaoys4zQON8/N+sFW9UnJx84KicePCGTUz755psudAxxmc8jfCXbBeN08cwZbbAW8F1ZRJ1lS8s+efDRU0gnFUsQ9mG5CKGDliFf0R6IJzmGeUFrEOLsSjZG04rY6/TKmMuzRhq+Y2A8xW6P2tfYn8CohA7gfDiw5QOMnVj8l6IkxAkb5OB1S1KPxJxr3QNyvXsQJS1zMj4B8iHVfNJxgVwQmMdkvjLmkfOjrCSpmRqDfl+6IgAZpxQF8ck9O43vWYn85O2X5bWnHpSqIpzTDhcASCkwTrOtC5iQuTlgQj5SkVAVhx7FdZRCzEwGpQFlEAdQGJ5Kz4zA2PXnP8tUdzc8jgJpPlKSEBgXUL/GiS7dkSsnAYxUcblfBoGR2qiD58+howHEGB5AWDtBIiMZYLRswrrIns/+jCjBoPpTI4Cx8WBRQvCiHBsXP/MAyPozZ6T5scc2vMcsLen47a9QmxZSjOfWo+yBt7F4BJ2OmblsGeiCd4ui89WJgsohYMZS/JxyfiTyREjjxwRMD5I/LXk8voc50OrmOpAu4FHmrA+OjGgMIh87gHIOdog4/uY7qnZTj0QWsBFIOEPCo5iCB9k3NCx9aDTcg5ZQHpRhqMkbRJkwOQFsa8SJFJ5NFu6bE/fPWYy8FJCELFJrLMNripqlH0SaKEB0NQeJ3xl2ZJkIvVGOLPzMpHdJzxL3kHqvS8grutB70eWaWa1nZJiXszmfumU8L6WVFcjNP4iuIvuk7+Y4yDg3DTIOtU4BbUZHRAIeiukBBvRuvYh8udHUNw3M2bYH2vC9OyJZKMxXYEeTEEdYR2+LflKEz65+SdCjDPjq86yK7+3+mvK5Y68rKo7tu2IDTWVPJdLAHotGOyrmN4tpXwCjEz8L8bMIi5LSQsOTm4Ow+/SkS673DMnYJCJ7iLx4fCEQjeD9ATzXsFj5BgKcHeQUeSem9UPOXxhas1OILFahIfUv3v6BvP30SYRVoau7g0dKgXEOCeyO3/0GD+qKAsZELEKSPLqvYUWC/BYL5w/+4AcpBUay4To/+ghC533SBK+Dk3ciEhC9mg4AYya+mCfeelsK7qPuEXbVG5VnPZU4nHw7wKi+ZACZ/m+/kWHkL5n3ofpRRc2tYVWCCEkrQz0eKW1oVAzVRN4oj8nQ+/Xf/0pcUAthiJa5accm9YkkPPb1RmWibxzfQUwk8ADLmppk34kTikG82UKLQMmF01RPj7jRHYZeZh4mh7ZTTsiRrU+sCSDszvA78+SNjzwqTQ8/vOln7eDv/jaemg0YGWazIYEHHsQImg909g9IR9+AzLqhoGRz8gmM3Kz3ZEMb1AmZOG4Mu4ahjONHfpDe3xJCrxYwKiBkOQbCd4bSTrbahwEEAqMDwEiPMB2vpQE8F/HcBXAuKlJIwQEAIzt1kP3KkOnc9KwSCjj94KNQnSlRwHjl6k2Ii7Mek+FIkFRU4T0YtVQ5x1D1ifMQBgHgsqHyA9BUbTrcpOKQlhh6FJ9FzXG1XiBQEmBt5ResOiTTc90RT2u1HPTVN6x9r0FytXucAEjzftCjzIXcXD7sWoeWXLXlZVCtyUHYFULwBEKEpL0ItXqwjaJ2tQts3ampBdjNxg8hKNok6ZQYgQnO/FToMSA6ALF5LHwIjo0VOfJffvamvHT2yW18/rZ+6JQCowcx+2vv/xp3fEkBYxHExeMH71EP5NZG+r2K9XnomWdSWh/GHEPnhx8irDYA8kYRat+cCT1GMjI7v5+TbDQ+ZSj1TksLtn4LUn8EggWFw0nA2SjPervAyDOlx8WowOzAoFQCFNfzRpljZG1jHtRKTr71jvLibnkWmAv95jMZ+L5diZgfR166MMEzY3/fwvyydLejLRDqzMgOZSeURgDUnYq985llfS47j+QUIDd+GpNwaeKO7Xx2B24syCAA31lVDq/x3Tv+3NTf9Z12RBMc44DREun2QGZuBI2Le8YmpRd6rOMorqdXYnmMzAuyNjK0xJyjGRrEBF4AD4fsUdXgGGOZhB4zn6g6YdiAkfhCYFQAZDpVAdQvMvdF9RkCYy5Cr7kAAw7K05FAQ2AkcBIc6xtaFTguIppxGcDYdXMQ72NKAaX3SnTd8BjVueDDIkEf2rhBNg+C9jX1NXLmidPiRBgRTTgMl9GsvFDET4ZJQXaxe3z0GNPY6UQJLCjZHbzJSGyusNSF7ydjR/VA5K/wGPlPI+ZKjThjs2ofbdlB9YZ4IDWBluSfUhAN67AAaUD0jBqt9kGgHEM4uX9oBgIBLhmC1NwMPGjjc2x9GG3AyGUDgdHqT0BwdE8NyPMPtsp/+vl/lJYDm6dY7tVTfU+Ase/6vAz3Qdj60CEwF0F/T6FIN72B9t//XubhvTIktx8EjkSD9WnXL88h5OZUHuP91P+RwNgNtRh21qhDuQPFGOLzrPy+DfW4pR/hwbL6/XL01ddV/VgyY/LGDbkBMMnOTZeTWABRjSZ+uKaDKpyaBaIEgZE9NuPHPHrxdf7+fRAmIookVQOy1EbDNQMhgctoJIv6tmzUiLVCwLyytXXLOWq2T2uH2PoiatsoKH709PrlIQsoNWqHXCDzOsdeeyOlKj/J2H537WPFD22xQyslZV7IEiitLhSGjwEYhyE3SbB0wYv0ALxCYKSCLYJcWbasAAAVMQcz+yIAYgVeX0ExxMbxWjZylCSYsFZSsSkBbKocg5hC1iyAM9NsBRUBaETxXrJQ2e+R+zN3zqgBZdhYd8h8JRc+foZGkSNtPXRE2lqNPo4XLl0HU3UI9Y8URgeIKUKOgboMry4jjBrwzYPEg/wliDLHjhxAfeQxRdoiJnHhbhGD+B6LXWvdV/Z/ZG6VJx8FyKjyE/qQBEZcn8rxsS7SBEYVnuW/LTBcBUUClunNmeIERfgukozDnOfqUEnPWCg2B6HWStQf1+D6KxFOdmL/TPOz+J4grtsFoXSGWi9cuwFdWLYKM8FbnbUtW29idKbJ6FUaPFANwhdNHjp9XH74xktyrLkepCBbKDju+bhXz3tKgZGr7qvv/woPYlCOP1gmJXCb40cszOZVk1obJMRS2booWWCklFnXZZfyFE/Qo9mlZRmJHhyGPG988olMdnVBKQZdNY4mAsYV1DC6lQRaRXOLHHnxxaRrDrnoaP/975D+WYaqTmIvbx4MznYwOTMgyExgLEBNk33wPl3/4DcyMzgm1fvy5TDCvRsp2lCFqOOSWwKegOTCC6W6TioJU8yP03PEslyxeKnBmmiQocrctBs1r9tBHrtXE8G9+NzV6dn0COlxeZDLpg5rZ2+fjMCbdyNs54HWqDUcWEQHMb+4ITrOwUk+bNaLKEYmJv9cfJeZU1T9GJGD9IAxGqbwOAg9jFwUYcJn+J35Z+bgyDiNcgMQcR+l8wrPlH+bGhsD2QXF/6fOSMP+BhkAy/aLby/JyJjRizYNxf8ZIIAZg3lHiK5DNs4DRnfA55ZytHh7/PQRqd9frfZgc+cAcm7WiAJI8xHeLTRLWrJxDZWlxagBNXJ+lki4tT8Zq36zxRX/toCmyhRJSDSYx/XA0yX5xovr58hAODnAbicYxWwdxvpCJZpgDNADkPNlO8E8BYyN2OrhRVrlJNZ+fixSBsYmoKLTK5faR5SqDscKJeishYJajcMi9I6VXxwVJ+ocZyeGZR6LjvdeeV5++RevSGu1bdEcHypOeGXb/8d7AoycjDkplx9oVhPc7RaBb2QWJXb+u98hdzSmxM5ZIJ5orAIjOnKfePPNuwKMXJWyyTM9LrI9WcZAlRgWw6dSfNuS75tGDq2h1SiQj8+zci4yPHcvPPfDt+W5W3JzWVnr55KNHO6MmcMFMMblcMdNFaXgq70AACAASURBVKUsR5oq7XFuoOXK3F7nZdSdufzqPrUBxEtT3OqKQN3xwQeK2bqR5CGJDL1g8jIVUHPkiBIxSGXEY/u/8jvnE+KB0TozPqsESDfCreyEMTLtQsnHDIBy1hArtwGjkuGy9dMMYwpOR+SjiACISZ+NlSkzx+8EN3pgVNUhMLIOUZ3DBk23o8g7To2OQeQ7T4Ejhck7b/atKuOkAxTB+TRBgTwj1DaCpRpABw7vPMh96DxRXZwv9WB+1++vkbLyInw+RE0A4EUAplyQzCqKIAhgysgVILRbW1m+CoyJ7pZFVOJrHiwQ1it18xIY0Y+RAVd64Nx3BoLf00r0GwsLk6zkg1CBNbIhyOAA78IabAHWXFcrzVWVUoq+mvFjeMotf/qqQy5c6VbgGA+MDDVTe5V6PbR1UQYWH/55gOqYlBQXyt+994r8+PknpMRKtdyPwMgauGsQGg/B8EfhMSZadXNCHu71SF+XG8SMhg2JGXfyFabY+bXf/AZ1lpNKRow5tkTDKm4vrKpWwMgaxu0cJJnc+PhjqAb13fIxVq7sANib65FUbufcksmz8j50o4ZxbAC53mPHjFxvkoouVNXphXjARnJz0xMIVUMiLgdst5Nvv7cmVL2ECa/9t/+OfINLFfATuNcrzSDDtesauniMeVU+j6H3ctSYbseYgIfd/fGfFZv6JPRl2YYq0RiFzXo6FsBk5qLqbVWPq8fWLWBN8InIcmzhNIJw69TcAlo6YWGCpsP0GhcRBnXTK8JgjV4AYdNlhO5UnSM8RgdyhgRHKyqllHBsp7psgeM6p58D0PVhXhsaHlYe46kTJ+GlRhUwkowTQhgxIw2hXv4HAFg2tUojCKN64TWG0SrNsbIkTz76gLz+0tPSWFMhJQBZhjWdFFkHEKRQ9OvWq4jLKS6wETRLKACMBMdZeLCDcy4QY2YVOYbeYna2AYz59L6xuKAmbQuAsbka4Egwt6VcIrBPZ9+EvP/Bt9LdO4JcLkLaysJmOyv+RpsobzpNCjOiChznEcYmODbXOOWffv4jeeGJx41zv3+B8X0TGNcPR62SPrDqP/7aaykBA+uJ2InAyNAmyTDM+fGZqajJRxkFGHaY9Fm2sjBrhCHYGJl5M65mtzJWw8mjyLOiID9RnpXs4BtgB0+OBGT/6dPS8uSTSTEseWySm2YHBjb0rOhRETycoGgfB3jYyTEKgP78J6xM0+UE5Ooo25docKIc6vWp6ALrrQ7BO6N3vV3DD6WOq+hIEsHEcfxMKerQEgsTGMQtl2RhgmMY/n5iNG+XbVN1XAqMc1PeJIDRDWbqGEgyC+h/yCbJfkz0PrakQnNh1XIK03EItYrpphoMn6PVnCBA8hZSZ9yJFmSAtYkc5s2BfjWZP/n0kyjeP6xKNy5BjKK7d1IWl5ADVOFCKuTE6g6Zw/S5JhCb9MtZAOPf/OgNOdXaCJm42PNu9EO0cnR2yE6RxdYk/XDMuBwe04OzZIxC53YCufYxgCPLNMbRRYm2cZZXSiYBEgID9BjrayqlaV9dTCgdYVM2aD6PRcKfvryCewFCjvIOeV0GQFp1mARG9DSAwIYR+p3FPXNNj8jLyMH+w1++J62Ntarchtu9HikNpQbxIDDHSBIDafcsFUg0rBW3s7YOIt2vJ6WMkqyhdiIwsk6PhKAQ9CQpc8bwprUq5uQ/OuCX3usLilZOpZiSLYYJk7FBrJ50EazOR6TpkUeSAkYFahCSJ3PuyOlSgPyt91iFG3E9XABVHzqIPPKLq+FGBax/+I24kKuhss2BtuJ1vUVVVH8R3dADYcU+5aJhO8OW9OrZw1JFG06UKOBPNHheLNtYQX7p+BtvSvEubGSd7PdpN+zH3CRBMQTSCuXlfADNaeQp/biflFGjDBy1XFl+YNTdZag6SvU7F6EbREpKEaWgh8du9f3oJuJAX8jjEBuvqCyTof4R+eJctwyhn6c17B4gO3nMz0JH1euC4gvUX155Vn7xzgsIldrF9S3kuvesE6VohsXGBDxzAuM4vPJhkI8GXEankRIKo0PqrqWlUZrrGxQ4WpJz9Og//OqK/P7zK2D8hqG+YxcdsKxjAb8RROcCZ2ZiRNJDHvnpG8/IT998VuqQ02QnFUXhWeX0bMOCYZMHO7XAiITqNQAjQ6obAeN2hjGTAQXaZDvPId7mVuiRrZ9OPFR2i/CBQehwgdARUm2u9p/aWv8/SvQxnOxHiKTtVIkit8SPNQpEkIOrf/DBTdmd7okJVSPKhQ8XPYdPlWFeufWhpewfCSoEkHiCCpmorHVNA3GH5Rnr5Rbp0d6Exzk26FWMVi6gEjFbUzlxK9DG9bHUpwn1rxQxSKSaZOn9kvhIZZ+yxsZUnoY+1jZYwGMBo8KhNNTnmcBIVuYGOcY8MFSpGMMxv+CVc919MorShYYD+xFqzJWOmxNysQN9Kc02VXZgZA6TwOiZm1Lvb6mvlX/82Xvy9jOPbsMVpv6QXiww+lFK8113r/SPT2Fx4AMZO13qa6ukualBgSPFAiwI7EQo9V//8A3E5CdtwEh2LM/NxoS1nWoUcnoEx7KSQvnf/uoteff5J5WE3+r+6gt4G8AYt84wiclWlUzSRkopMDJ3dBU5Rh/i1YeR31uPfj+JfnddEK/mREfGIqn3qRo7DRhJuLkJ0XWGUWvr0ccSnkh8H0t2Gun8HkocCNGlojEyiT1X30dI27uwbhH+EsK47dSsTbLnJEOn3WC6EnQLihwgzJQp7dREg9fBRs9pCEFRas7yqJTwwFdfQCDgiqnhmliRR01Csyz3QEsf2KYFHQ8oBpEo95Sq54bHUaQlUzWJ4efWBGxe7scuJNcgJxgIROXISy9LZcvu71ieSjvu6GOtU8e37jnH7d8FItC/ff4N7v2iHDl2UEIrDrlwdVDa0SJtEcSg+Jxh2hIa+AIc50z1nh8+/yjA8V1p2GK/0rtp43kQoQiMF3v6pAPkNIarq1HreOJImxwywZHnQ6/xj1+3yx/gNTK8aniNKrZsAp0FjjGQLM4EIRHA2DM6Lq8+eUb+j7/5sRw/2GDsb6+PXPeC46BvRwIjiS/wGL2Qf9qI+LKdpRI7DRhXiTDIUaynxMNco1UCQI+RILCV4UOu7BqAMRL0yzHk8ErRAix+0Ku7CmD0eyMq1Lle7o7h8X7Iy7H0g8BGMKTiTRFahSUaStkIpB52oyirr0N95BuroXLKyl17/9+Rd5nfkDHMdk/d6NAxgb6YLMlgHjqVi6f1bKt0dlH/ScbsevWffC97NRodYiJyGOVG25n33MpzoN+bwAKb5NxueUfc/uR4nuu8gZKNi2Co5sh+1DdOQwnp/IV2GRujKDnyljYlmzxEVBYDXpmEs8DQbq0zW37x1ln5yevPSxmILdRKZXhXCXbv8EGAbMcC+evL12RgZBxi6+VyGmpTBxqbVINmjq7+cfmfH3wjNyBKztIaBW5KBw8rDHWtFpAZ4OhIj4oPDN6JySnJwWt/++5z8ssfvYzQM8pIVr1FM6zKNygzraFP4XfUVrpBJPL4VXkON0rclSB8zVZn3G53pNRjVKUSyKUtIFzGUgl2W080FGMRxfU5BUVgLL6T0uL6HQeMSQgOJAtSyd5cFqzTY1xBjdRxsCuLE5RCWG23yKo78vIrqGU0ugEQ/LxIwPMe0ktcgGQa/8ZnlLqrrIkka3O9QU+PxJRweAVkmeeUupE1jPrH3xr1jxAGKFyHdMNemtcQWl4KRe+at2hdO7370atXpa6RAvTw7lfbDcWu2OoQ4/MtS9tzz0t1W1uyt0bvdx9YgKo95652oJ9hh+SC1V7VfEDGRqH3e+06hAp8ECq/9fsRQO5uHimmEFRxnmjbL//48/dQ39hm1PyB2WlvJrzTTTSM+sUvL12W9u4eISv1GBbyx9qOKHAMIK/6PbznPyHfOAbNVTHbWKlrUvldAiLrKA3lHqvfZMBL5vmIHKlzyv/1dz9CJw6TpUrPUQkMmF6mpbSDv8xh0X5zcERuDIxJ98ikuOCVR9AXMwKPlqBYAnCsKXfKg0db5VBLM3Rhk49MphQYky2u3045tmSBcQJarTcQzi2orJKTb7yBgt7todwnYxN7zuroK69KOXQ/tzIIZu0gkaSnRVROM5HMms9jdBcJQs2Dg6Ua63WmoLRfE0oqyipzE+bcrHNVpRWQgZvBwocdO45BTceyq2KYohVW/3ffKg92vbZkqpwHjYFZzpMHogNLaSgrdzeG3WPkoq71WGIBetrsKjzGRT+A8cWXbqvn5N24Dv0Z228BCxy/7uqX3MpqqdtXrcDxwqWbIK7EGv9aZ0JVHsrQeabHpRDfy79+93n5+XsvSCmecQLjdqcJUm0RN7zHr76/JB9+fcEARywOudXW1ihwJDD+GZvHyxpJSsZZsnFK/+cWYAyhznIeAvMZiy75i2cekv/00x9JS+N+QxJPSeMp3TsjH4xj9Q6NykdfnZMvwYbt6J8CKJo2D4MIFYnVZbbWFstfvnZW3nzpRam9DdH/1AJjkjqlq3JhufkpF/BOBoj4kGxnONf+ECZzPqkGRtfQkHTAc89yrKAerzxhLpCNorkwcEPizKYxrE6dnS1Yo1gCACNxZ71cov06yURlWcVQjxc1Y5kq92Z5odyP4u7X//iRquOkfu2Bw4nF3Y18q0tmJwMqpKyYqEnWV271y2/lGKfRhHujc4x52wJve+11bvUc9Pt3jwUIjh9cbBeCYx0WggTH/oFpufA9OnGYZBz71RAc55FP885MyMGmOgWMbzz7hJRCfYtjN4RT7ddDcDx/o0++guc8jZKZpsYGeeKxRxQ4doGI828ffQtt2WFDFJYiDAoc7R4jOosomKT6UBiqVmC/eieE7V5/8tYr6OHIkCqjjgRH5hzT4CX65EJ7l3z4xTlI0nXJ2AKYx1Eb18EERnqLZ44elCfQOPqee4zJdrbYTC5sK18NpWAC3cs5FOQ2H0EH+ObEHeBnJhZV+6tsdAXfSjiXHur0zZvIq06DBQqyiNI5tA3c0EVqMoKEs975KA8E3hu9uI0GlXLY6qjy4EGlM7tevaNq/wUQUu2/AIwbhT4VaCGnt4ScIwvaE7EwN7sf9AbZ9Lj3ulu1uGk485Aq/7ADGvOLV3/97+InYxls1up9iUt5rAbSNCNzn1W41rs11CIGjNl5EAFaqLMLrzGRPYxznMWXGao9r7+RchWeu3W9+nO2bgGWM3x5pVM6oDJVV4f+nrUN6BwyKVfbb8isawHfB+Qc2VLDHAFIuHkX5mQRJRwt+yvlf/+b/yCvPf1wDBhvk4S59SvY2hECaCM4AGLO59+ck/abPdKCsPKDD5xCt5oiNEAekY8+vSSDo2hUbbWnUiLqVmhU6eKs9vMM4/vnmxtFHfysPHS8TX75wzflsZOHVKNmLhtIYPrwqwvyr+9/KL2j0CvOyoPYAsA11oVL8tJCcqS+Qp557GF57rEHpQ3sYdW4WX1+8nnclHqM1B6k3iRX3FQ0aW67VYqMt8EQYoZcEgSAqRySUjm0JNtOkTnZAc/EkV8IZuzbt91dg3k31vT1ffUV2t/E6pjWe8x4T9Yj31gsRzZPTnbQZlSBSWQ7EmW6oOBSUIgmzADGbPZ92aZBIGQx/wDaTDEVwHwbW4nFK/hw4UBi1sryEvrcrV+mMQNx906EY7PzClQ0YbtLNOxmUeD9q38TP8pRDm8gam48v2hcq57ft1L6/G7TbdKH3SYLcFJmGO/by5dQutEjxTX7QRjbLyMIq15BzpGNjiO2nCPDjgE0TvZOD2PB7JK3AIr/5Wc/lENmpwmq5xhEzuQn8W26tNs6rJV3vNHXr1pynXzgpDS3NsvlrlH5/afX0PjY7Jkap2yzAm+ScnEcTOW4XOMofZmUYlQqPHvmpPzsjaflROs+hE4n5MNvLslH8BR70fgana0VMELQ1tjM8fzpVvnbt8/KSTQTLyaBx+pQEt83cpOrSykwJtsk2CqQhqihmvxS2fDVrhPKTvPrgXPMa0WjYvZjjBO53uypcIGY0vnHP6rmt3mFOVIKwXTm8jLtSvEqBGAo5Bc4s9DS5s4VHeiVeeYjMjkeglqNR3WkIGOTggDxAugkj/R88Tl62DkUCGVt0t9ws2td73WWfBAQWWvISAfZmQfPnk0o2EAN0o4//B4gnabCu4m8WLtcYPG+fYqNSi/5bg2DtPQr9PgLgc1bkZDNy3OxwDun0KmenfupM8vdsvX98jkERm4MKxIcv70xKM7q/bIfYVWC40XkHAmO1iAwhrCCDAIU/XOT4syMyJsAx79+93UFjlGSUsjH2aC2cqfajjb4+spV+fOX36hTfOKpJ6QWfAmC4ydfdihwVIRdAr95EXZgpEe3HHLL7MyYLOBYBMfHj6PRRGMNmlxPyvmOm/AaKcqAWGumybS3AeOZtmb5x5++KWfPxAh/Rp7IVAq4jcVGyoGx+9NPZbyzE+LdZPWVJvRe6RkxdLiC0lCuuFPZJSGZzhK8J1sBZ0XSMK+zFIQUdmNwsPHYXRrM0VKHNIIQ6MGzz0gdtE6tQQAd/v576fvma0zs6C+IesO1YL31k+RnTI8vQoR8QbXiSQNzc9/JU9IMrdf1BOHpXd+ADFwhFgj0YhPZi94nZeSojFQDNuvhFPfq3OzKKbrOXpM5aKfFc6QgQ6KhJA1x7cXboNy02Tnq13eWBSxg5FkRGL7s7JFvuwakrKxEgePgyKy0dwzKzAwYqaGwIqpwW44sKXAMzA4BHJcBjK8h5/i6lDgLleYqgXG3eY20wSSjLuiM8vUX30CByCenMSfUNh2Q7p4xBY6jk/Aczaimqm60eYwEiyIHZPzQlmoAwgIER0tZZ/WuZ2KhTGC0hgmMB/ZVyd+/96K888wjUOSxL6bvTEEnpcCYTB9AXo/FiFyOojnta3gYtiiBZv+qJHsOqiQA4dwo6MRK1us2Cm6tDh4L7OBh5qLu5teVOUG2zCI4xeuc8voHUHc4eP485NrQSBiybSTTpGJw8bXgCoJg45E5tJXi7znQT6S6DXOe7E233hi+dEl6v/pSedbHIDCfCKyVTB3KeJj/bThzRiiqvtExU3FNqwsK2K33669lBOdZVpmjRPATnSPB+ybF15FT3Y5G26m8Jn2s7bcAWxva2xvOoxvHNwihXunsEidCeSVgvbt8IentGZUe5NzcqIFFyxl1YgTHkBti6LOTYEyWy0/feVXeefZhqSkj+xtUHOXh7BBV7SRNyWQQtz6IAXzyOcQ8oCl75OQJOXK4FX0sx+SjL6/K8NSCUdJIYAQhxwql8iOyM1awRWV2waME4yOwUdRsk8XX09OzVJPo1RFGZemSX/7yjefkH37yJmxXDOUcM6e4hdrQewOM9BiRo2FS+nZBabP7o9RVMMFxIqZsWRv6/MUrzShwVgQKqMmHQaAAOJeh00eyI1lNzWSPd7v7sYieZRGTo34lH0fmpgUgyV7/7XwmiTkTUCviRjarekDR3LTm6DE5AJLNZqUu9lKN8iqAzgOJFW8oU0ehg3lXCKLmTynQv1urZt7Tdqg2uSFOYejZJiZtKfk+LKjcCeTubsemet/71wKUUrvY3iEXr3TIErybKlMysL2jT673TYk/FMsfrlDHFUpVUxDlqKook7//EYr/XzwtZWjCzLHCOkD4TXfre5DKuzKE7hkff3dBekfGpA5pnyOHWmXME5Qvvu+RAeQM2VdyBSDHzRoW94g9MpdQqB9AXaIf/Suphcu+k7d4kIvzUpYdlf/8sx9jYfEylIfQVoz9JZNSzVn/alMKjEyeqhAjlEM2CqVuJYy52Y0jMPR/952qmauszVWarYka4G6lRIIkoxuQDmNfRXpARzDRbyfBJf6aCU4EkMXAMgrgn16jrZqMx0xPj2UaLFSnk8eQIRmp9KJZi0hl/IAvovbh37ifNdLx0JUjNFL/wANJh8CTvSepVgDa7Fmxv07xgQ6IDzAnzLxscdmtakHcnzahru0ykiVKJ/U2FlS3cz56391tAQscv7rWK+GMPKlvqFIX1DPskuu9qLubZRcKPG4AxhVIEfqwMCM4HqjNl/8V4PjGM48pcFxBVI3gyHTFbgTHcbQI+/i783Lu/GXZV1MtJ8EWhQqlnLvQJR0IOfuCKNYAMFoMe6apCI7UmTUWBuBWYKEx7/VICHZKBIyPHq5TwPjoqaMmMGIvFb26cwJTSoExxkq9CVbq+sSX7WSlchIeBCgOoJC8HAUx63knVokEwUXpXba23tY3cQ61gmy/REYqgYULgSrU/Dm2iehinRyb9jKUR1ZtPpqIHn/9Tcm3NQFOJsdq78WYzEXzC5kPchLJNWzOe7u9K5UX+803KvdpiI8jvEvx5rih9FvPQ791IQxm61mpg9zU3Rix87soZVXGM7NeXpb9KylunldWroQh2BFeD22BRBYgOF4fnZKvrvaq/ocEx2ynU24OueRm15ACRz9KEAiMHARH9/yYAsef/8XLChxLnaWr5R67Me/oA9ARHLugktN1HWVtqDmsaoaEHOT06DVeRy/HEeRhOdi7dQX7cw6zgJHXTGCcXUCONg4YowizCjzGn73+tPznv/4RJPacNmDcGucjpcCYTINcGmC1wB99viginmpK/sjly+h/+IWUYNXP1X+iSW5Vho2yXs/fmd4lyRo3oa0Zwo2zRk5uxro5vX1NhUpqLJ4cRe1Nkjn8CDEzf8jyDXvRfQb0FsloZQjVei0TPd0IHgQq+0iGGaz0TNGLkR1GWFZBYCCbl+xW1dAVJ5gNeacihD9KwA6lCPhW2j2pvCdynoPnvlOycvSwE+U9VSj1IkKps6FbunJs59SrGmyzXRoE0g+hTGO95tYqt4sQ9hRC2LT7YfSH3IpdtvOa9LF3hgWYb+sdmZJvLqJkwTUjBaUl0BkuRxQmIoOD49KJAviZhRhrNeRfQB5/UvbXVsgPX31e3gI4NlaVKs8plnfcGdeWzFksobUUNzpvo+OUkuuQTrTvKinJl0b0dVySbLnWPiAd17sVMKal58iCx2g8zRGF4o0b3iJ7YTKUmr6C3porxkKCwNhQli//+L+8K++99Kz6GysAFKP3Nhioia4jpcB4u1qpuaC7s1wj1XR3tnliuQI1QtcrV6B3whyjF359vKZnMjfc2oe1b2Pt7UKQZIH/eiOVdYwsb2lFrWCiPoDJiCxYOUqq/zAk2vzEE9tKclnLlF1fDk6dF9R42H2FuVN21dhu1RuG//u//Rbe7EWl9nPiYfSDQ1g50fBh4XINuXE+O4e1RurtfE32/L6jk9NyDnnHaz0DaNCdL63wmjiuDU1J59CszMzOSwBNl9OwQA15fTLnnldyce+cPSN/9crjq3WOliH5neLY8eFVuwg7wHHWMy/fX+8EOakbgOdFBGmf5BaWwqNEO6/xSfFF8sUTRN4RSjgcEbBO5/EeH+ZZAw1RMx41JN9a62vkJy88KW+efUzqbkPuLZmHMaXASM+JK2/frGvDtlOrOqUIzxEYs1OsU8pyke5PPjZKAyBWnSi8qfJZ8E4WQPRIRQ9Edc8wyXqmpiSMkIjVWIUeHIGazW83K/D3I6/X8NDDCqwybYrwBFx6NfROnNXVtxTP2290Mt087KzWhocekgOPPrqtwMjzm7h+XW7gnmwkOsDvOhmv/ZCWc1ZVqpZVDlO1P5mH+U72WQBBgLnFMFoGUfieXv16g2UaVPfJQ7u0EwijpnpBdyfnr9+zeyzAkOBlAOOVG8itQVS8uqZS8iuqpW/KLdfxt6HhCRT9eyUdpJNFNGQgOBZlrShw/Ou/MOocCYgKFFdL83ZJ7tGcECPw+Ah2g1CX+vzCRekdm4EknANNo+FgQEEnkF6KlhtlsoyOJCvwEDcCxp++8jTqFt+VqvKKlD8EKQVG9gG89v6vEZICRRdlApUJurvzCqiUwnq17SriJimmCzVz+QVQYAAwJiLG2BmQ8c10U2nlZDy41f5+DOu+tDVR6lVt1tERaT0CWTP0FYwfLItgv8TZydT0f0zGXkZnjd9JBtrMnETHj4J1OmtQeKEDC5aVtEyhoPp2NgGmrQz91n4pZYkGQrzr1aOSjdrx/Rx66wVVU+fmxx/f9sVEMnbV++wuC2DtKz1j03IJBMWJmWkw35zI31erixgamZAhlHS4JmZkEd4jwdEzP6HA8Y1nn5Q3nn9KDkLirBQyliq0SkIO/7NqH3aBKQh03DgW4DHeQA725ug0OnFMynV4jVO+bEnLqZRIADKa8BrvC2CkZ3MVwBgO+FT3BNaDxQ/DK3DDK/Bg0muSoxBhtntHqbi3U9Au7UIn9jwA44lHyhMqztwtcNDAaNxRq3lyEKtgkm8oTp5ocMFCYGQemnm8Q8jjracJu5VnhXlPlvT0f/sN6N1pchTPa6K+ldZnTI4GlOh6FoTvj7/+ekrVmrZyHfq9u8gCmPsQqJIl/CQxp/1Gt1zuHpQg5MoqykukGDk2F/KN7dcH5UbfGAQDAmijZGw5jkzZV10u7zz/uLx99lEpAx+AebtVULxzAuZdNSBzhtzUABjQFiFciBce4yfolvHBN5DRW8xVXIu05aAsoWxjDtqyPuQZOdJWkLVFjpF/f/BgvfyfP39Xzj70QMqvIaUeo292VklqLS8F5TgKpEtQynArMK5IP2TEGDKrRJPPNjR6VYSPFA4log0FEyWiDY8xkfzYTgLGrZSOxJstGY/R6GBhgM+BRx9D+Pahbc9VWJ0rprq7lTg3RboT9Trk9VBy7TpILixuPsRcHtiwqR5cPFGJh6HuA23FEJsnKSrx7EJvkR0/KGqgi/pTfSf20PGs/Ir5mAXRnmkcdbMdUIrpHkAXCozSmipZjGbK0LhLhsdcMjHthucYRs2fX6bRJ7W5tkR++Owj8sZTj8ihxn27rf5/7c1GqFQNaKtydPX2y3//7R/lm34sBhxFkrGM+sXwMsTYXRCFgRA5gRGyM6VGYAAAFbFJREFU4+nYPIth2VeaJ//3374nP37FIN6kcqQUGA2tyV+rBrmU1HImaJBLj7Hv+jx67vmUWgqFsFPN7GOD3c4P/iAgXK4r7XW3gDEZluhdB0ZbIX0r6yBRSH83xui1a9Lz+WeqvIV9Itfr+sHVIlmzzEVn5+XKYXTZ2GqPSvv1sV9l54cfgOTgBUvYAOlE5SPWe0ahctODEpms3DylTXs7Kkl3w676M3a3BbzgJHQPDMnFji6EEpckI68IAtiG7NnAuFdGpjxo6zSjNs/CjBSDof74iTZ54+wj8vipNikrWVsyxDrk1RzkFmr5tt2qludIgW+MCQD/f//Nn+QPVybvL2Ak8YQ5RokuKU+NDW7jx44BRpusWj3kx6jzuR3yY3ZdVdY6svltvKe0FRWeePsm5THeI2BkqP3ab38DjUgPdHSLpa5h/Y7aXCx0Qg/WMx8COQu1jyipSQU4ctHU/eknOAevqnOlMtJGOre8Nx0o6Of5sD9ky5NPpnwht+0TkP6AXWEBeo9X0Y2+d3pBhVE5svKKEWrMlukpAiNKmSZHZWIMNZBufIca6+S95x6VZx8+IU0ofcjPNcCUoUp7ecdu6fMYRM7/v/3uM/nXzzoAjOjMFA1DcCQo86iD9MJjjMLD3JUe424CxrtVsmCXQysozFLlI/GekvJIOuYBAGi1BFH12+30Yf/W72RgVIsE1H1SGamEAucItzs2aIlFhR/WDVJths2PGx48o4gvdxJ652cPo7518Pw5FT6tADHs4PGSDRWLGHK+ccWlmloXQEThGLp9pLrmdlfM2Pok75oFgtAFnQTosZvE4MikTGMB50c4sRDRCkZgXdMuGQd7sxelDQs+vzjx/WmpK5cXnnhInnn4lFTjOc3KzFLqVQoQd1kLq19/dlH+64fnZX7J8CIjAMYFLKQ94CaEUcqSAQ5rBtSp3IGQ1FcWyT//3V/Iuy+cTfn9SWkodacAo9XiiBUPZKXmFdxal3a3gJF3zIcQwTUwMhcX3CjuzVatsAgMDBmO9ntkqNcLQeEVpfTSyto9lGXc6djJwMhrmh8dVWFu1rwegtdYu4HXyP0pxNDXtaBqGxltKKyoUKFfNjBOxk5UY2Jek6IPzIHTW68HU7cReqgbhU+5oBntZ/NlCB7jfhx+9rltyXXe6X3W77sPLWDLQS4BBAgIg2PjKG0YA1kngFq+gMyB1hqOOhQoLuB31+y0zGErLSmUh44dkucfPi0n2w6iS0exYaDdokFuXvtFlK38t48uQAQAjYgxwvj+ulHtMA/lGwJjJso9sgCO8z4w6pFv/ee//5G8+czTKX8Y7iEworjz0OFtyTEapQG/NUoDwEotKLo1pGtXf+FES0DajlCqdccoAND9ySfrNjVmWQLzrdnoQbaVsdOBkbWeFHknUNFzpgfNwvqNBgFxbnpRervcwiJ7DvZpLEJNJxs104uzQJJsU/bI5EYlmzn0gbSUibIcGaobSvV+rL43Ucag5B47fZB4U3f8uBJU2A527FbutX7vfWaBOHKOujoQOAmIE7MzyMHNQj3Hje4UHoCmEWqdn0Mt9hyIYfAsOZqriuS5R0/Ls3heFTjuMmCkXux/++i8fPh9/yowsrifwBjEYvo+BsYVGUAB9+BNj1Q0t8iRF19ct4ffnT72JFe0I5eVhpUFgbEwQc0cJ1uGL1lTebeYhgF0hmdLKE7W1FhVGqQIfXDi5Tkk4wFtZpOdDow8f+YYOz74QNwTEyqkyfKNZDRm2fKJtZf0sJl7THbkI4TN8hACYjLNohnCZcmIzxNW6kIsKdKaqMlaW++XUguwssGsbuBxZ/Hd6RudWAXGYQhUsIvF6giiB+Lhlt0HjOYFBFHq918BjP/zy65VYAwsBmQBc6cfJS73NTASFAmO5Qea5SgK2tdrbnunDxhDl1fRQmjjshGR4V48ZPBCStEh4dgrr2yoKHOn53K337cbgJE2cWPx0gERdoIkhcWpUZp1GwLsJMOw3IS6qov+sKEGgkGdxGzo1dIbzcvPgiygQ/IRMUhWOpHi8iwVodBALgTCyUKlZ6qHtsA9sYBdUo0Yaa8DxO/Tc/PYYlKU2Qj7M89YXIS2VXwvc4xIH+yOgbpGtJn69ZfX5P/99Kq4/YuoV4xKEC2nFtwLqpaRYdQslGswlHpgX6n88y9/JK//4MmUX949CKWuKDAiKFUeRLkG6xi3kFNLZJFkFXiYt6I2ZwE6JWyHNF3K71YSB9wtwMhLoUIR25TxnCtqAY6bkGGSuPwt7UIFoi6ET1mv6GCZCGooK5qbt3RM/WZtge20gF0eTn2OGY61SjaU8PhuAUYsbiPIKV6GsPr/+NMFae8fE2Qy1Ob3IUoEcEyPhsSRhqJ/hJJb6ssVML761OMpN/E9AMZYHWN1W9u2dChgmLL9N+8r3dKN9C9jXT4K0OXj7fuCcbibgFGpzyDXSBFvMkWdICYdPlmyrlxcyp9+2wHpgRIU2RKNHUcOPfOMJttsp8H1sVNigUTAuFrHiE/YjcDo8vgAjOfRrqsP/mEmmLmLEvAbwBhd8t+/wNiNYmn2tSML89DZsyknvdhl2NiJ/cBh1MQkiKVtZ8PklDz1d3CQZIDxXjYEjr8kfrGt9l1LKHRmOLXpoFO150pP0LPxDkyy6VtYDsKyEOYWKU/Y+vTTUoOc72YEnU0P/P+3d/axVdZXHD/Q8tIyYbQgFGwnpBlsyABZZEG2kMBm3BwbKG7BDYGhLPG/OQXxH/+REPzHGMyGQbbMwLawzYDAlvGyIYJ0grwUFRgCpdSW19IXKC0t2znP7cWHy71t732e215//TzJTUP6PL+Xz3no957f73fO4QYIdAGBW2JpfUfTxnXBOJLustVjbNYDepv2lMrm3UekRnPGmTBevVofCdm4VuOmMPorO6Sr5JGdfDy+c6dUaKaVgqJ+Mlr3r+L9ka2vbZJDJRc1cDRLKznMcCKjSbRYtIUoJEwooPM+rPPWpftIkebi4qTf4bAfqNfTaP9Vm10+E0mNZQWD7QSpHZxJ12WhILakX1F2VcNlbnqVPEwULSMTopgu6rQLgTsJRFaA1dfVOE77+1164qys/cceKdXMP41ZffVLa63Uac7U63WXJEsD/709xuG6x/i07jFOzfA9xmiu1ObrDQmTiFtR3sNapb2+rsVLEG2nMcO+vPp/miD6093vyV2tNfbsQEbsFV1Kze6bK+MssF5j5Fy4oqnXevXq4RUFzvPlrLUwFYsLtNO4uV/ur3urs/Rna8xTF0/eK9F16JAG4f/H23e0YsZ3D8uRouL+Wq4qPIG0EIyzp+r1U6eZNSJH/iyAf9S0aXFrXHYxFrqHgPMEogdve1rlDf1Y5p+1m9+VzYd0n7HvAKnVkJRaDU1pqq8W0eTi1XowZ8QQjWNUYZwxLcPjGC1o+8iWLd63/qGF/byThla5wH9VafVzq1KQ3buvVin4oQzQ4/DpuGwMR7ZsVsY3vH2r2GoOltXE8nHaAZyBhYXe6cPerSmV0jGezmzTliQ/0hOfxsDEpeCeXC+hu1WuqNIsLlY6qYfmJ7QCxRbDmc74zVTmbTl3zeO3Wol2mfeWN7iPt7yad3dOm4H5ifqzL0u11U1eFht7B6OCaEunVhTZMurY3iIXBCDQuQTMW7R04qYUWa3CaCPYtHOf/G7bYbncI0eu67mROhXGRhXGlut1XyxhtMnYSUMrSHtTsxSYp2LFeS2ZuHkqlSpCFqZhS1hWMWG0fkNPJb1XR8xmIv2xlp6y3JgWI2deh/1hzVKhtuLEFjJSrQLRUyt7uJjVxAobf7J1q1hMZ+zVM0t5aHq1EQ88EErsZEfskew9tpxyuaxMzqoHeVkTNthBnYhIagk7zWRkB3Xsveqbm+3tS2brF4BefbI0XENPsemqhL1jDVebNcdik5cUoK5Ga7vpF4PoZe+dZc/5iubJzR04MNnhcT8EIBASARNG+59puQh6+ISx9HiZ/GbTXim9oAfi9P9rjXqN16rPeV6jeYwFeXfJS089Lo9nenUN4xQ9aXhq7/vSopWo4139hwzRva2H0n4K1E6lmudkIhHvyu7dS0Zo2SXzGDLNawrjnfPSoekXFSuxZNlfzPOy5eJ7NKFAujz1MMYd24aF31R+/LFcPHlSbC8yKpLJ9uUlVBg0SAaPHOklVQiaZSjZ/rkfAhBoh4BV3GitumHLqX/esV827D3mOVCN6jWWnz2jGa2uSENTs+T0yZbF82bKLx97OHSsoYZr+Edny2GndK/I0rPZfpFdtlRpxWdt+a6z/ihZALntN1qNxkZNLWRXn379PGEwj8mVfcXQ34wMbdDeJVsitpUAe8fs381NTV64h3mZ/suE0LxBs3W+JnHIKypiuTRD7cqwIBCPwPHTn8mb77wrZVWRJAZHz1ZJraa/s+QtlmB80aPT5dfzHpVcTREZ5pU2YQxzkLQFAQhAAALdj4DlR936wRHZtLtUauoa5MLVRimvPKdOjm7JXa2Rx6ZOlMVPz5HCYQWhwkEYQ8VJYxCAAAQgEBYBE8Zzl6q9gP9dGvDfkt1XyqvOy7XLKo4qjFO/MVKWPP2EjL/va2F16bWDMIaKk8YgAAEIQCAcApEUcc3NLbLr4FFZt2mHlF9plqYeveV8VYVc1Byx44vyZPH8R+W73/lWOF22toIwhoqTxiAAAQhAIBwCn9fhqtEScu+V7JM/bv9QztZqEQKtR3m68rwM6n1DFj4yWX7x0x/JoBDjsRHGcCxIKxCAAAQgkEYCJo6/fXun/L3kmNdLmQrjlXOn5cffHiOLF82V0SPuDa13hDE0lDQEAQhAAALpJLD3kzPyp2375HTFeU8YT5/4SKZ8fbgK45My5ZvjQusaYQwNJQ1BAAIQgED6CNyU+sZmPYRzQt7e/r4c+OSkVH12Rr6UdVMWzH5EPz+Q/P53afe6BOsVjUi9DiXCmD4r0jIEIAABCIRGIJK5qrrumuz44LD8bdtuOVNeKdWawGXUyEJ5dv5PZPK40a3CqLmxO1qdPM74EMbQjEZDEIAABCDQGQSq6+o9cdzwz13y4ZGjXpfzZj0s82d9T/IH9Mdj7Awj0AcEIAABCGQWARPHd/79vry5frMcP1UukyeMiXiN+jPohccYlCDPQwACEIBA5xLQajl2XbhSIxu275I//FWrOl26Is/8bKbMe+z7khNNEadVhDQRdtJjQxiTRsYDEIAABCDQpQRuRvIiN2vVnXMXL8uWf70nb/1lk4wpLpJnn3pCiu8tigyvZ3bkk+SFMCYJjNshAAEIQKCLCXhVODQzTstN/bTIJfUcSw6Uyo3G6xq2MVaGDx2CMHaxiegeAhCAAAQ6k0BraSoTRfMYTRSPf1omE8d+VaZMHPv5UioeY2dahb4gAAEIQMBVAiylumpZ5gUBCEAAAikRQBhTwsZDEIAABCDgKgGE0VXLMi8IdHMClhFl4cKFcvDgQVm+fLnMnj37FpETJ07IggULpKKiQsaPHy+rV6+WgQMHdphYQ0ODLF26VDZu3NjmM4sWLZLnn3/eu2fFihWyatWqhP2tX79elixZckd769atk0mTJsXtp6SkRObMmXPb71KZT4cn3k1uRBi7iaGZJgScJPDSSyIqUqo+Ivn5t00xkTD6RdEeuENILl0yFRPJyRGx9uNcYQqjf5yJbDRjxgxZtmyZDknHpFdH+m9LUJ18F0KcFMIYIkyaggAEOplAeXlExNasiYijfVrFI5EwRj23WLHxBNbaso96k15bhYVpFcaOCFx0AH7vM5F36R8snmPq7yLCmDo7noQABDKFwDGt0WeCZkubJmjPPecll45dSvV7i7d5VK+8EnlePTPv+VGj2pyZX9BiBdbfb3tLqbFLobFLvn4BHD58uOr/GrGf/mVc/zP+vqP3FxcXZ4qVvjDjQBi/MKZioBCAQLsEDhyICNyePXLtmWfk57oH599jvGOfb+1aERPFyZMjgjhhQrtdxC5lBhHG6HiszVhRjA7EL57+e+zZysrK25ZY7ZmomOIxdsiUcW9CGFNnx5MQgECmElBhvPHyy3Jh1y55TfNmTnz9ddW8CbcO3Ky8/355uLRUZLSWKTJBNGFM4griMcbrpi0RS+SBxmsnoUecxNy4VdOr/k8vQEAAAhBwjYAJymu6NDpt/37J05yaqwYM8KZoZ0QLxo6VnnYCdPr0lKYdtjDesd/pG1VbfUVv83ueeIopmfS2hxDG4AxpAQIQyEACfk/rWRXJJ2tqvJruv1eBHKxhE/7wjWSHn8nCGJ1LoqXZZOfaHe9HGLuj1ZkzBLoBAb/HeN/QodLrxRfljTfekIcOHZJrubky7NVXZdjcuSmRCCKMfo+uvdhGG1wyS6l2v997JGQjJfOylJoaNp6CAAQymkCcPUbzEKMHWWbX1cmvmpsl/8EHJeuFFzp1j9EvjP5Tp8kcvokKc0FBwa0EAlF7JCukGW3HLhocHmMXgadbCEAgDQTsVKqdMt29O+6p1Ni4we0zZ8q9mnFGVCAtxKOzT6XGJhuIFUf/idRo+EW+JjKIhqEYwViv0O8x+sNF0kDb2SYRRmdNy8Qg0I0IdDCO0Yj4xebWoZeVKzsUxxgvID9WfJKJY7TxdCRY3+6LFxPZnoVZSm2PUPzfI4ypceMpCEAgEwikkPkmVtxuiUcHMt/EE8ZYLy9ZYTSMfi8vHta2YiUTmQFvMfUXFGFMnR1PQgACXU0ghVypCb3G1lRy0kau1FhhjBdmkYowxo7Jj7Utry+eoJLxJvhLiTAGZ0gLEIAABCDgEAGE0SFjMhUIQAACEAhOAGEMzpAWIAABCEDAIQIIo0PGZCoQgAAEIBCcAMIYnCEtQAACEICAQwQQRoeMyVQgAAEIQCA4AYQxOENagAAEIAABhwggjA4Zk6lAAAIQgEBwAghjcIa0AAEIQAACDhFAGB0yJlOBAAQgAIHgBBDG4AxpAQIQgAAEHCKAMDpkTKYCAQhAAALBCSCMwRnSAgQgAAEIOEQAYXTImEwFAhCAAASCE0AYgzOkBQhAAAIQcIgAwuiQMZkKBCAAAQgEJ4AwBmdICxCAAAQg4BABhNEhYzIVCEAAAhAITgBhDM6QFiAAAQhAwCECCKNDxmQqEIAABCAQnADCGJwhLUAAAhCAgEMEEEaHjMlUIAABCEAgOAGEMThDWoAABCAAAYcIIIwOGZOpQAACEIBAcAIIY3CGtAABCEAAAg4RQBgdMiZTgQAEIACB4AQQxuAMaQECEIAABBwigDA6ZEymAgEIQAACwQkgjMEZ0gIEIAABCDhEAGF0yJhMBQIQgAAEghNAGIMzpAUIQAACEHCIAMLokDGZCgQgAAEIBCeAMAZnSAsQgAAEIOAQAYTRIWMyFQhAAAIQCE4AYQzOkBYgAAEIQMAhAgijQ8ZkKhCAAAQgEJzA/wHbAplapHxfi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png;base64,iVBORw0KGgoAAAANSUhEUgAAAcYAAAC+CAYAAACvZK8xAAAAAXNSR0IArs4c6QAAIABJREFUeF7svWdzHFmWJXihAhoBLUkIAiAJamYytSim1rqraqqna6uruq2r16bNZs16bHvXbM22/8J+7y8zNmO9NmvdVVkqM6sqtaRIKgAEQWgtA0BIRCACgT3nuTvCEQwAQSJAAsR7WV4gEB4e7tc93nn33nPPTVvBED20BbQFtAW0BbQFtAWUBdI0MOonQVtAW0BbQFtAWyBmAQ2M+mnQFtAW0BbQFtAWsFlAA6N+HLQFtAW0BbQFtAU0MOpnQFtAW0BbQFtAWyCxBbTHqJ8MbQFtAW0BbQFtAe0x6mdAW0BbQFtAW0BbQHuM+hnQFtAW0BbQFtAW2NQCOpS6qYn0DtoC2gLaAtoCe8kCGhj30t3W16otoC2gLaAtsKkFNDBuaiK9g7aAtoC2gLbAXrKABsa9dLf1tWoLaAtoC2gLbGoBDYybmkjvoC2gLaAtoC2wlyyggXEv3W19rdoC2gLaAtoCm1pAA+OmJtI7aAtoC2gLaAvsJQtoYNxLd1tfq7aAtoC2gLbAphbQwLipifQO2gLaAtoC2gJ7yQIaGPfS3dbXqi2gLaAtoC2wqQU0MG5qIr2DtoC2gLaAtsBesoAGxr10t/W1agtoC2gLaAtsagENjJuaSO+gLaAtoC2gLbCXLKCBcS/dbX2t2gLaAtoC2gKbWkAD46Ym0jtoC2gLaAtoC+wlC2hg3Et3W1+rtoC2gLaAtsCmFtDAuKmJ9A7aAtoC2gLaAnvJAhoY99Ld1teqLaAtoC2gLbCpBTQwbmoivYO2gLaAtoC2wF6ygAbGvXS39bVqC2gLaAtoC2xqAQ2Mm5pI76AtoC2gLaAtsJcsoIFxL91tfa3aAtoC2gLaAptaQAPjpibSO2gLaAtoC2gL7CULaGDcS3dbX6u2gLaAtoC2wKYW0MC4qYn0DtoC2gLaAtoCe8kCGhj30t3W16otoC2gLaAtsKkFNDBuaiK9g7aAtoC2gLbAXrKABsa9dLf1tWoLaAtoC2gLbGoBDYybmkjvoC2gLaAtoC2wlyyggXEv3W19rdoC99gCkeWocLNGeroIt9Xf09IlHdsdjxUcm5s5+K/Yb/hlxdzM1+3n41kMiS8QkLSViASWlsW/FJHsNBGHepMxliRdMrMckufIVL9H0jKksKBAivPz1O+Z6VG1rV4P9ud/qwPHE2567GgLaGDc0bdHn5y2wP1lgSDAZnRiUr766iuZnZ6V6uoqOXb8sBw+3GoCSyaAxQAdjpWVGCjx97S0TVAlGgESYjMH/8Vtwb8oC75FhZJzbvzbi3+rv4dkHhuHF8DoBjCurCwDGCMAxmUAYxqAMQZsS9gvMytzFRhDyyuSk5MDYMxVx6h05kqVM0f9u7gwR1prKqQivyB2E3mozXDfumQNoPfs4dfAeM9Mrz9YW2DvWYDAeKWjQ/7lX/5Fvvrsa8lyZMvZZ56Wv/mbnypwJCjeAowAihXTayMwrgeOHp9f5r0eiUajMu8JAPwC4gLozQWCq8CIl2TWjd9NYAyGV8SR6ZDC3Gx1M0LLEQkuL6/emGg0HUAZQ7K0tBV4uDGPcBne77Jt/6zMDMnKNPYvLswFMBYDGE2ghFdZXpAjpUW54izKE2dBPjbD01wzLK9We5f37AuigfGemV5/sLbA3rJAJALQATBOzswqj/HX//6+nLtwER5Ytrz95qvy1tuvSl1dnRTmF0p+Xh62XHFkZRleo82LCkfC4vP7xQsgXPD6xb8YFoLiyNS0TAHwgtE0ACO9woDMB+DjAWwtjy4CTLNFcmWrwFiYk70Kqryb/lBI/EHDA+XIhIuaKcvwSgPq9+q8bKksyDaBMU9qywqksqRAqirKpADAmZ+bKwW5AEterwbGe/YF0cB4z0yvP1hbYBdaIC6HJ8wH2nKCBD9uHG54atMAwQV4ce7FFfEBwBjmzIDXN+ualW/Pfy/tV67I+MggvLB0OdzWKoeOnZC6hlYpKHRKYZFTykudUpTrUMdbAqIx3OnxLKjNBzCc80fEF0oT39ISfoZkOT1HIumG92eNYnhpRTkOfPSyLIeXJYKNecgovEM3juclkJl5SURGV3OSRhQ3HR6q4QEav0eRAwW6mmHOwuxsycexVXwU+casDJEs/F8aric9I0MysDEn6QmFZR6h3Cx8Tqb1WcthyUmPSFleppQWOCQ3O1Nqq6qktrJSigpyZX9VqVTAuzTTmeocmH/dUg52Fz5y9+KUNTDeC6vrz9QW2K0WiMvhuRcBLsGwuL0IT/qCsgRwmpkDEAIUPYGQTMzMyJwJjPTOnFlRKcpEqNPrw+aXjJBP3FOj0jMwIHMLC9Jw7IwcOP0DycjOh6OXJXk52LIMd5HAuAgQi8Bj5GtpGQC7zGxZwc8MeJb8W0ZGFrArDeHNMIAwItElgF5kScI4ryhCnivhMMARAG0C4zKALgqgS7MIO7aUppXetNKa1u/pNk8OgV2cGTa1QAAg4v0Z2CENgJiejt+Rj0x3OCQrOw9AmSlpPG+eJzaOZQB6NAS7LfpwXiHJzkBoF5sBjCVyqLZcDu8vFSfylcX4W3lhwZpQ8259jHb6eWtg3Ol3SJ+ftsAOsIDbFxA3wpduD8OXPnVGbhBahl34WzCqgNENjyiMUKlr3rt6xn5M/PQfgxEDcbLCXrWVOAvkzJFmqUIebnhkWM5dvCw9vQNS1NAmxQdOGMCILROglbFiEGU4VtLhneHvfJ3ASEdtOWqAXRSAuQzCzBLAMxxalGUAY5ra8JqVB4wDdqYPbSnErUcv42mwJtkmHYCdnglSEX6uYCMwEiwdjhwFoBkIJ2cg1xkNzErUP7t6vVkA2MriAhMYc+RApVOaa0qlqa5SSpCj1GN7LKCBcXvsqo+qLbBrLEDySARhxRC8q+BSWLz+IHJ4i8jdLco0QM4fgleogJEbABCeoAWM7iAAD+FLa0QAjNyKkEvjiAdG39yEAsYfvfiEPP/YCVlcDEogsCg9fQPy3blLMhnMkHBemeFVAfyyc3IlLzcLXlQ6QorpEnYUyWJGoawsL8lyyK/CtjxGOBhQ4LiMWGgU2zKuh4P81hjHFb/cI2BctQ+Ak3lODoJjDvKJWfB2LWDMWAlKaW66OJFf5VgMLcFLJheWDNogVgEBaarMkwcONcnpg01Sh3ArAdJB0NUjZRbQwJgyU+oDaQvsfAtYdXtzbjfKFjxgbUZk3OWRoM8tAZ9HAvDs3IvLChhZyzcHVucSmJnKO+NYwSQdNYAxAiCK4LUIChrC1mxP2ic3cyzDB4sVT+CP7hlpLsmS//D6WXG55uQ3f/pc9lVXyMnjbcpjPN89oYDRGlF4UpkohyAw5gAk03KKJESm6BKAcNEr4fCSLCFnGEXoVKX9rJynyexk2FNlCE0yi2K32s5vJQHBZUtVEnF1kizSTGNOEgQcjig+kJs1MpiLxGZFcJdxbnm5DJsW4FLIcM3A4iBbHLh2T2hZFjweZf9CLBLqikDkKS+Uetivpa5KGqrLpKwwD6HW2HOorn9LF7Tzn+ntOEMNjNthVX1MbYEdaIEIyCfjMy650TcivQMjAEa3TCFKOe4BuDDHBY8xnJErYZsHmIXShGx4NGkI8yl8iQSxGaHN4GIArE4AJPa3gJGTsn1iJjCCrrJqjXzfnOzPicirzz8uPf0j8v/8y/+Q/fVV8rOfvCcL8x75+PteieSXSRA5QY4cFs4DHDgYakxDKDUaBtTSI0ReEP6hCoUyD6jmfzswWcxO69Oxwwr2QsHFXbs7zEGyxMMCxtgH29EKcG0iI7KdgFDmJw1SE0tTmD/NKXAqcOS/HTl5sEFYlrCQSYcHiWWJFAEQTzTvk4da98nBfWUAViPMGn8/7tqF7/IP0sC4y2+gPn1tgWQtsAAP8dd//lJ+9eHnap4udTrFD1TxgaxijaWVDOWRWSMblMhsEEiskQnGZaaJfAxjhsj0NIEmEo7KEsKoK3EeYzww5vvnpPXAfiktK5Lrff2SjfKFxn37ZHBgVPpmEMbNLEAu08hT5uXi81E878gtVL8rQqhdyia+YH6NzI151rbSh7sPjIlECXiSlqu6NilJWyKrqk6cZSorURCG8JNhV5J3WL6SzfAr8pOZKO0oRcQ6LehW+V6O8oJMaal2yimEWU8i3FpehDzt3VsHJPso7vj9NDDu+FukT1BbIDUW8CFH+Os/fSEff3NRMTcJjqqMAH9fBnOTIwxPLIywJEdmQZnkFRQLwdEaaSCO5OTFcooFYEsugWBjjQCIOPR0GLJdBmhGkL8MBHFMhGiXoytCj7FocV7tTmDMB/lmEWxM94JXeYwZZbWSWVq7Glp0z01JAJ5pTlEZvCV4jJsB41qhHOO0bDWQ9w4YCYREKJ6MHb0NYFSnyCgvbGcBI/8UJTDaFhpWzpQM3Cx4kDnIv+bgj05TecfvXZCs5ZAUAxAbQNA53VInD7Y1SVlxSWoeoj1yFA2Me+RG68vUFqAFJufmsS3IHEoqvr96XabcINcAeHwetzJQKBICG9QMXWbDS0Pu0AFmpDUchUXI6RnAyVFQmC8eeKKLIOcUFRWA9EJfKH0VFLMwYa+AeWkBY2ZwUSJzc8hn+tX7UeGwWgaZi3KEmpZDUlJdp8KkJN5Mz8zJhXOXUbO4KHmFhcjPoVweXi0DogzSqkoJW1TSjovGvw0otHYxVGxMF4oemTqJ7Xs2jM+mQAE/kx+Ef9vqII1PNs+DuyH/GDtbvsTX+B5jz3T8rrRXaTgMI5i8rIDRWVAoWQjB5iL87MOihKHymsJMOd5UI6fgPR7Fzwoo7jBfq8fGFtDAqJ8QbYH71AJzC/MyMDKuyiiKnYVSUlwoEUys3DgutXdJ580+Vei+CHC0JtoVlRMzBzkj8PSskYdjBGzKLl5Mvsz5ERhzoVbjYG0hWKwBlHQEfF5xYP8slGZw5GHidlZUiwOAa5UNOnIy8LsxUedici8qKZH52TkJAUDrD7RIAMX7f/zgCxnuHxZnsRPZtCxs8BwBBxaErM3WxRxEAoqxHzdz2OszCDrMO24rMBrnuZr7tCKoiT4znrhjnbOdIKRuBVzENNOLh0epmLY0KIv/s3AP8osQni7AvxF6jQZl0Tuvyj0IjA8frJNHDu2XEuQkEw+be32ffi+SuSwNjMlYSe+jLbDLLEBQ/OjjT+RKV59k5RUpJ6kYIFWYny8zKKQ3UVB6bvaIHySO0vJyKYEsGcEkEPCLawIhTI9P9h04ILm2erk5MEn9waBUVFUA6PLEC2/R6SxWhxsbHELYNUdq6xsUMLomJsSDn1OTEybwFYijsESqm1qlrNx4vxOSaFlsYYGxCAAnKC7MuaSytk4OHj0uE1NuBYzT41MKGKGbs5rTjOFGDDkMbImhDqksyrO0BkPItsLFuwKMXGhYoJeABbvuo5UIoxSK01s0r1HJ5XGz9F0pHADyDso3ssDmLcin4LnxCSy1KcPvz55AqcehBtRCViQASPNcY8aNfZb6mxUKtjzgXfbFSPJ0NTAmaSi9m7bAbrLA+e8vyb/+f/8OmbRlyKwdQ1G+V+YRNt1fWy2zAM35BY801e9DuDJLRkfH1KU1Hz4kuQDPRYRTCYwj3X1SAgA7gPfn5Bksx8nRYenruiHlVeXSdqxNyZ2lQ32Gox26p7MAsOOPPSpldTXKY/S6fdJ54RJAzydltTXIOaYDCOlBpolrdkYV5xeXFsHbNOr2GBZ1wmtsaGoRZ2mp3OgelM8/PSfuObfqYhEDRjNEabxr9dYw0Ghnne4YYEzVw6OA0RYKjfcyFejHQt90LouKchBqNfLC6cglc2MO8oHD9fL48WYFkDnZJnoq7DMPav204tWrMWsuNDQwpuqW6uNoC2gLbLcFTOfo0tV2ef/DP8o48nlHTh5He6dquXGjR5bhvVTU7lPAGIRn2NR6QOXy+rt7UOAflPqDzVIBUOMY6x+Uod5+gFydNLQeVHWEERTSD3R3ywS8wMqqStnf0AQCjVPtPzc9IwOd3cgBRqUJoFkBIOScSs+x70a35JcUS2NzK4rRs2UR7Z16ALA3OrokH2HexpYDUlJWIgX4dz5CrvysEIrbr17tkSuXcW4o4ueIYuLnZuUOV1brNCzD2mOUqj6D77JZfW3sdLtzjNZ5pu62x7mcCchGaSpcbNqBGAmJOd6IIpCmKqA9G8Rr8xBYz0ffydYap5w8uF9a63EvIUFn5CAtuxnvM2pDrWTuNsadU2ekLR9Je4xbNqE+gLbADrKAWU3vgYf24edfyAdffiG5RYVy8vRpdZLXewYkq7BYagBaE+MTqhax7Wgb2I250tXeobRODxxskUoTHPt7e2VsZAxeXKk0NDdLGby4CEKpA4MDMtA/AKHvYjl4uA1hToP16AG5p7+zCznCoBzAcWvqa1DeITJws1cGevqkBiDbhOPw84JQ1unDMcbHJnH8Yhy/CV5ijD1JUs/5c10AdMOjNZBxLc6toHp9xdbp2Mo9qgndJLIkwI4ddMNSeyoKNpWnR3A0ftgSrJKZnSO5zlJV6kEJPUcYjN+VkKnNWgygLEM/yZjUXAk8S3qUxdBo3UtDA+Neutv6Wu9/C9hkZkYAfL//4gv59upleHUGOEazcqQT4MiwpALHsVEFjk0tACt4acO9g+JdcMNzbJL6liZF1CEwDvf2qdePHD+mwDEI4KPX2A9gIzfn4KE2qao2PE07ONYfbFTgyDEAos8EjqXAkZ+HydmH44yNTcj0qJGHrNpfK1UA5Wx0rQgBpPt6x6WnewwqOVDmQSeMeGBkypCb0acRBfEkcBIYzLDfenyW+/VBUNevnDpzORDf2BmlH+low5UF2zvg6edB0N0RNhjCzEGmY/8SsIOtUZafjrrIQmmoqZZGqutg2wsgqYHxfv2G6OvamxZYo78mcsMEx2smOB48eVqWAY4D0CZV4IgJb37ehRrCOQVYJaVlILpMiHt+QXlxdQcQKkXOb2rMAEcqstTur5MagCDfP4Z9r3d1KVvXNzYpcMyBV0JwHEXHDPeCS6r31UgTQrR2cCyGB0pwLCyDB8pJGfsP4Zx8CPHlglFJck9FdTmcnUy8BjIQgHEWecYAdFpDqIv0Qcw8BNmdEEQGAhAMZ60fC+AhPwBgJDIohDRYp3voSYgFWmOtsWKXD/dRSfYZFmEtJD3KAjCDmYMkMHrQFcU+MiMQfY/4lEQdQfHMsRb5wRm0BkN7rPt5aGC8n++uvra9Z4E45RdqfA8ix/cFGgNfuHpVomCNNqFWMNuRJfMAo3SQZ8qqKxUTdXpyCmSbcqmqqZEQJskheIMRTJz7AI70LkPIC9683oVeiKiPA6A2AAgLEUKdnweoDQ2KmwxVhFb31ddLEUKiDKeO9veBkDOuALehtUlyodoyCE3UPoRos0G4aQQ4VoEQlA2QpRc6MzEDQB2BcLZfgWNVTS0Aukx5kPQYuYVQDmIBowfiBBOTLlUXGYK2azDALhumEZQ3ieCqzWsiNWcNS/WWJySeNrqZz3m3c5bxJ2wnIfE1IwdoyNCZPBrjL8bG9QKB0XCtbUWgVj6R+xn2o25rNkTN89Is0fiAFKNt2F++/JS8/tLz6JBi5Jbvx6GB8X68q/qatAXiLDAK0DsHYPz6+6vimvNKFUCnGtsCpMS86KhRVWN4AFNT0/Ai0lVolKML3mAAgNWE/F8TADKEvOAQ8ovTE5MKzBpQzlEJkOSYnpxWZJ0oJtQ67E/yDXkccwDmqWEjVFpTDyk4gO8cSEF9fb3oihGU2tpa2ddEMMVEiznZ7QLQ4jPota6w+S/AtKKyCkBZCYCMqe7weEGo7swv+BAODqmfo8MzMjM5j7pMYzJfxrVEIcZtDUgPwKtMpBtn7rFaDmH+nkjn1F5GcZfLP+IfbJVTtUAQLxqlKlRoNQDTEAyIsVjpTSuPWr3HqH1UA0QcNRTJxrhAluWEF91ormwoG7Ht2MGKAvnl28/Lsz94UgNj/M3Qv2sLaAvsPgt4/D75/nq3fHnhCkgvQ8g75oPsAsFu04Ooqq5SbZCGhofVxdEjdAD8xpFLXEDtY3FxsTQ1weuDpzeNv9GjDAFUK+HVNTTUqzpDEnoGEUKlt1iE/WuQLyTbNITWUkPwFBcgCFBcVi51NVC3wZiaGIdHaYBsXXM9wqcAP3i19B7d8ETJnp2anIGXGIR36gRAVgIgq2IAaROyCaI90xzCrqMjszI2PCVzs27xLKI9Ffsdmi0mbg8YLZCIi0+vwVUbA5T4staB3PaHJDEw2li7ce1DlJNoIKBJzrFYprgo1kLaHGYC48zsBEptDAk/dvH45dvPyU9eevq+BkVlHQjU7qUQ/LY/qPoDtAV2sgXmMdl1D43I199elGsolQjDY6jaVwdAzFZgRPaps7gUIt7zCI0uKHCrRN5QkW1AkiG+1CJnyL8p73FoWKanZgzvsbFeSgFsaIcoMwDIWey/hPcVl4JxCiIPQ6fTqI+cHJtCqHQR4dVSFZKlys1Y37AC0/ySQgWOPL6qW8R8PYfc4sz0lArhhlAuwjBwUVGJOrcigG422jStDhBLFlG7OTfjBmloSnr7xmVq1qN0WgmOa4DR5vmx88gSFHwy4eI62ElESa4pnws/TcCw+Cz8sNVZc+cAo3Facd1D4mZ3A/fMsKn5I0ZbtbxI400MpdJjnINeLXtxvv7kGfmnn70rx5obdvIjnpJz08CYEjPqg2gL7A4LBNnYF9sUwOzCxavKg2Qold5eFjQ0wxA7dUAdh2UTdIw8EAXIhLQY84CZAIzJ8VH8bQ4Sc8glwqPMKygCCLngJQ4h5BpQecFKeJ4lINUsgSgz3NcHMs+kknurrKtW5Jwo1uL9g/0yi/BuNnKc5XhPIWTMlpEjJEs2EAoo0CwqciLsWimFprIOvcaZ6UmZmZkE4CK8B/Bi+UEhGLc8f2eJUwEggZqDHqbPE5YbXUMyiMXAEt6/Ap1VbmpYwABsIwN2HsIHy8ht5qHYPc+JvGZOvol/ppuViOgZx+5hXeUardMtPxaxHKLx8Za/ZwjeMYxqAJ11SXw9FjpN5PZsXIlo5h5NkM1NWxYX7D0Cm/745afln/76bWlCSUdsYP9bAHbLF33PD6CB8Z7fAn0C2gL3xgIukG8utF+Xry+3y8S0Swrg0TngfXngCXL+LYcoAIEpAI+O3hoJMAS8CJRTZpE35CirrJF9+5vUv1nbSDk3eljF9AYh6+bIdYDkMwdSzZR453EMHL+8phLenlOB0QRUdwJgmOaifIDEHwLlIsKuXsjU+dCU1+HIlvKKSgBfsVLEyQF7MoTuEaxx9LAjB/KRAa/Rcole7zJ0Q2cmJ8WPsDGZsMdOPAjPNiq9IPuQ8DM1E4AXGitHUBiigBFydK5ZCbhx/lD+yc7Nl8LSSskHmYh9IJMd8Tm9ZN+33n5rQqUAINXCi6UpJhiuipSvHuBWYLy9kCCA1swx8rOy8TkR2HIMwPjI6Tb5p1+8KQ+2GmFwNeLVcbZ6wTvk/RoYd8iN0KehLXAvLLAAAOrqG5RLHd3SAzZoCB4XwZHeGUcpcnp5JvuQguEExWJ4kyTBcB8XgCkzC10xwGRlDpLEjYmJUYRLjaL8KhBw9jc1AmiyAVjTMjMFgESdJEOv5STT4Cdd0zmXCzqpLsllKyWIkROEOQieDNkG8Vk5OK9cqOJQu7UI0nVFziKkxVZA1kE/QhyTWyDgA2AuKHIQMWRfY4sCx1IAOsHx+vUhdOwIqNyoGiYwLsOL9rgBsvCGI0t+WUYHETYFzoe2KwGSQGkAge0u2Uk4pht2N4BxhfWaq35pTEzd8A7pRcYShUpG9TYeLDsQszck7wLaIgvZv7TVq4+1yV+98rg0ot7UsAc/gCQeVUyqPv9+GBoY74e7qK9BW+AOLRCBh8WNHuNlyLl1oIuFCx6cNQIAJCUjV1GFkCZEvAGMAa/RoqocYJiJmsg51wLqIBdUTrCpuVHlFBfgJU6Mj4kHXiLBjl5iBUKs2Xk2gMRrbHZcDsZpaZkRnlsES9aNkObSUkh5i0Wm3FwQHh2B2Advkr0es3OycT5FCMFChBwdPegtEjgjYFcSGP0QL/ejhGNqak5182iBmg/BcWbarcBxdGzaAEcbeYc5zgA6UYQCyEkCGHmt/LnGe0y3a4qaVrI5adsFjDGAIwBZoVKLebpWNp1CBxaKG+9LHqzswGh4jOh6YrJ4CY6FGUF57bEj8ubLz5jgSDeWQXeGYNlDLPnPusNH9q68bUvAuIgV5AJqlLzT01i5WeruG5w3jJaN/EUewizGqubWkQZ6dT5ez72Pa2Tuyp1d50NCoFy7EQbz4Z6RKk/u1SJCVkuQELNWllTlz0PYKh19+HKLiqSssVHyzYnrXp67/uzUWyCK1T43ZqzYyLgdqjjfXumQSeQNCxDeXAwvyQy+5xxF+E5WorTCkZ2lBMIZYnVkIx/pLFFgxXpGAl0+vuOVYI4Wot2UD6xS18yssNtHVo5DlVw4cZwc7OPFa5Ojo2iL5MNcnwZPME8BIQExGl0SL55LdtzgvEuVnBx4kVGANM5YOSpskMxcYwilGcQC5hjpgdLbpEdL8PQA5Ls6b0A4wAvpuoOo4TyIUG1EOq/3QKC8F0QdCgPEyDvLywB+vxf7eySMa49gC8ELZZPkkso6KS8tl9zMWA4vgnKNiCp/MO6NpcBj3SllWVuiT4FUfJ8r+1SIfQ1JtxjoGmUXhufHlmC8fmsgY2pVVyhMYpPjWKNjAxJtkuObO3SxS1FlHpBLoA65QenBoiM97EU364CcfeIheefVZ2R/BfRtHczZEhj3sMfImzzb3y8D584pQLyfBh9qAkDd8eNSc/QocguxzuW79TqpCDIDAgTvl2929o4vg2BZvG+f1KHTQikKuLmA0eP+scAKqPqq5RRApm94TK51dStwDIGpScKOD8X9PoQ00xBeLEAotRiqOBw+FtZD7JtAROAkQnnQroohUAJUOb5P5RVI6QtQAAAgAElEQVQVKhQ6MTWhCvG5iM5BPrMKJRulWASH4QVSeWd+YU6xX3kM5QHimaP+dTo2vp8AuIzzzMhGn0GH4blR7YabNSg2vuRHDSPeQ2CMIN85A3HzIZSQEDyPnX5Ajp86pXY/d+4iwHESnqPNC8Q+/Aw/BA/8WEQuofdkEKQiK7RaD8bskVaDlbmAZs+LkTQJomPIKlCB1ZphawRMQfVlOzACSI1myeaIw5I0fF/XAGPcIwb/Xv1nDV65fZYCrxavxv6iXrcD7y1IGf8Mr92BPF6FeSYw0qJ+RgyAhc8+9ZD8x1eelLZ9FffPF8G6LbdTrhHFAz108aIMnj+P5qbocwYb5hfgi1LswMOQnAsdClKdAl/CDapEgot4nCO3ExlP/X2pbGmRQ88+Kw7kO3broI3Hrl2Tni+/hBqI8WXiPcstyAapwCGOLOQjuFLPw0SUFyuCDuMe+bwRtVL3+yIgTQTx79j94OJhPyaX6sOHVR7mno5IQMKuXvEir+VVRAxMjJAMCy9hQkL+ieUFGVjhp3PCykQ9G7ZsNsRF70Hn/mZxlNZTG+ueXsJO+HDVJx6AQFpHGkJiUwDFvuERGQJpZhisUi8JOQQDAOQ8/k2vkODoUAX36as5yewc5Afh3XGQIOMDcSMfOcGaKiMHSZAYB7N1GmFWDrJPS1EeQok4gmVw0Y+aSYKkWxXt86nMA8BRZo6DYd8wNsNbpKeYAe+TOUnTU0QNpHKozMc1hJBsKByS2RnkN7GxlKMKpKBHHjmjjnf+fLfcuAkxdbJcOaycI+a3MMKo9KJ98I6t0Goenp+nn3hAHjjVBlKRR0bGETKe8WHhYORkVXlHGnw2nFcmIi63ACMZsSYwGqUgCnVWx0bAWADiUV6+A1C/DM+a3nUuQA9enS36Fsa1u9xBkJdAYMI5+SGxR2CklJ8aSQGjNRcY3qg9cEtgzBGIKnjgOWK3lx8/IX8JcGxp2Gdegz3xGruu3fav2wql0vO4/sePQKteQkglT5rbikHDvn8mlYAvLCP9PhkfRlgRD1gtPMeDTz+tmn7uxsGQaccf/iAhhEmr9hVIyxF09oYu4u0OguLCLBmEAdSnYfWMsBlHATwB2qdk//7bPeSW9l8O+WW281uZHRyWBRApuJC605Gbn4X8V6FUH4JuZ9ODaIy+VlnlTo+7G99nTNSKvrF6+iMAxgsdndIzhIUHQCKMlYYPi6ww8nNhzAMs4SC4UQiAQ+XtMFlb5BmVw1xmh3mEQ02v0mESa9hdwwMQXILHyEFgLAHYFiMkynxhEN4fc5QegCS9RY6M7AyAA1ojmf0DIyh0pDdLDxV4pECRx19VyOHivQidITC7z0DVZ3gE9ZWoi2xqalDgiLfJ+QvdYNSa4GjLOfLzgjg+PWDmHgmOTEXUVhXLu2+/oMAx6EeoGXnLidl52CeIkLEPQDkHOxhAyzpMhlOtka6IMwbUKOeAE43NByCA5TgyJR+52Px85FgRXs5BCLoQLaNqELYsKspVi1kCYyG2TAKwTdknhNDvLADb4wvK+Mw8PP8hmZyYU2pEPPZqO8dV/DK+y9Y5rUm6mmHaRMDI9xAc0yEZ9xLA8SdvPG+AI69HHXB3R5SSBkZ6HN2ffirjnZ2gcUNl/3SZZDl298WvPq22f/BZHR/yyc0O5ETwRT7++hviRF5ltw2GUPu+/lqGL12SopJsOf4Q67JuHxTjr5se/9gQ1EUGfBKGZiXzkLUIOzc9+ui2e9dLHiiaXPxCxm6OodB7bU47Mwu56UKwCAsyQfBAqA0TaBb+RhBn9IEbJ9EIfi56mb/i5L72GDl4X1VDuew/84Rkl91dsN+Jzxcnbk6oXoBBz/CoXIfc26gL3hwIMmnwxpmD8yGMmo6JmUBIcFxBGDELdY/pcCcInsSATEz09CwZdIjAe2M5QCb2L0Q+MRshUYYOFxG6XICgQAieG8kjuQAC5iJLUcOYhybJ9B4V89TvhtwbFmdomcTPoVIPQ6kWEPtQd2l5RwzLLjL8i2hBHlR+5pDrnAFoeeBNUXjg8JFDcuqhh3GsTPR97JYu5B1DeEYy6XWaYxne3RLcsGDAC3D2I+e5IEEweZua6uT111+SF558SKqL85TH6IVd5uZ9MjQ2I9MEdCwkFhDBCFDbFSDvxwaBuhh44DMyAVbc8rEQqChzAvDAuEVEo6ykAFshOlnkI2yMqBy8RYKj6iBiqvgobw6/c7PSlpFlkIaijOZl4JwQFofIwflLN6Wjewifj1C0sXZYBeN0HESBNYFMgRrndC6MEkfsMnGETHUEY59ICN70UkAePnFE3kOd44mW/VKEEp3dTsJJGhhJ1Gj/7W9AtpmQ1mPFsv9A4U78LqfknEKLy3Lt/IwKJ7Y+/QPZd/JkSo57Nw9CL/Hab3+LvOIMPEVnyu8XCQy9nVAkmUDOCN+hIpAtDj/3nBSC3p/qwQjF6PmPZfhaL0JoBpgxdF9cTso/GI/VOZggb9+r532ed6Fb/fSiuKagC2keOxOh17pWiGQ/8bxkFZSm+nJ2zfFWzPC5NRHPIzTaMzgi7Tf74RWxXhE8DMyPYeYAmYuD+5UJYk4GgDALIXYHCCs8BL0Yjix4l3RuGNVbwt8YqsxAGDsXYVkW85M4E0EI0w+A8ZAQhmNm4Q2FFByAWDlrGQULHh4vCC/TDW9zkTnLsPFMEBzSVWqAXhZCqwjpRhAejuAk2IyZCjtTqHFcmPcolR3+fuDgYTmBjiPTU7Ny7ruLECQHI1ViOUdyCq2cIFmqnvkJ8bsNAYG6ffvlx2+9IG8885AUg6Sm7MFuHzi2H1J0BCICox9dQAiKBEcCYwAerhf/LgQY0vNLx2IizwTGEgIhwrUMw+bAK1ZPNYBODYAXizNsWY0EzxJLJ7hrhgJHhq5HIMx+sb0XNat9CIujHMUmaWd4nOZ3h5JwVnjX+MA1v1l/iZWDgB2cBsEIhJoXQKA61dYi//DjF+XJEy275hlf70STBsYlrLzaf/Nr8SAccfB4idQ13r+NK5fx5HReckGZYxGe0GPS+NBDu45s4sEEcA0LmRV8mY8/XAYKvVEXlspBj2JqLKAAkq2AcjA5HHnhhZSGVucHbsjNzz4TH/ImHHnwCPns1ewHTT+FEYsoPKAZ3O/BmywsNybyAme2HHzqMSlpMcgae2nw3nJTOUfTQ1HXj0l1YgqlHTdQ9wgvcg6TfLpVcwggC2NyZYkHB/OQDLVyIg/jOVQTqwIvNeeqkQFvj2o1KgyKkQ7vKC+/UBFnOIJeemn+VeblCvLiOQgvUraOoVd6W8sAISUXB2CmF0vQNWvUJUwPBwBDYGQ/yUV4uPPwTDm8KDHxeoLS3HoIAukNSjHn6lX0jJzyrN5qCxitEoilAEpJAgBkgCo918MH6hQ4nn3iEQWOBEYyc61BEFoLRFxEwLvEfFpIpi28QHsiQOULYXcuEDgyAU2Gh0abERiNbb2xogwZC4lH1XtwrVhsEBy//r5HgSNBWx0foLgWGHE2NJ4ZczWzoKsfp7hC6t4ZHmM2lHG4ERi5PXXiAOocn5CTR1p3dd/GpIGR8fWuP/1Jpm7elNqGAjkEcCSh4X4cS0jQXzs/K153eNd6jCof/NGHCDGlyQkAYx5IUts1vAtL0nVlDvZaUuB49KWXpBi9/bYyGApm2LTvwjWE3xDeQli0obVIeb7JEr3u5PMJkOMjfhnsJtiDAQnvsenUIdn/6HO7Ntd8J3Yw8l/G/LemtMrM4zGvR2C80j8owyjMp7fIcoo0eDt8jd4gRwZ6/mXCc0wGGBkODStQgCdigu0KWLEOgCc9QAJKEKo0SnyAOUsAIz3TrIwstT+9zgyUDmQgxKq6dKCe0Yfwpx9bEEDGvwUBjG7kxihqzjHj8uG+5sgjj55R4Dg6YoCjC14lh4FPCA2b5JX0KLy+qAGKc+hjuYLSBYLjW6+9IKeOtyE3mAcFoRhhLxEw2qo9FCiuyZCT8WYjJpI4o8DSDHXypaid1Rp3cwmMLOngUIsbStQp3VcDHLsHp+QbgKMVWt0aMKL8Dh4jNw4CYxTaqscaK+WtF5+SHzzywK4Fx6SBkRc+1tEhNz/9BBMTOnYfL0Wn7bzdHkpOOGeQfHOzfR5fMOTmkGPc6iR/JxPTVt/DXHD3Jx9LQVGWnHy4HPmfrecXNzonvzcs1y8hf7MQUuHUY6+8omoh72RQhWTgsz/IcGe/miOKy7Ll0MlSKUAO8W4Nhll7OufBnoTiB9Bh/5EmOfDMq/dFCc+WbGi6EJYnMesLyHV06ugdHJRJhO0XkftTXqBJPskAS3UJHuEyCDgU8aZHxcFyizSyNhEmDAP86OgQ3LKwZeK1TAAe84pBsFqJTgw3KlcTwMv74QDgsqKPgLdEBg08HIZiWUaUi8+kfmoWvM8seJ5G3SP+H8fxMQ8IKTyKAHDQg2QTZC62zjz8gDTWN0lPDwD/Wo/6O6TH8XFZRg6On8z2TCAUKaBhvtGL0CTIYA0gnjwKIGhpqZeyMggPoLEvt2zYgsBujThuj+F42f0LtSCx5ffU67G8nyERvr5DwqKbWHmI4fEzh2iNwBK+W+Mu+eq7Drl47SbCvijuWJW8Y5TAIgMZJxZfcqkWSubBeHTWUWaYQJyO96YvB+Dhz6FMp1jeeekZeeWJM1KDHOxuG7cFjMwzdv3pj6iL61erSE5Y3Dj5WqtKMhgZ4iopx+oxQRE/KfSeuZAiQXBkYEnkLEG5h30ZtUUr8hzoxTDfUODEFzAJx5arK8/8kiLeTCI8SM+BpJKDZ8/e+5KEO7DHyJUr0vPF59C2JPGmXHlc8WN2alEGupFTwbKW10t2Jwk6vBeO7HTcF9ShgWhF8k4yNvTA5h3fu/DFCKtSjsMod8kw682SvQRGJvo+/YOMdg3iLSvo01coBw47E55/sse80/34rPbfcMtIH72HNGk4dViannxeEY728rBAkc4jCcqcS70AsG40Jb6AxfM4SC4cRWCPZkAAYAEhVpZXEAzpPdpSXMqzpDdmScyp+kMU+FvTL/O93KwRYhcMMxdsOU7q6216t+l4UDPMh3UpxBwmySrGu8lWjeJ3ihYw7KrexppF5ONHRkZA8smTp596Cr0qa+TKlR5sAI4QGS72NESs3iEchgfrn5PZaTBa4cW2tR2Uhx49Bv3YQhMY86UgO1fyEcLNRe41F9efC0DPtWmv8tI2mvriPcpN948P3eIa19Y5Gh7q6PiMnLvcJd93DqD7CBYf5jBE1o1wrhrrlncYBo+qfo/GBJuBRU52BkhtETS9hsRfJbRvf/HGWXn3qdMgURk52N0ybgsYeVFLDKF8/jlCqt1rFjb2C6Yn2QbWaqKQF0siGKakh7HdY6PzIHnk6ncz655HRXOzAsUcrDx34xi5fBn1i19sCIzjw37pvkoqd2IGmnXduahx3HegSOoa8jddwEyO+uXGNfRvQ/im7fkXpOrgwaTNZ4Di7wGKQ2oyO3DIKfUtRUmBctIfcps7ctHQ07mgFkysgTz83LNSdfjobR7l/trdAkb+ZOTPrN5RFzkOkOge6JMbg0MyDkJLFDmsDDBH1dwB74ylCwRHqttwIyhaOTkrRGoBI8E0CpYl5xGCWlEhyo3AUGXdqdJQ5QaWKz3GEMCX83MuRQFWV3HwrkAuWa3hwzkQFBfxnHmRk/RA0YfAmYGFTgChURcm86bGVoDj0+p8LwMYb/RMKnDkItsYBlIoDxQXv7S4IO65SeQt3arE5NTpQ9BmbVGqPxzRNGQIsREYSabJhydcjmvIgQ046Ajn5xqgaRzd5pLhd0Zy2d2E+wdx7mTjrgXStav+DISVMwG+1rhVACAWuvXA2z8PQttn33Yirzqn3qI6j2DFoUp3CI7rACOl44wLjJGT0mATRxa2zCjC1wEFjk0VRfKL18/KS089sqvA8baB0TAePDKIAU8jj+WbmUE4AcWe+Bs9SgJnWWWOHDuT2Eth3ubauRmEMqCWgeQ8wykhvH872kLW1ufLoROlCXOhPgAzz2PRH4vwO5AML0JHAareVKAz+W5Vd2F+bvDCBRn47jvl8R19oDQhoI0NGiFjyu8dePwJVZYSgKzXInInvil0PcDPeVUDZQAnyyFajhSrY643CCQ3rs5D6suvFHKOvfoqwlmb1wYyzDX49ccyiFUs6fxNh4ulvrnQNiGt+5HGC5gsoxlOCSwXgvWHic4H1iMIDqxBzcKkk4UvbE4eJqY85KzSoQW6BPUOMyS2yZEx8S5LJzzhuZmgFIBGf/zN9+44TLzZZ+221+NzaMa0GwFAzgAgh+Q6VHRGZoywpTGPIgCqEmUAOwAjySe5ZoE+VWvIFjW4I2nKy7SAcbXpPO6zA8BC8FTSbyTpAFwIjATKCN5DdR1VKsKj4DXmPq3aSXqMWchNct9ZzGGUw3NASYcjgOfFPR+Wqoo6OX3KWNB9d6FHunomAN4I59L7BFAYaUADGDLSKBlnaMUSHAtRZ/jU2QflUFuzet2P/LjfJlbCTyoAOOZYQIjzy8uJASOBPMMW+mS42IFoD7uOkI2rgHHNQ8LoRcyjZvjYYYpuZONnHhcKWNCR3ZsHgGWJi31em0dnkq6+MenpxzYwDk/Spa5PSdsRFRm+xv9i8Btrc6U4qypiEHvVAkZ17QBHz8yUHKgolJ+8+YIBjqwptW7MmuvYWb/cETCudwlj7e1gEH6K0Gom8loVCfNaJFJ0XIR2IgrGm594UuofeGBd3dQ7MZW93nJfU4HKhSYKA5IocvXcrOJ8nXjzLXFCEPl+GckC40ifV3lDJeiyfvyNt1RtWfygHu7wxXMyARbiMmjxXDnXtxSipY9zXfIV720n7vEKVsrHXn1NAeRmY7LjknR//jW++MvSCJJNI7zF2Cp9/XevpDlkYbFERnrnxIU8FwF2s0GpvwLkQasaq6W6EvVwKwyVbuw1cyHXfmEWtWwRqTvaJq1n9xYZZz2bcs20NuBgsnNMe06g2LxnaFyu4/npgxcZZo6QSjbwbNJxr1jaECV5BhNmOdRvWLPHhsEReHUUELBqEQmAnKjDLFQnuQYjjc2H8eVmzaMCSYBlnknIYemNn/WKVL5RAuSGZ0l5u2wAMRVp2A6Lbaoys4zQON8/N+sFW9UnJx84KicePCGTUz755psudAxxmc8jfCXbBeN08cwZbbAW8F1ZRJ1lS8s+efDRU0gnFUsQ9mG5CKGDliFf0R6IJzmGeUFrEOLsSjZG04rY6/TKmMuzRhq+Y2A8xW6P2tfYn8CohA7gfDiw5QOMnVj8l6IkxAkb5OB1S1KPxJxr3QNyvXsQJS1zMj4B8iHVfNJxgVwQmMdkvjLmkfOjrCSpmRqDfl+6IgAZpxQF8ck9O43vWYn85O2X5bWnHpSqIpzTDhcASCkwTrOtC5iQuTlgQj5SkVAVhx7FdZRCzEwGpQFlEAdQGJ5Kz4zA2PXnP8tUdzc8jgJpPlKSEBgXUL/GiS7dkSsnAYxUcblfBoGR2qiD58+howHEGB5AWDtBIiMZYLRswrrIns/+jCjBoPpTI4Cx8WBRQvCiHBsXP/MAyPozZ6T5scc2vMcsLen47a9QmxZSjOfWo+yBt7F4BJ2OmblsGeiCd4ui89WJgsohYMZS/JxyfiTyREjjxwRMD5I/LXk8voc50OrmOpAu4FHmrA+OjGgMIh87gHIOdog4/uY7qnZTj0QWsBFIOEPCo5iCB9k3NCx9aDTcg5ZQHpRhqMkbRJkwOQFsa8SJFJ5NFu6bE/fPWYy8FJCELFJrLMNripqlH0SaKEB0NQeJ3xl2ZJkIvVGOLPzMpHdJzxL3kHqvS8grutB70eWaWa1nZJiXszmfumU8L6WVFcjNP4iuIvuk7+Y4yDg3DTIOtU4BbUZHRAIeiukBBvRuvYh8udHUNw3M2bYH2vC9OyJZKMxXYEeTEEdYR2+LflKEz65+SdCjDPjq86yK7+3+mvK5Y68rKo7tu2IDTWVPJdLAHotGOyrmN4tpXwCjEz8L8bMIi5LSQsOTm4Ow+/SkS673DMnYJCJ7iLx4fCEQjeD9ATzXsFj5BgKcHeQUeSem9UPOXxhas1OILFahIfUv3v6BvP30SYRVoau7g0dKgXEOCeyO3/0GD+qKAsZELEKSPLqvYUWC/BYL5w/+4AcpBUay4To/+ghC533SBK+Dk3ciEhC9mg4AYya+mCfeelsK7qPuEXbVG5VnPZU4nHw7wKi+ZACZ/m+/kWHkL5n3ofpRRc2tYVWCCEkrQz0eKW1oVAzVRN4oj8nQ+/Xf/0pcUAthiJa5accm9YkkPPb1RmWibxzfQUwk8ADLmppk34kTikG82UKLQMmF01RPj7jRHYZeZh4mh7ZTTsiRrU+sCSDszvA78+SNjzwqTQ8/vOln7eDv/jaemg0YGWazIYEHHsQImg909g9IR9+AzLqhoGRz8gmM3Kz3ZEMb1AmZOG4Mu4ahjONHfpDe3xJCrxYwKiBkOQbCd4bSTrbahwEEAqMDwEiPMB2vpQE8F/HcBXAuKlJIwQEAIzt1kP3KkOnc9KwSCjj94KNQnSlRwHjl6k2Ii7Mek+FIkFRU4T0YtVQ5x1D1ifMQBgHgsqHyA9BUbTrcpOKQlhh6FJ9FzXG1XiBQEmBt5ResOiTTc90RT2u1HPTVN6x9r0FytXucAEjzftCjzIXcXD7sWoeWXLXlZVCtyUHYFULwBEKEpL0ItXqwjaJ2tQts3ampBdjNxg8hKNok6ZQYgQnO/FToMSA6ALF5LHwIjo0VOfJffvamvHT2yW18/rZ+6JQCowcx+2vv/xp3fEkBYxHExeMH71EP5NZG+r2K9XnomWdSWh/GHEPnhx8irDYA8kYRat+cCT1GMjI7v5+TbDQ+ZSj1TksLtn4LUn8EggWFw0nA2SjPervAyDOlx8WowOzAoFQCFNfzRpljZG1jHtRKTr71jvLibnkWmAv95jMZ+L5diZgfR166MMEzY3/fwvyydLejLRDqzMgOZSeURgDUnYq985llfS47j+QUIDd+GpNwaeKO7Xx2B24syCAA31lVDq/x3Tv+3NTf9Z12RBMc44DREun2QGZuBI2Le8YmpRd6rOMorqdXYnmMzAuyNjK0xJyjGRrEBF4AD4fsUdXgGGOZhB4zn6g6YdiAkfhCYFQAZDpVAdQvMvdF9RkCYy5Cr7kAAw7K05FAQ2AkcBIc6xtaFTguIppxGcDYdXMQ72NKAaX3SnTd8BjVueDDIkEf2rhBNg+C9jX1NXLmidPiRBgRTTgMl9GsvFDET4ZJQXaxe3z0GNPY6UQJLCjZHbzJSGyusNSF7ydjR/VA5K/wGPlPI+ZKjThjs2ofbdlB9YZ4IDWBluSfUhAN67AAaUD0jBqt9kGgHEM4uX9oBgIBLhmC1NwMPGjjc2x9GG3AyGUDgdHqT0BwdE8NyPMPtsp/+vl/lJYDm6dY7tVTfU+Ase/6vAz3Qdj60CEwF0F/T6FIN72B9t//XubhvTIktx8EjkSD9WnXL88h5OZUHuP91P+RwNgNtRh21qhDuQPFGOLzrPy+DfW4pR/hwbL6/XL01ddV/VgyY/LGDbkBMMnOTZeTWABRjSZ+uKaDKpyaBaIEgZE9NuPHPHrxdf7+fRAmIookVQOy1EbDNQMhgctoJIv6tmzUiLVCwLyytXXLOWq2T2uH2PoiatsoKH709PrlIQsoNWqHXCDzOsdeeyOlKj/J2H537WPFD22xQyslZV7IEiitLhSGjwEYhyE3SbB0wYv0ALxCYKSCLYJcWbasAAAVMQcz+yIAYgVeX0ExxMbxWjZylCSYsFZSsSkBbKocg5hC1iyAM9NsBRUBaETxXrJQ2e+R+zN3zqgBZdhYd8h8JRc+foZGkSNtPXRE2lqNPo4XLl0HU3UI9Y8URgeIKUKOgboMry4jjBrwzYPEg/wliDLHjhxAfeQxRdoiJnHhbhGD+B6LXWvdV/Z/ZG6VJx8FyKjyE/qQBEZcn8rxsS7SBEYVnuW/LTBcBUUClunNmeIERfgukozDnOfqUEnPWCg2B6HWStQf1+D6KxFOdmL/TPOz+J4grtsFoXSGWi9cuwFdWLYKM8FbnbUtW29idKbJ6FUaPFANwhdNHjp9XH74xktyrLkepCBbKDju+bhXz3tKgZGr7qvv/woPYlCOP1gmJXCb40cszOZVk1obJMRS2booWWCklFnXZZfyFE/Qo9mlZRmJHhyGPG988olMdnVBKQZdNY4mAsYV1DC6lQRaRXOLHHnxxaRrDrnoaP/975D+WYaqTmIvbx4MznYwOTMgyExgLEBNk33wPl3/4DcyMzgm1fvy5TDCvRsp2lCFqOOSWwKegOTCC6W6TioJU8yP03PEslyxeKnBmmiQocrctBs1r9tBHrtXE8G9+NzV6dn0COlxeZDLpg5rZ2+fjMCbdyNs54HWqDUcWEQHMb+4ITrOwUk+bNaLKEYmJv9cfJeZU1T9GJGD9IAxGqbwOAg9jFwUYcJn+J35Z+bgyDiNcgMQcR+l8wrPlH+bGhsD2QXF/6fOSMP+BhkAy/aLby/JyJjRizYNxf8ZIIAZg3lHiK5DNs4DRnfA55ZytHh7/PQRqd9frfZgc+cAcm7WiAJI8xHeLTRLWrJxDZWlxagBNXJ+lki4tT8Zq36zxRX/toCmyhRJSDSYx/XA0yX5xovr58hAODnAbicYxWwdxvpCJZpgDNADkPNlO8E8BYyN2OrhRVrlJNZ+fixSBsYmoKLTK5faR5SqDscKJeishYJajcMi9I6VXxwVJ+ocZyeGZR6LjvdeeV5++RevSGu1bdEcHypOeGXb/8d7AoycjDkplx9oVhPc7RaBb2QWJXb+u98hdzSmxM5ZIJ5orAIjOnKfePPNuwKMXJWyyTM9LrI9WcZAlRgWw6dSfNuS75tGDq2h1SiQj8+zci4yPHcvPPfDt+W5W3JzWVnr55KNHO6MmcMFMMblcMdNFaXgq70AACAASURBVKUsR5oq7XFuoOXK3F7nZdSdufzqPrUBxEtT3OqKQN3xwQeK2bqR5CGJDL1g8jIVUHPkiBIxSGXEY/u/8jvnE+KB0TozPqsESDfCreyEMTLtQsnHDIBy1hArtwGjkuGy9dMMYwpOR+SjiACISZ+NlSkzx+8EN3pgVNUhMLIOUZ3DBk23o8g7To2OQeQ7T4Ejhck7b/atKuOkAxTB+TRBgTwj1DaCpRpABw7vPMh96DxRXZwv9WB+1++vkbLyInw+RE0A4EUAplyQzCqKIAhgysgVILRbW1m+CoyJ7pZFVOJrHiwQ1it18xIY0Y+RAVd64Nx3BoLf00r0GwsLk6zkg1CBNbIhyOAA78IabAHWXFcrzVWVUoq+mvFjeMotf/qqQy5c6VbgGA+MDDVTe5V6PbR1UQYWH/55gOqYlBQXyt+994r8+PknpMRKtdyPwMgauGsQGg/B8EfhMSZadXNCHu71SF+XG8SMhg2JGXfyFabY+bXf/AZ1lpNKRow5tkTDKm4vrKpWwMgaxu0cJJnc+PhjqAb13fIxVq7sANib65FUbufcksmz8j50o4ZxbAC53mPHjFxvkoouVNXphXjARnJz0xMIVUMiLgdst5Nvv7cmVL2ECa/9t/+OfINLFfATuNcrzSDDtesauniMeVU+j6H3ctSYbseYgIfd/fGfFZv6JPRl2YYq0RiFzXo6FsBk5qLqbVWPq8fWLWBN8InIcmzhNIJw69TcAlo6YWGCpsP0GhcRBnXTK8JgjV4AYdNlhO5UnSM8RgdyhgRHKyqllHBsp7psgeM6p58D0PVhXhsaHlYe46kTJ+GlRhUwkowTQhgxIw2hXv4HAFg2tUojCKN64TWG0SrNsbIkTz76gLz+0tPSWFMhJQBZhjWdFFkHEKRQ9OvWq4jLKS6wETRLKACMBMdZeLCDcy4QY2YVOYbeYna2AYz59L6xuKAmbQuAsbka4Egwt6VcIrBPZ9+EvP/Bt9LdO4JcLkLaysJmOyv+RpsobzpNCjOiChznEcYmODbXOOWffv4jeeGJx41zv3+B8X0TGNcPR62SPrDqP/7aaykBA+uJ2InAyNAmyTDM+fGZqajJRxkFGHaY9Fm2sjBrhCHYGJl5M65mtzJWw8mjyLOiID9RnpXs4BtgB0+OBGT/6dPS8uSTSTEseWySm2YHBjb0rOhRETycoGgfB3jYyTEKgP78J6xM0+UE5Ooo25docKIc6vWp6ALrrQ7BO6N3vV3DD6WOq+hIEsHEcfxMKerQEgsTGMQtl2RhgmMY/n5iNG+XbVN1XAqMc1PeJIDRDWbqGEgyC+h/yCbJfkz0PrakQnNh1XIK03EItYrpphoMn6PVnCBA8hZSZ9yJFmSAtYkc5s2BfjWZP/n0kyjeP6xKNy5BjKK7d1IWl5ADVOFCKuTE6g6Zw/S5JhCb9MtZAOPf/OgNOdXaCJm42PNu9EO0cnR2yE6RxdYk/XDMuBwe04OzZIxC53YCufYxgCPLNMbRRYm2cZZXSiYBEgID9BjrayqlaV9dTCgdYVM2aD6PRcKfvryCewFCjvIOeV0GQFp1mARG9DSAwIYR+p3FPXNNj8jLyMH+w1++J62Ntarchtu9HikNpQbxIDDHSBIDafcsFUg0rBW3s7YOIt2vJ6WMkqyhdiIwsk6PhKAQ9CQpc8bwprUq5uQ/OuCX3usLilZOpZiSLYYJk7FBrJ50EazOR6TpkUeSAkYFahCSJ3PuyOlSgPyt91iFG3E9XABVHzqIPPKLq+FGBax/+I24kKuhss2BtuJ1vUVVVH8R3dADYcU+5aJhO8OW9OrZw1JFG06UKOBPNHheLNtYQX7p+BtvSvEubGSd7PdpN+zH3CRBMQTSCuXlfADNaeQp/biflFGjDBy1XFl+YNTdZag6SvU7F6EbREpKEaWgh8du9f3oJuJAX8jjEBuvqCyTof4R+eJctwyhn6c17B4gO3nMz0JH1euC4gvUX155Vn7xzgsIldrF9S3kuvesE6VohsXGBDxzAuM4vPJhkI8GXEankRIKo0PqrqWlUZrrGxQ4WpJz9Og//OqK/P7zK2D8hqG+YxcdsKxjAb8RROcCZ2ZiRNJDHvnpG8/IT998VuqQ02QnFUXhWeX0bMOCYZMHO7XAiITqNQAjQ6obAeN2hjGTAQXaZDvPId7mVuiRrZ9OPFR2i/CBQehwgdARUm2u9p/aWv8/SvQxnOxHiKTtVIkit8SPNQpEkIOrf/DBTdmd7okJVSPKhQ8XPYdPlWFeufWhpewfCSoEkHiCCpmorHVNA3GH5Rnr5Rbp0d6Exzk26FWMVi6gEjFbUzlxK9DG9bHUpwn1rxQxSKSaZOn9kvhIZZ+yxsZUnoY+1jZYwGMBo8KhNNTnmcBIVuYGOcY8MFSpGMMxv+CVc919MorShYYD+xFqzJWOmxNysQN9Kc02VXZgZA6TwOiZm1Lvb6mvlX/82Xvy9jOPbsMVpv6QXiww+lFK8113r/SPT2Fx4AMZO13qa6ukualBgSPFAiwI7EQo9V//8A3E5CdtwEh2LM/NxoS1nWoUcnoEx7KSQvnf/uoteff5J5WE3+r+6gt4G8AYt84wiclWlUzSRkopMDJ3dBU5Rh/i1YeR31uPfj+JfnddEK/mREfGIqn3qRo7DRhJuLkJ0XWGUWvr0ccSnkh8H0t2Gun8HkocCNGlojEyiT1X30dI27uwbhH+EsK47dSsTbLnJEOn3WC6EnQLihwgzJQp7dREg9fBRs9pCEFRas7yqJTwwFdfQCDgiqnhmliRR01Csyz3QEsf2KYFHQ8oBpEo95Sq54bHUaQlUzWJ4efWBGxe7scuJNcgJxgIROXISy9LZcvu71ieSjvu6GOtU8e37jnH7d8FItC/ff4N7v2iHDl2UEIrDrlwdVDa0SJtEcSg+Jxh2hIa+AIc50z1nh8+/yjA8V1p2GK/0rtp43kQoQiMF3v6pAPkNIarq1HreOJImxwywZHnQ6/xj1+3yx/gNTK8aniNKrZsAp0FjjGQLM4EIRHA2DM6Lq8+eUb+j7/5sRw/2GDsb6+PXPeC46BvRwIjiS/wGL2Qf9qI+LKdpRI7DRhXiTDIUaynxMNco1UCQI+RILCV4UOu7BqAMRL0yzHk8ErRAix+0Ku7CmD0eyMq1Lle7o7h8X7Iy7H0g8BGMKTiTRFahSUaStkIpB52oyirr0N95BuroXLKyl17/9+Rd5nfkDHMdk/d6NAxgb6YLMlgHjqVi6f1bKt0dlH/ScbsevWffC97NRodYiJyGOVG25n33MpzoN+bwAKb5NxueUfc/uR4nuu8gZKNi2Co5sh+1DdOQwnp/IV2GRujKDnyljYlmzxEVBYDXpmEs8DQbq0zW37x1ln5yevPSxmILdRKZXhXCXbv8EGAbMcC+evL12RgZBxi6+VyGmpTBxqbVINmjq7+cfmfH3wjNyBKztIaBW5KBw8rDHWtFpAZ4OhIj4oPDN6JySnJwWt/++5z8ssfvYzQM8pIVr1FM6zKNygzraFP4XfUVrpBJPL4VXkON0rclSB8zVZn3G53pNRjVKUSyKUtIFzGUgl2W080FGMRxfU5BUVgLL6T0uL6HQeMSQgOJAtSyd5cFqzTY1xBjdRxsCuLE5RCWG23yKo78vIrqGU0ugEQ/LxIwPMe0ktcgGQa/8ZnlLqrrIkka3O9QU+PxJRweAVkmeeUupE1jPrH3xr1jxAGKFyHdMNemtcQWl4KRe+at2hdO7370atXpa6RAvTw7lfbDcWu2OoQ4/MtS9tzz0t1W1uyt0bvdx9YgKo95652oJ9hh+SC1V7VfEDGRqH3e+06hAp8ECq/9fsRQO5uHimmEFRxnmjbL//48/dQ39hm1PyB2WlvJrzTTTSM+sUvL12W9u4eISv1GBbyx9qOKHAMIK/6PbznPyHfOAbNVTHbWKlrUvldAiLrKA3lHqvfZMBL5vmIHKlzyv/1dz9CJw6TpUrPUQkMmF6mpbSDv8xh0X5zcERuDIxJ98ikuOCVR9AXMwKPlqBYAnCsKXfKg0db5VBLM3Rhk49MphQYky2u3045tmSBcQJarTcQzi2orJKTb7yBgt7todwnYxN7zuroK69KOXQ/tzIIZu0gkaSnRVROM5HMms9jdBcJQs2Dg6Ua63WmoLRfE0oqyipzE+bcrHNVpRWQgZvBwocdO45BTceyq2KYohVW/3ffKg92vbZkqpwHjYFZzpMHogNLaSgrdzeG3WPkoq71WGIBetrsKjzGRT+A8cWXbqvn5N24Dv0Z228BCxy/7uqX3MpqqdtXrcDxwqWbIK7EGv9aZ0JVHsrQeabHpRDfy79+93n5+XsvSCmecQLjdqcJUm0RN7zHr76/JB9+fcEARywOudXW1ihwJDD+GZvHyxpJSsZZsnFK/+cWYAyhznIeAvMZiy75i2cekv/00x9JS+N+QxJPSeMp3TsjH4xj9Q6NykdfnZMvwYbt6J8CKJo2D4MIFYnVZbbWFstfvnZW3nzpRam9DdH/1AJjkjqlq3JhufkpF/BOBoj4kGxnONf+ECZzPqkGRtfQkHTAc89yrKAerzxhLpCNorkwcEPizKYxrE6dnS1Yo1gCACNxZ71cov06yURlWcVQjxc1Y5kq92Z5odyP4u7X//iRquOkfu2Bw4nF3Y18q0tmJwMqpKyYqEnWV271y2/lGKfRhHujc4x52wJve+11bvUc9Pt3jwUIjh9cbBeCYx0WggTH/oFpufA9OnGYZBz71RAc55FP885MyMGmOgWMbzz7hJRCfYtjN4RT7ddDcDx/o0++guc8jZKZpsYGeeKxRxQ4doGI828ffQtt2WFDFJYiDAoc7R4jOosomKT6UBiqVmC/eieE7V5/8tYr6OHIkCqjjgRH5hzT4CX65EJ7l3z4xTlI0nXJ2AKYx1Eb18EERnqLZ44elCfQOPqee4zJdrbYTC5sK18NpWAC3cs5FOQ2H0EH+ObEHeBnJhZV+6tsdAXfSjiXHur0zZvIq06DBQqyiNI5tA3c0EVqMoKEs975KA8E3hu9uI0GlXLY6qjy4EGlM7tevaNq/wUQUu2/AIwbhT4VaCGnt4ScIwvaE7EwN7sf9AbZ9Lj3ulu1uGk485Aq/7ADGvOLV3/97+InYxls1up9iUt5rAbSNCNzn1W41rs11CIGjNl5EAFaqLMLrzGRPYxznMWXGao9r7+RchWeu3W9+nO2bgGWM3x5pVM6oDJVV4f+nrUN6BwyKVfbb8isawHfB+Qc2VLDHAFIuHkX5mQRJRwt+yvlf/+b/yCvPf1wDBhvk4S59SvY2hECaCM4AGLO59+ck/abPdKCsPKDD5xCt5oiNEAekY8+vSSDo2hUbbWnUiLqVmhU6eKs9vMM4/vnmxtFHfysPHS8TX75wzflsZOHVKNmLhtIYPrwqwvyr+9/KL2j0CvOyoPYAsA11oVL8tJCcqS+Qp557GF57rEHpQ3sYdW4WX1+8nnclHqM1B6k3iRX3FQ0aW67VYqMt8EQYoZcEgSAqRySUjm0JNtOkTnZAc/EkV8IZuzbt91dg3k31vT1ffUV2t/E6pjWe8x4T9Yj31gsRzZPTnbQZlSBSWQ7EmW6oOBSUIgmzADGbPZ92aZBIGQx/wDaTDEVwHwbW4nFK/hw4UBi1sryEvrcrV+mMQNx906EY7PzClQ0YbtLNOxmUeD9q38TP8pRDm8gam48v2hcq57ft1L6/G7TbdKH3SYLcFJmGO/by5dQutEjxTX7QRjbLyMIq15BzpGNjiO2nCPDjgE0TvZOD2PB7JK3AIr/5Wc/lENmpwmq5xhEzuQn8W26tNs6rJV3vNHXr1pynXzgpDS3NsvlrlH5/afX0PjY7Jkap2yzAm+ScnEcTOW4XOMofZmUYlQqPHvmpPzsjaflROs+hE4n5MNvLslH8BR70fgana0VMELQ1tjM8fzpVvnbt8/KSTQTLyaBx+pQEt83cpOrSykwJtsk2CqQhqihmvxS2fDVrhPKTvPrgXPMa0WjYvZjjBO53uypcIGY0vnHP6rmt3mFOVIKwXTm8jLtSvEqBGAo5Bc4s9DS5s4VHeiVeeYjMjkeglqNR3WkIGOTggDxAugkj/R88Tl62DkUCGVt0t9ws2td73WWfBAQWWvISAfZmQfPnk0o2EAN0o4//B4gnabCu4m8WLtcYPG+fYqNSi/5bg2DtPQr9PgLgc1bkZDNy3OxwDun0KmenfupM8vdsvX98jkERm4MKxIcv70xKM7q/bIfYVWC40XkHAmO1iAwhrCCDAIU/XOT4syMyJsAx79+93UFjlGSUsjH2aC2cqfajjb4+spV+fOX36hTfOKpJ6QWfAmC4ydfdihwVIRdAr95EXZgpEe3HHLL7MyYLOBYBMfHj6PRRGMNmlxPyvmOm/AaKcqAWGumybS3AeOZtmb5x5++KWfPxAh/Rp7IVAq4jcVGyoGx+9NPZbyzE+LdZPWVJvRe6RkxdLiC0lCuuFPZJSGZzhK8J1sBZ0XSMK+zFIQUdmNwsPHYXRrM0VKHNIIQ6MGzz0gdtE6tQQAd/v576fvma0zs6C+IesO1YL31k+RnTI8vQoR8QbXiSQNzc9/JU9IMrdf1BOHpXd+ADFwhFgj0YhPZi94nZeSojFQDNuvhFPfq3OzKKbrOXpM5aKfFc6QgQ6KhJA1x7cXboNy02Tnq13eWBSxg5FkRGL7s7JFvuwakrKxEgePgyKy0dwzKzAwYqaGwIqpwW44sKXAMzA4BHJcBjK8h5/i6lDgLleYqgXG3eY20wSSjLuiM8vUX30CByCenMSfUNh2Q7p4xBY6jk/Aczaimqm60eYwEiyIHZPzQlmoAwgIER0tZZ/WuZ2KhTGC0hgmMB/ZVyd+/96K888wjUOSxL6bvTEEnpcCYTB9AXo/FiFyOojnta3gYtiiBZv+qJHsOqiQA4dwo6MRK1us2Cm6tDh4L7OBh5qLu5teVOUG2zCI4xeuc8voHUHc4eP485NrQSBiybSTTpGJw8bXgCoJg45E5tJXi7znQT6S6DXOe7E233hi+dEl6v/pSedbHIDCfCKyVTB3KeJj/bThzRiiqvtExU3FNqwsK2K33669lBOdZVpmjRPATnSPB+ybF15FT3Y5G26m8Jn2s7bcAWxva2xvOoxvHNwihXunsEidCeSVgvbt8IentGZUe5NzcqIFFyxl1YgTHkBti6LOTYEyWy0/feVXeefZhqSkj+xtUHOXh7BBV7SRNyWQQtz6IAXzyOcQ8oCl75OQJOXK4FX0sx+SjL6/K8NSCUdJIYAQhxwql8iOyM1awRWV2waME4yOwUdRsk8XX09OzVJPo1RFGZemSX/7yjefkH37yJmxXDOUcM6e4hdrQewOM9BiRo2FS+nZBabP7o9RVMMFxIqZsWRv6/MUrzShwVgQKqMmHQaAAOJeh00eyI1lNzWSPd7v7sYieZRGTo34lH0fmpgUgyV7/7XwmiTkTUCviRjarekDR3LTm6DE5AJLNZqUu9lKN8iqAzgOJFW8oU0ehg3lXCKLmTynQv1urZt7Tdqg2uSFOYejZJiZtKfk+LKjcCeTubsemet/71wKUUrvY3iEXr3TIErybKlMysL2jT673TYk/FMsfrlDHFUpVUxDlqKook7//EYr/XzwtZWjCzLHCOkD4TXfre5DKuzKE7hkff3dBekfGpA5pnyOHWmXME5Qvvu+RAeQM2VdyBSDHzRoW94g9MpdQqB9AXaIf/Suphcu+k7d4kIvzUpYdlf/8sx9jYfEylIfQVoz9JZNSzVn/alMKjEyeqhAjlEM2CqVuJYy52Y0jMPR/952qmauszVWarYka4G6lRIIkoxuQDmNfRXpARzDRbyfBJf6aCU4EkMXAMgrgn16jrZqMx0xPj2UaLFSnk8eQIRmp9KJZi0hl/IAvovbh37ifNdLx0JUjNFL/wANJh8CTvSepVgDa7Fmxv07xgQ6IDzAnzLxscdmtakHcnzahru0ykiVKJ/U2FlS3cz56391tAQscv7rWK+GMPKlvqFIX1DPskuu9qLubZRcKPG4AxhVIEfqwMCM4HqjNl/8V4PjGM48pcFxBVI3gyHTFbgTHcbQI+/i783Lu/GXZV1MtJ8EWhQqlnLvQJR0IOfuCKNYAMFoMe6apCI7UmTUWBuBWYKEx7/VICHZKBIyPHq5TwPjoqaMmMGIvFb26cwJTSoExxkq9CVbq+sSX7WSlchIeBCgOoJC8HAUx63knVokEwUXpXba23tY3cQ61gmy/REYqgYULgSrU/Dm2iehinRyb9jKUR1ZtPpqIHn/9Tcm3NQFOJsdq78WYzEXzC5kPchLJNWzOe7u9K5UX+803KvdpiI8jvEvx5rih9FvPQ791IQxm61mpg9zU3Rix87soZVXGM7NeXpb9KylunldWroQh2BFeD22BRBYgOF4fnZKvrvaq/ocEx2ynU24OueRm15ACRz9KEAiMHARH9/yYAsef/8XLChxLnaWr5R67Me/oA9ARHLugktN1HWVtqDmsaoaEHOT06DVeRy/HEeRhOdi7dQX7cw6zgJHXTGCcXUCONg4YowizCjzGn73+tPznv/4RJPacNmDcGucjpcCYTINcGmC1wB99viginmpK/sjly+h/+IWUYNXP1X+iSW5Vho2yXs/fmd4lyRo3oa0Zwo2zRk5uxro5vX1NhUpqLJ4cRe1Nkjn8CDEzf8jyDXvRfQb0FsloZQjVei0TPd0IHgQq+0iGGaz0TNGLkR1GWFZBYCCbl+xW1dAVJ5gNeacihD9KwA6lCPhW2j2pvCdynoPnvlOycvSwE+U9VSj1IkKps6FbunJs59SrGmyzXRoE0g+hTGO95tYqt4sQ9hRC2LT7YfSH3IpdtvOa9LF3hgWYb+sdmZJvLqJkwTUjBaUl0BkuRxQmIoOD49KJAviZhRhrNeRfQB5/UvbXVsgPX31e3gI4NlaVKs8plnfcGdeWzFksobUUNzpvo+OUkuuQTrTvKinJl0b0dVySbLnWPiAd17sVMKal58iCx2g8zRGF4o0b3iJ7YTKUmr6C3porxkKCwNhQli//+L+8K++99Kz6GysAFKP3Nhioia4jpcB4u1qpuaC7s1wj1XR3tnliuQI1QtcrV6B3whyjF359vKZnMjfc2oe1b2Pt7UKQZIH/eiOVdYwsb2lFrWCiPoDJiCxYOUqq/zAk2vzEE9tKclnLlF1fDk6dF9R42H2FuVN21dhu1RuG//u//Rbe7EWl9nPiYfSDQ1g50fBh4XINuXE+O4e1RurtfE32/L6jk9NyDnnHaz0DaNCdL63wmjiuDU1J59CszMzOSwBNl9OwQA15fTLnnldyce+cPSN/9crjq3WOliH5neLY8eFVuwg7wHHWMy/fX+8EOakbgOdFBGmf5BaWwqNEO6/xSfFF8sUTRN4RSjgcEbBO5/EeH+ZZAw1RMx41JN9a62vkJy88KW+efUzqbkPuLZmHMaXASM+JK2/frGvDtlOrOqUIzxEYs1OsU8pyke5PPjZKAyBWnSi8qfJZ8E4WQPRIRQ9Edc8wyXqmpiSMkIjVWIUeHIGazW83K/D3I6/X8NDDCqwybYrwBFx6NfROnNXVtxTP2290Mt087KzWhocekgOPPrqtwMjzm7h+XW7gnmwkOsDvOhmv/ZCWc1ZVqpZVDlO1P5mH+U72WQBBgLnFMFoGUfieXv16g2UaVPfJQ7u0EwijpnpBdyfnr9+zeyzAkOBlAOOVG8itQVS8uqZS8iuqpW/KLdfxt6HhCRT9eyUdpJNFNGQgOBZlrShw/Ou/MOocCYgKFFdL83ZJ7tGcECPw+Ah2g1CX+vzCRekdm4EknANNo+FgQEEnkF6KlhtlsoyOJCvwEDcCxp++8jTqFt+VqvKKlD8EKQVG9gG89v6vEZICRRdlApUJurvzCqiUwnq17SriJimmCzVz+QVQYAAwJiLG2BmQ8c10U2nlZDy41f5+DOu+tDVR6lVt1tERaT0CWTP0FYwfLItgv8TZydT0f0zGXkZnjd9JBtrMnETHj4J1OmtQeKEDC5aVtEyhoPp2NgGmrQz91n4pZYkGQrzr1aOSjdrx/Rx66wVVU+fmxx/f9sVEMnbV++wuC2DtKz1j03IJBMWJmWkw35zI31erixgamZAhlHS4JmZkEd4jwdEzP6HA8Y1nn5Q3nn9KDkLirBQyliq0SkIO/7NqH3aBKQh03DgW4DHeQA725ug0OnFMynV4jVO+bEnLqZRIADKa8BrvC2CkZ3MVwBgO+FT3BNaDxQ/DK3DDK/Bg0muSoxBhtntHqbi3U9Au7UIn9jwA44lHyhMqztwtcNDAaNxRq3lyEKtgkm8oTp5ocMFCYGQemnm8Q8jjracJu5VnhXlPlvT0f/sN6N1pchTPa6K+ldZnTI4GlOh6FoTvj7/+ekrVmrZyHfq9u8gCmPsQqJIl/CQxp/1Gt1zuHpQg5MoqykukGDk2F/KN7dcH5UbfGAQDAmijZGw5jkzZV10u7zz/uLx99lEpAx+AebtVULxzAuZdNSBzhtzUABjQFiFciBce4yfolvHBN5DRW8xVXIu05aAsoWxjDtqyPuQZOdJWkLVFjpF/f/BgvfyfP39Xzj70QMqvIaUeo292VklqLS8F5TgKpEtQynArMK5IP2TEGDKrRJPPNjR6VYSPFA4log0FEyWiDY8xkfzYTgLGrZSOxJstGY/R6GBhgM+BRx9D+Pahbc9VWJ0rprq7lTg3RboT9Trk9VBy7TpILixuPsRcHtiwqR5cPFGJh6HuA23FEJsnKSrx7EJvkR0/KGqgi/pTfSf20PGs/Ir5mAXRnmkcdbMdUIrpHkAXCozSmipZjGbK0LhLhsdcMjHthucYRs2fX6bRJ7W5tkR++Owj8sZTj8ihxn27rf5/7c1GqFQNaKtydPX2y3//7R/lm34sBhxFkrGM+sXwMsTYXRCFgRA5gRGyM6VGYAAAFbFJREFU4+nYPIth2VeaJ//3374nP37FIN6kcqQUGA2tyV+rBrmU1HImaJBLj7Hv+jx67vmUWgqFsFPN7GOD3c4P/iAgXK4r7XW3gDEZluhdB0ZbIX0r6yBRSH83xui1a9Lz+WeqvIV9Itfr+sHVIlmzzEVn5+XKYXTZ2GqPSvv1sV9l54cfgOTgBUvYAOlE5SPWe0ahctODEpms3DylTXs7Kkl3w676M3a3BbzgJHQPDMnFji6EEpckI68IAtiG7NnAuFdGpjxo6zSjNs/CjBSDof74iTZ54+wj8vipNikrWVsyxDrk1RzkFmr5tt2qludIgW+MCQD/f//Nn+QPVybvL2Ak8YQ5RokuKU+NDW7jx44BRpusWj3kx6jzuR3yY3ZdVdY6svltvKe0FRWeePsm5THeI2BkqP3ab38DjUgPdHSLpa5h/Y7aXCx0Qg/WMx8COQu1jyipSQU4ctHU/eknOAevqnOlMtJGOre8Nx0o6Of5sD9ky5NPpnwht+0TkP6AXWEBeo9X0Y2+d3pBhVE5svKKEWrMlukpAiNKmSZHZWIMNZBufIca6+S95x6VZx8+IU0ofcjPNcCUoUp7ecdu6fMYRM7/v/3uM/nXzzoAjOjMFA1DcCQo86iD9MJjjMLD3JUe424CxrtVsmCXQysozFLlI/GekvJIOuYBAGi1BFH12+30Yf/W72RgVIsE1H1SGamEAucItzs2aIlFhR/WDVJths2PGx48o4gvdxJ652cPo7518Pw5FT6tADHs4PGSDRWLGHK+ccWlmloXQEThGLp9pLrmdlfM2Pok75oFgtAFnQTosZvE4MikTGMB50c4sRDRCkZgXdMuGQd7sxelDQs+vzjx/WmpK5cXnnhInnn4lFTjOc3KzFLqVQoQd1kLq19/dlH+64fnZX7J8CIjAMYFLKQ94CaEUcqSAQ5rBtSp3IGQ1FcWyT//3V/Iuy+cTfn9SWkodacAo9XiiBUPZKXmFdxal3a3gJF3zIcQwTUwMhcX3CjuzVatsAgMDBmO9ntkqNcLQeEVpfTSyto9lGXc6djJwMhrmh8dVWFu1rwegtdYu4HXyP0pxNDXtaBqGxltKKyoUKFfNjBOxk5UY2Jek6IPzIHTW68HU7cReqgbhU+5oBntZ/NlCB7jfhx+9rltyXXe6X3W77sPLWDLQS4BBAgIg2PjKG0YA1kngFq+gMyB1hqOOhQoLuB31+y0zGErLSmUh44dkucfPi0n2w6iS0exYaDdokFuXvtFlK38t48uQAQAjYgxwvj+ulHtMA/lGwJjJso9sgCO8z4w6pFv/ee//5G8+czTKX8Y7iEworjz0OFtyTEapQG/NUoDwEotKLo1pGtXf+FES0DajlCqdccoAND9ySfrNjVmWQLzrdnoQbaVsdOBkbWeFHknUNFzpgfNwvqNBgFxbnpRervcwiJ7DvZpLEJNJxs104uzQJJsU/bI5EYlmzn0gbSUibIcGaobSvV+rL43Ucag5B47fZB4U3f8uBJU2A527FbutX7vfWaBOHKOujoQOAmIE7MzyMHNQj3Hje4UHoCmEWqdn0Mt9hyIYfAsOZqriuS5R0/Ls3heFTjuMmCkXux/++i8fPh9/yowsrifwBjEYvo+BsYVGUAB9+BNj1Q0t8iRF19ct4ffnT72JFe0I5eVhpUFgbEwQc0cJ1uGL1lTebeYhgF0hmdLKE7W1FhVGqQIfXDi5Tkk4wFtZpOdDow8f+YYOz74QNwTEyqkyfKNZDRm2fKJtZf0sJl7THbkI4TN8hACYjLNohnCZcmIzxNW6kIsKdKaqMlaW++XUguwssGsbuBxZ/Hd6RudWAXGYQhUsIvF6giiB+Lhlt0HjOYFBFHq918BjP/zy65VYAwsBmQBc6cfJS73NTASFAmO5Qea5SgK2tdrbnunDxhDl1fRQmjjshGR4V48ZPBCStEh4dgrr2yoKHOn53K337cbgJE2cWPx0gERdoIkhcWpUZp1GwLsJMOw3IS6qov+sKEGgkGdxGzo1dIbzcvPgiygQ/IRMUhWOpHi8iwVodBALgTCyUKlZ6qHtsA9sYBdUo0Yaa8DxO/Tc/PYYlKU2Qj7M89YXIS2VXwvc4xIH+yOgbpGtJn69ZfX5P/99Kq4/YuoV4xKEC2nFtwLqpaRYdQslGswlHpgX6n88y9/JK//4MmUX949CKWuKDAiKFUeRLkG6xi3kFNLZJFkFXiYt6I2ZwE6JWyHNF3K71YSB9wtwMhLoUIR25TxnCtqAY6bkGGSuPwt7UIFoi6ET1mv6GCZCGooK5qbt3RM/WZtge20gF0eTn2OGY61SjaU8PhuAUYsbiPIKV6GsPr/+NMFae8fE2Qy1Ob3IUoEcEyPhsSRhqJ/hJJb6ssVML761OMpN/E9AMZYHWN1W9u2dChgmLL9N+8r3dKN9C9jXT4K0OXj7fuCcbibgFGpzyDXSBFvMkWdICYdPlmyrlxcyp9+2wHpgRIU2RKNHUcOPfOMJttsp8H1sVNigUTAuFrHiE/YjcDo8vgAjOfRrqsP/mEmmLmLEvAbwBhd8t+/wNiNYmn2tSML89DZsyknvdhl2NiJ/cBh1MQkiKVtZ8PklDz1d3CQZIDxXjYEjr8kfrGt9l1LKHRmOLXpoFO150pP0LPxDkyy6VtYDsKyEOYWKU/Y+vTTUoOc72YEnU0P/P+3d/axVdZXHD/Q8tIyYbQgFGwnpBlsyABZZEG2kMBm3BwbKG7BDYGhLPG/OQXxH/+REPzHGMyGQbbMwLawzYDAlvGyIYJ0grwUFRgCpdSW19IXKC0t2znP7cWHy71t732e215//TzJTUP6PL+Xz3no957f73fO4QYIdAGBW2JpfUfTxnXBOJLustVjbNYDepv2lMrm3UekRnPGmTBevVofCdm4VuOmMPorO6Sr5JGdfDy+c6dUaKaVgqJ+Mlr3r+L9ka2vbZJDJRc1cDRLKznMcCKjSbRYtIUoJEwooPM+rPPWpftIkebi4qTf4bAfqNfTaP9Vm10+E0mNZQWD7QSpHZxJ12WhILakX1F2VcNlbnqVPEwULSMTopgu6rQLgTsJRFaA1dfVOE77+1164qys/cceKdXMP41ZffVLa63Uac7U63WXJEsD/709xuG6x/i07jFOzfA9xmiu1ObrDQmTiFtR3sNapb2+rsVLEG2nMcO+vPp/miD6093vyV2tNfbsQEbsFV1Kze6bK+MssF5j5Fy4oqnXevXq4RUFzvPlrLUwFYsLtNO4uV/ur3urs/Rna8xTF0/eK9F16JAG4f/H23e0YsZ3D8uRouL+Wq4qPIG0EIyzp+r1U6eZNSJH/iyAf9S0aXFrXHYxFrqHgPMEogdve1rlDf1Y5p+1m9+VzYd0n7HvAKnVkJRaDU1pqq8W0eTi1XowZ8QQjWNUYZwxLcPjGC1o+8iWLd63/qGF/byThla5wH9VafVzq1KQ3buvVin4oQzQ4/DpuGwMR7ZsVsY3vH2r2GoOltXE8nHaAZyBhYXe6cPerSmV0jGezmzTliQ/0hOfxsDEpeCeXC+hu1WuqNIsLlY6qYfmJ7QCxRbDmc74zVTmbTl3zeO3Wol2mfeWN7iPt7yad3dOm4H5ifqzL0u11U1eFht7B6OCaEunVhTZMurY3iIXBCDQuQTMW7R04qYUWa3CaCPYtHOf/G7bYbncI0eu67mROhXGRhXGlut1XyxhtMnYSUMrSHtTsxSYp2LFeS2ZuHkqlSpCFqZhS1hWMWG0fkNPJb1XR8xmIv2xlp6y3JgWI2deh/1hzVKhtuLEFjJSrQLRUyt7uJjVxAobf7J1q1hMZ+zVM0t5aHq1EQ88EErsZEfskew9tpxyuaxMzqoHeVkTNthBnYhIagk7zWRkB3Xsveqbm+3tS2brF4BefbI0XENPsemqhL1jDVebNcdik5cUoK5Ga7vpF4PoZe+dZc/5iubJzR04MNnhcT8EIBASARNG+59puQh6+ISx9HiZ/GbTXim9oAfi9P9rjXqN16rPeV6jeYwFeXfJS089Lo9nenUN4xQ9aXhq7/vSopWo4139hwzRva2H0n4K1E6lmudkIhHvyu7dS0Zo2SXzGDLNawrjnfPSoekXFSuxZNlfzPOy5eJ7NKFAujz1MMYd24aF31R+/LFcPHlSbC8yKpLJ9uUlVBg0SAaPHOklVQiaZSjZ/rkfAhBoh4BV3GitumHLqX/esV827D3mOVCN6jWWnz2jGa2uSENTs+T0yZbF82bKLx97OHSsoYZr+Edny2GndK/I0rPZfpFdtlRpxWdt+a6z/ihZALntN1qNxkZNLWRXn379PGEwj8mVfcXQ34wMbdDeJVsitpUAe8fs381NTV64h3mZ/suE0LxBs3W+JnHIKypiuTRD7cqwIBCPwPHTn8mb77wrZVWRJAZHz1ZJraa/s+QtlmB80aPT5dfzHpVcTREZ5pU2YQxzkLQFAQhAAALdj4DlR936wRHZtLtUauoa5MLVRimvPKdOjm7JXa2Rx6ZOlMVPz5HCYQWhwkEYQ8VJYxCAAAQgEBYBE8Zzl6q9gP9dGvDfkt1XyqvOy7XLKo4qjFO/MVKWPP2EjL/va2F16bWDMIaKk8YgAAEIQCAcApEUcc3NLbLr4FFZt2mHlF9plqYeveV8VYVc1Byx44vyZPH8R+W73/lWOF22toIwhoqTxiAAAQhAIBwCn9fhqtEScu+V7JM/bv9QztZqEQKtR3m68rwM6n1DFj4yWX7x0x/JoBDjsRHGcCxIKxCAAAQgkEYCJo6/fXun/L3kmNdLmQrjlXOn5cffHiOLF82V0SPuDa13hDE0lDQEAQhAAALpJLD3kzPyp2375HTFeU8YT5/4SKZ8fbgK45My5ZvjQusaYQwNJQ1BAAIQgED6CNyU+sZmPYRzQt7e/r4c+OSkVH12Rr6UdVMWzH5EPz+Q/P53afe6BOsVjUi9DiXCmD4r0jIEIAABCIRGIJK5qrrumuz44LD8bdtuOVNeKdWawGXUyEJ5dv5PZPK40a3CqLmxO1qdPM74EMbQjEZDEIAABCDQGQSq6+o9cdzwz13y4ZGjXpfzZj0s82d9T/IH9Mdj7Awj0AcEIAABCGQWARPHd/79vry5frMcP1UukyeMiXiN+jPohccYlCDPQwACEIBA5xLQajl2XbhSIxu275I//FWrOl26Is/8bKbMe+z7khNNEadVhDQRdtJjQxiTRsYDEIAABCDQpQRuRvIiN2vVnXMXL8uWf70nb/1lk4wpLpJnn3pCiu8tigyvZ3bkk+SFMCYJjNshAAEIQKCLCXhVODQzTstN/bTIJfUcSw6Uyo3G6xq2MVaGDx2CMHaxiegeAhCAAAQ6k0BraSoTRfMYTRSPf1omE8d+VaZMHPv5UioeY2dahb4gAAEIQMBVAiylumpZ5gUBCEAAAikRQBhTwsZDEIAABCDgKgGE0VXLMi8IdHMClhFl4cKFcvDgQVm+fLnMnj37FpETJ07IggULpKKiQsaPHy+rV6+WgQMHdphYQ0ODLF26VDZu3NjmM4sWLZLnn3/eu2fFihWyatWqhP2tX79elixZckd769atk0mTJsXtp6SkRObMmXPb71KZT4cn3k1uRBi7iaGZJgScJPDSSyIqUqo+Ivn5t00xkTD6RdEeuENILl0yFRPJyRGx9uNcYQqjf5yJbDRjxgxZtmyZDknHpFdH+m9LUJ18F0KcFMIYIkyaggAEOplAeXlExNasiYijfVrFI5EwRj23WLHxBNbaso96k15bhYVpFcaOCFx0AH7vM5F36R8snmPq7yLCmDo7noQABDKFwDGt0WeCZkubJmjPPecll45dSvV7i7d5VK+8EnlePTPv+VGj2pyZX9BiBdbfb3tLqbFLobFLvn4BHD58uOr/GrGf/mVc/zP+vqP3FxcXZ4qVvjDjQBi/MKZioBCAQLsEDhyICNyePXLtmWfk57oH599jvGOfb+1aERPFyZMjgjhhQrtdxC5lBhHG6HiszVhRjA7EL57+e+zZysrK25ZY7ZmomOIxdsiUcW9CGFNnx5MQgECmElBhvPHyy3Jh1y55TfNmTnz9ddW8CbcO3Ky8/355uLRUZLSWKTJBNGFM4griMcbrpi0RS+SBxmsnoUecxNy4VdOr/k8vQEAAAhBwjYAJymu6NDpt/37J05yaqwYM8KZoZ0QLxo6VnnYCdPr0lKYdtjDesd/pG1VbfUVv83ueeIopmfS2hxDG4AxpAQIQyEACfk/rWRXJJ2tqvJruv1eBHKxhE/7wjWSHn8nCGJ1LoqXZZOfaHe9HGLuj1ZkzBLoBAb/HeN/QodLrxRfljTfekIcOHZJrubky7NVXZdjcuSmRCCKMfo+uvdhGG1wyS6l2v997JGQjJfOylJoaNp6CAAQymkCcPUbzEKMHWWbX1cmvmpsl/8EHJeuFFzp1j9EvjP5Tp8kcvokKc0FBwa0EAlF7JCukGW3HLhocHmMXgadbCEAgDQTsVKqdMt29O+6p1Ni4we0zZ8q9mnFGVCAtxKOzT6XGJhuIFUf/idRo+EW+JjKIhqEYwViv0O8x+sNF0kDb2SYRRmdNy8Qg0I0IdDCO0Yj4xebWoZeVKzsUxxgvID9WfJKJY7TxdCRY3+6LFxPZnoVZSm2PUPzfI4ypceMpCEAgEwikkPkmVtxuiUcHMt/EE8ZYLy9ZYTSMfi8vHta2YiUTmQFvMfUXFGFMnR1PQgACXU0ghVypCb3G1lRy0kau1FhhjBdmkYowxo7Jj7Utry+eoJLxJvhLiTAGZ0gLEIAABCDgEAGE0SFjMhUIQAACEAhOAGEMzpAWIAABCEDAIQIIo0PGZCoQgAAEIBCcAMIYnCEtQAACEICAQwQQRoeMyVQgAAEIQCA4AYQxOENagAAEIAABhwggjA4Zk6lAAAIQgEBwAghjcIa0AAEIQAACDhFAGB0yJlOBAAQgAIHgBBDG4AxpAQIQgAAEHCKAMDpkTKYCAQhAAALBCSCMwRnSAgQgAAEIOEQAYXTImEwFAhCAAASCE0AYgzOkBQhAAAIQcIgAwuiQMZkKBCAAAQgEJ4AwBmdICxCAAAQg4BABhNEhYzIVCEAAAhAITgBhDM6QFiAAAQhAwCECCKNDxmQqEIAABCAQnADCGJwhLUAAAhCAgEMEEEaHjMlUIAABCEAgOAGEMThDWoAABCAAAYcIIIwOGZOpQAACEIBAcAIIY3CGtAABCEAAAg4RQBgdMiZTgQAEIACB4AQQxuAMaQECEIAABBwigDA6ZEymAgEIQAACwQkgjMEZ0gIEIAABCDhEAGF0yJhMBQIQgAAEghNAGIMzpAUIQAACEHCIAMLokDGZCgQgAAEIBCeAMAZnSAsQgAAEIOAQAYTRIWMyFQhAAAIQCE4AYQzOkBYgAAEIQMAhAgijQ8ZkKhCAAAQgEJzA/wHbAplapHxfi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7" name="Picture 5" descr="C:\Users\Admin\Desktop\загруженно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769" y="1609537"/>
            <a:ext cx="8396721" cy="3514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11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-452"/>
            <a:ext cx="5209309" cy="10996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 раунд 2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252557" y="1670857"/>
            <a:ext cx="11296592" cy="48352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37889" name="Picture 1" descr="C:\Users\Admin\Desktop\загруженное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817" y="1975213"/>
            <a:ext cx="10199110" cy="258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20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2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-452"/>
            <a:ext cx="5209309" cy="10996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 раунд 3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307975" y="1598814"/>
            <a:ext cx="11146963" cy="4876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endParaRPr lang="ru-RU" sz="3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5" name="Picture 1" descr="C:\Users\Admin\Desktop\загруженное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2372" y="1894343"/>
            <a:ext cx="7852064" cy="2869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40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0669"/>
            <a:ext cx="12410820" cy="695866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1834" y="1323349"/>
            <a:ext cx="646908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CFA83DD-E534-4865-8008-7B3CD4D2E31A}"/>
              </a:ext>
            </a:extLst>
          </p:cNvPr>
          <p:cNvSpPr/>
          <p:nvPr/>
        </p:nvSpPr>
        <p:spPr>
          <a:xfrm>
            <a:off x="5832762" y="1648691"/>
            <a:ext cx="6359238" cy="38931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Природа – 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единственная книга, 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каждая страница которой полна глубокого содержания.</a:t>
            </a:r>
          </a:p>
        </p:txBody>
      </p:sp>
      <p:pic>
        <p:nvPicPr>
          <p:cNvPr id="2050" name="Picture 2" descr="C:\Users\Admin\Desktop\гёте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83" y="789709"/>
            <a:ext cx="5689599" cy="4267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4195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37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-452"/>
            <a:ext cx="5209309" cy="10996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 раунд 4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307975" y="991985"/>
            <a:ext cx="11623964" cy="5514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1" name="Picture 1" descr="C:\Users\Admin\Desktop\загруженное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4794" y="2099916"/>
            <a:ext cx="8524442" cy="2317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48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2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-452"/>
            <a:ext cx="5209309" cy="10996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 раунд 5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307975" y="991985"/>
            <a:ext cx="11623964" cy="5514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7" name="Picture 1" descr="C:\Users\Admin\Desktop\загруженное (4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6505" y="2230582"/>
            <a:ext cx="9037945" cy="2449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23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2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-452"/>
            <a:ext cx="5209309" cy="10996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 раунд ответы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33251" y="990205"/>
            <a:ext cx="11623964" cy="5514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marL="514350" lvl="0" indent="-51435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1. пиролюзит</a:t>
            </a:r>
          </a:p>
          <a:p>
            <a:pPr marL="514350" lvl="0" indent="-51435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2. цинковые белила</a:t>
            </a:r>
          </a:p>
          <a:p>
            <a:pPr marL="514350" lvl="0" indent="-51435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3. железная окалина</a:t>
            </a:r>
          </a:p>
          <a:p>
            <a:pPr marL="514350" lvl="0" indent="-51435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4. хромовая зелень</a:t>
            </a:r>
          </a:p>
          <a:p>
            <a:pPr marL="514350" lvl="0" indent="-51435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5. веселящий газ</a:t>
            </a:r>
          </a:p>
          <a:p>
            <a:pPr marL="514350" lvl="0" indent="-514350" defTabSz="457200">
              <a:spcBef>
                <a:spcPts val="1000"/>
              </a:spcBef>
              <a:buClr>
                <a:srgbClr val="A53010"/>
              </a:buClr>
            </a:pP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defTabSz="457200">
              <a:spcBef>
                <a:spcPts val="1000"/>
              </a:spcBef>
              <a:buClr>
                <a:srgbClr val="A53010"/>
              </a:buClr>
              <a:buAutoNum type="arabicPeriod"/>
            </a:pP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-452"/>
            <a:ext cx="5209309" cy="1099646"/>
          </a:xfrm>
        </p:spPr>
        <p:txBody>
          <a:bodyPr>
            <a:normAutofit/>
          </a:bodyPr>
          <a:lstStyle/>
          <a:p>
            <a:pPr algn="ctr"/>
            <a:endParaRPr lang="ru-RU" sz="3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5611091" y="2167841"/>
            <a:ext cx="6580909" cy="25288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Изучай природу, люби природу, будь рядом с природой. 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Она никогда не подведёт</a:t>
            </a:r>
          </a:p>
          <a:p>
            <a:pPr marL="514350" lvl="0" indent="-51435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                  Ф.Л. Райт</a:t>
            </a:r>
          </a:p>
          <a:p>
            <a:pPr marL="514350" lvl="0" indent="-514350" defTabSz="457200">
              <a:spcBef>
                <a:spcPts val="1000"/>
              </a:spcBef>
              <a:buClr>
                <a:srgbClr val="A53010"/>
              </a:buClr>
              <a:buAutoNum type="arabicPeriod"/>
            </a:pP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3" name="Picture 3" descr="C:\Users\Admin\Desktop\64b48fe2e1c61e7fba87fe6f6db1f8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82" y="870349"/>
            <a:ext cx="4793672" cy="5987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64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0669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4" y="7938"/>
            <a:ext cx="11631132" cy="10996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Раунд 1</a:t>
            </a:r>
            <a:b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Оксиды в природе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1015068" y="2282187"/>
            <a:ext cx="10184234" cy="2567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правильный ответ в этом раунде принесёт командам по 1 баллу.</a:t>
            </a:r>
          </a:p>
        </p:txBody>
      </p:sp>
    </p:spTree>
    <p:extLst>
      <p:ext uri="{BB962C8B-B14F-4D97-AF65-F5344CB8AC3E}">
        <p14:creationId xmlns:p14="http://schemas.microsoft.com/office/powerpoint/2010/main" val="34269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820" y="-100669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6" y="160337"/>
            <a:ext cx="4970097" cy="6072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 раунд 1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0" y="860506"/>
            <a:ext cx="9739745" cy="7466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Самый распространенный оксид в природе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4" name="Picture 2" descr="C:\Users\Admin\Desktop\вод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485970"/>
            <a:ext cx="8077200" cy="5077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6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0669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160336"/>
            <a:ext cx="6032704" cy="6239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 раунд 2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193964" y="831273"/>
            <a:ext cx="9919854" cy="21751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Этот оксид входит в состав практически всех минералов и составляет 12% от общей массы Земли. Основной минерал, который он образует – это песок. Назовите оксид.</a:t>
            </a:r>
          </a:p>
        </p:txBody>
      </p:sp>
      <p:pic>
        <p:nvPicPr>
          <p:cNvPr id="4098" name="Picture 2" descr="C:\Users\Admin\Desktop\песо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724" y="2951019"/>
            <a:ext cx="5930162" cy="3713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0669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160336"/>
            <a:ext cx="6032704" cy="6239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 раунд 3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6567054" y="1870364"/>
            <a:ext cx="5624945" cy="39208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Седьмая по размеру планета Солнечной системы красная из-за большого количества оксида железа (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на её поверхности. Назовите планету и минерал, в состав которого входит оксид железа (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). </a:t>
            </a:r>
          </a:p>
        </p:txBody>
      </p:sp>
      <p:pic>
        <p:nvPicPr>
          <p:cNvPr id="5123" name="Picture 3" descr="C:\Users\Admin\Desktop\мар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71" y="775855"/>
            <a:ext cx="5941743" cy="4322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FCDFE1-BDAC-45B8-95E7-B9D3F72F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820" y="0"/>
            <a:ext cx="12410820" cy="69586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1B4-0F0C-4364-A84D-E506E50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160336"/>
            <a:ext cx="6032704" cy="6239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 раунд 4 вопрос</a:t>
            </a:r>
          </a:p>
        </p:txBody>
      </p:sp>
      <p:sp>
        <p:nvSpPr>
          <p:cNvPr id="3" name="AutoShape 2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dn1.ozone.ru/multimedia/10356941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937230-C0A0-4CCC-89E8-D04C317316B6}"/>
              </a:ext>
            </a:extLst>
          </p:cNvPr>
          <p:cNvSpPr/>
          <p:nvPr/>
        </p:nvSpPr>
        <p:spPr>
          <a:xfrm>
            <a:off x="0" y="955964"/>
            <a:ext cx="10016836" cy="28263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Основа рубина и сапфира – минерал корунд, который по химическому составу представляет собой оксид самого распространённого металла. Сплавы этого металла – основной конструкционный материал в самолётостроении. Назовите металл.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63892" y="6294704"/>
            <a:ext cx="175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</a:rPr>
              <a:t>            </a:t>
            </a:r>
          </a:p>
        </p:txBody>
      </p:sp>
      <p:pic>
        <p:nvPicPr>
          <p:cNvPr id="6146" name="Picture 2" descr="C:\Users\Admin\Desktop\камн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17" y="4087091"/>
            <a:ext cx="5444836" cy="2770909"/>
          </a:xfrm>
          <a:prstGeom prst="rect">
            <a:avLst/>
          </a:prstGeom>
          <a:noFill/>
        </p:spPr>
      </p:pic>
      <p:pic>
        <p:nvPicPr>
          <p:cNvPr id="6147" name="Picture 3" descr="C:\Users\Admin\Desktop\самолёт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510" y="4085737"/>
            <a:ext cx="4156364" cy="2772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887</Words>
  <Application>Microsoft Office PowerPoint</Application>
  <PresentationFormat>Широкоэкранный</PresentationFormat>
  <Paragraphs>131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Тема Office</vt:lpstr>
      <vt:lpstr>Путешествие в мир оксидов  </vt:lpstr>
      <vt:lpstr>Презентация PowerPoint</vt:lpstr>
      <vt:lpstr>Презентация PowerPoint</vt:lpstr>
      <vt:lpstr>Презентация PowerPoint</vt:lpstr>
      <vt:lpstr>   Раунд 1 Оксиды в природе</vt:lpstr>
      <vt:lpstr>1 раунд 1 вопрос</vt:lpstr>
      <vt:lpstr>1 раунд 2 вопрос</vt:lpstr>
      <vt:lpstr>1 раунд 3 вопрос</vt:lpstr>
      <vt:lpstr>1 раунд 4 вопрос</vt:lpstr>
      <vt:lpstr>1 раунд 5 вопрос</vt:lpstr>
      <vt:lpstr>1 раунд ответы</vt:lpstr>
      <vt:lpstr>   Раунд 2 Капля воды дороже алмаза </vt:lpstr>
      <vt:lpstr>Презентация PowerPoint</vt:lpstr>
      <vt:lpstr>2 раунд 1 вопрос</vt:lpstr>
      <vt:lpstr>2 раунд 2 вопрос</vt:lpstr>
      <vt:lpstr>2 раунд 3 вопрос</vt:lpstr>
      <vt:lpstr>2 раунд 4 вопрос</vt:lpstr>
      <vt:lpstr>2 раунд 5 вопрос</vt:lpstr>
      <vt:lpstr>2 раунд ответы</vt:lpstr>
      <vt:lpstr>   Раунд 3 Что в имени тебе моём?  </vt:lpstr>
      <vt:lpstr>Презентация PowerPoint</vt:lpstr>
      <vt:lpstr>3 раунд 1 вопрос</vt:lpstr>
      <vt:lpstr>3 раунд 2 вопрос</vt:lpstr>
      <vt:lpstr>3 раунд 3 вопрос</vt:lpstr>
      <vt:lpstr>3 раунд 4 вопрос</vt:lpstr>
      <vt:lpstr>3 раунд 5 вопрос</vt:lpstr>
      <vt:lpstr>3 раунд 6 вопрос</vt:lpstr>
      <vt:lpstr>3 раунд ответы</vt:lpstr>
      <vt:lpstr>   Раунд 4 Что объединяет все эти картинки? </vt:lpstr>
      <vt:lpstr>4 раунд 1 вопрос</vt:lpstr>
      <vt:lpstr>4 раунд 2 вопрос</vt:lpstr>
      <vt:lpstr>4 раунд 3 вопрос</vt:lpstr>
      <vt:lpstr>4 раунд 4 вопрос</vt:lpstr>
      <vt:lpstr>4 раунд 5 вопрос</vt:lpstr>
      <vt:lpstr>4 раунд ответы</vt:lpstr>
      <vt:lpstr>   Раунд 5 Ребусы  (тривиальные названия оксидов)</vt:lpstr>
      <vt:lpstr>5 раунд  1 вопрос</vt:lpstr>
      <vt:lpstr>5 раунд 2 вопрос</vt:lpstr>
      <vt:lpstr>5 раунд 3 вопрос</vt:lpstr>
      <vt:lpstr>5 раунд 4 вопрос</vt:lpstr>
      <vt:lpstr>5 раунд 5 вопрос</vt:lpstr>
      <vt:lpstr>5 раунд ответы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МБОУ СОШ №25 города Кирова</dc:creator>
  <cp:lastModifiedBy>Полимей Титов</cp:lastModifiedBy>
  <cp:revision>193</cp:revision>
  <cp:lastPrinted>2023-02-23T09:51:10Z</cp:lastPrinted>
  <dcterms:created xsi:type="dcterms:W3CDTF">2022-08-19T11:17:22Z</dcterms:created>
  <dcterms:modified xsi:type="dcterms:W3CDTF">2023-08-01T07:39:01Z</dcterms:modified>
</cp:coreProperties>
</file>