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7" r:id="rId4"/>
    <p:sldId id="265" r:id="rId5"/>
    <p:sldId id="266" r:id="rId6"/>
    <p:sldId id="282" r:id="rId7"/>
    <p:sldId id="276" r:id="rId8"/>
    <p:sldId id="277" r:id="rId9"/>
    <p:sldId id="271" r:id="rId10"/>
    <p:sldId id="270" r:id="rId11"/>
    <p:sldId id="272" r:id="rId12"/>
    <p:sldId id="257" r:id="rId13"/>
    <p:sldId id="261" r:id="rId14"/>
    <p:sldId id="260" r:id="rId15"/>
    <p:sldId id="264" r:id="rId16"/>
    <p:sldId id="262" r:id="rId17"/>
    <p:sldId id="263" r:id="rId18"/>
    <p:sldId id="258" r:id="rId19"/>
    <p:sldId id="259" r:id="rId20"/>
    <p:sldId id="269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0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8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3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7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0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5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9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0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9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5BCB-726C-40FB-BF43-3A9E03C4085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3232A-8A3F-48EB-BB90-68F23185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9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2509" y="14555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756" y="1229241"/>
            <a:ext cx="9144000" cy="5401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Плазмолиз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деплазмолиз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клетках растений</a:t>
            </a:r>
          </a:p>
        </p:txBody>
      </p:sp>
      <p:pic>
        <p:nvPicPr>
          <p:cNvPr id="7" name="image18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3819" y="1980290"/>
            <a:ext cx="7398326" cy="423347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2509" y="5473225"/>
            <a:ext cx="11526982" cy="1496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5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473"/>
            <a:ext cx="10515600" cy="154521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Альтернативный тест (оцените каждое утверждение, “да” или “нет”)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1.При активном транспорте затрачивается энергия.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Фагоцитоз – это вид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эндоцитоза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деплазмолизе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тургорное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давление понижается.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Плазмалемма (мембрана) состоит из двух слоев фосфолипидов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5.Клеточная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проницаема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Пиноцитоз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вид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эндоцитоза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Осмос – это транспорт газов через мембрану клетки.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8.У животной клетки нет клеточной стенки.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Плазмолиз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отхождение цитоплазмы от оболочки клетки.</a:t>
            </a:r>
          </a:p>
        </p:txBody>
      </p:sp>
    </p:spTree>
    <p:extLst>
      <p:ext uri="{BB962C8B-B14F-4D97-AF65-F5344CB8AC3E}">
        <p14:creationId xmlns:p14="http://schemas.microsoft.com/office/powerpoint/2010/main" val="42099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132" y="1409989"/>
            <a:ext cx="116378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1.Почему  при внесении в почву избытка удобрений растение вянет?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Почему выделяется сок  на кусочек лимона, посыпанного сахаром?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Почему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рабочие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корытами вывозят снег с моста через реку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сбрасывают его в реку?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79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50" y="118752"/>
            <a:ext cx="11553450" cy="63176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250" y="391885"/>
            <a:ext cx="403761" cy="4987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38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84" y="178130"/>
            <a:ext cx="11424063" cy="65670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9412" y="178130"/>
            <a:ext cx="403761" cy="4987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96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60" y="213756"/>
            <a:ext cx="11459688" cy="63176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8190" y="213756"/>
            <a:ext cx="403761" cy="5581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36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13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6" y="249382"/>
            <a:ext cx="11364686" cy="62939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6319" y="234497"/>
            <a:ext cx="403761" cy="46614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89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85" y="76312"/>
            <a:ext cx="11340934" cy="67053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6681" y="140957"/>
            <a:ext cx="514597" cy="4483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6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02" y="186994"/>
            <a:ext cx="11297376" cy="64631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0901" y="225548"/>
            <a:ext cx="514597" cy="4483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248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83" y="195244"/>
            <a:ext cx="11622359" cy="64668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610" y="365125"/>
            <a:ext cx="514597" cy="4483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57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70" y="170655"/>
            <a:ext cx="11618778" cy="6408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894" y="216619"/>
            <a:ext cx="514597" cy="4483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132" y="1409989"/>
            <a:ext cx="116378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1.Почему  при внесении в почву избытка удобрений растение вянет?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Почему выделяется сок  на кусочек лимона, посыпанного сахаром?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Почему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рабочие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корытами вывозят снег с моста через реку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сбрасывают его в реку?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20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1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16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Задание с развернутым ответом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62" y="1454727"/>
            <a:ext cx="11474608" cy="511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эритроцит в пресной воде лопается, а инфузория-туфелька, хламидомонада и хлорелла – нет?</a:t>
            </a:r>
          </a:p>
        </p:txBody>
      </p:sp>
    </p:spTree>
    <p:extLst>
      <p:ext uri="{BB962C8B-B14F-4D97-AF65-F5344CB8AC3E}">
        <p14:creationId xmlns:p14="http://schemas.microsoft.com/office/powerpoint/2010/main" val="31150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546403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</a:t>
            </a:r>
          </a:p>
        </p:txBody>
      </p:sp>
    </p:spTree>
    <p:extLst>
      <p:ext uri="{BB962C8B-B14F-4D97-AF65-F5344CB8AC3E}">
        <p14:creationId xmlns:p14="http://schemas.microsoft.com/office/powerpoint/2010/main" val="387988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385" y="338364"/>
            <a:ext cx="11459688" cy="62642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/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отвечал у доски, раскрывая строение мембраны, но допустил ошибки. Найдите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исправьте 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1) Цитоплазматическая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двумембранный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органоид  клетки;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2) Основу мембраны составляют 2 слоя углеводов и 1 слой белков;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3) В клеточных мембранах встречаются тысячи различных белков: периферические, погруженные и пронизывающие;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4) Поверх некоторых клеток есть клеточная стенка: у бактерий – хитиновая, 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грибов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целлюлозная, 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муреиновая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животных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гликокаликса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8872151" y="1841157"/>
            <a:ext cx="2931922" cy="123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2846" y="2283177"/>
            <a:ext cx="1536592" cy="7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438606" y="2847703"/>
            <a:ext cx="1645920" cy="8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56114" y="5276534"/>
            <a:ext cx="194201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897114" y="5276534"/>
            <a:ext cx="2255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44385" y="5765074"/>
            <a:ext cx="2120141" cy="8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5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388" y="1125171"/>
            <a:ext cx="10515600" cy="9908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свойство проницаемости клеточной мембраны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632" y="182563"/>
            <a:ext cx="10515600" cy="902566"/>
          </a:xfrm>
        </p:spPr>
        <p:txBody>
          <a:bodyPr/>
          <a:lstStyle/>
          <a:p>
            <a:r>
              <a:rPr lang="ru-RU" dirty="0"/>
              <a:t>            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7246" y="2354959"/>
            <a:ext cx="9857508" cy="3886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7978" y="1030848"/>
            <a:ext cx="1542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val="323391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304"/>
            <a:ext cx="10515600" cy="5974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Понятия</a:t>
            </a:r>
          </a:p>
        </p:txBody>
      </p:sp>
      <p:pic>
        <p:nvPicPr>
          <p:cNvPr id="4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95" y="290628"/>
            <a:ext cx="11665527" cy="63387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ГИПЕРТОНИЧЕСКИЙ РАСТВОР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концентрация веществ больше, чем в клеточном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соке.</a:t>
            </a:r>
          </a:p>
          <a:p>
            <a:pPr marL="0" indent="0" algn="just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ГИПОТОНИЧЕСКИЙ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концентрация веществ меньше, чем в клеточном соке.</a:t>
            </a:r>
          </a:p>
          <a:p>
            <a:pPr marL="0" indent="0" algn="just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ИЗОТОНИЧЕСКИЙ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котором концентрация веществ равна концентрации клеточного сока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ОСМОС –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воды через мембрану из раствора низкой концентрации вещества в растворы высокой концентрации.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Осмотическое давление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сила, вызывающая осмос.</a:t>
            </a:r>
          </a:p>
          <a:p>
            <a:pPr marL="0" indent="0" algn="just"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Тургорное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</a:p>
          <a:p>
            <a:pPr marL="0" indent="0" algn="just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390" y="377952"/>
            <a:ext cx="11352810" cy="6315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Приготовьте микропрепарат кожицы лука, рассмотрите клетки под микроскопом.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Обратите внимание на форму клеток, расположение цитоплазмы относительно клеточной оболочки.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Зарисуйте клетку, указав цитоплазму, ядро, оболочку.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3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390" y="326489"/>
            <a:ext cx="10819410" cy="63154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Снимите покровное стекло с приготовленного препарата.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Фильтровальной бумагой удалите воду.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Нанесите на препарат раствор поваренной соли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накройте его стеклом.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Наблюдайте за изменением положения цитоплазмы по отношению к клеточной оболочке.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процесс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наблюдаете, объясните его причины (вспомните, какой раствор называется гипертоническим).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Зарисуйте клетку.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5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390" y="377952"/>
            <a:ext cx="11495314" cy="6315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Снимите покровное стекло с приготовленного препарата. </a:t>
            </a:r>
          </a:p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Фильтровальной бумагой удалите раствор соли. 	Нанесите на препарат дистиллированную воду и накройте его стеклом. </a:t>
            </a:r>
          </a:p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Наблюдайте за состоянием цитоплазмы. </a:t>
            </a:r>
          </a:p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процесс вы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наблюдаете, объясните его причину (вспомните, какой раствор называется гипотоническим).</a:t>
            </a:r>
          </a:p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Сделайте вывод.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5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oir.mobi/uploads/posts/2021-03/1616534253_18-p-fon-dlya-prezentatsii-po-biologii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789" y="483385"/>
            <a:ext cx="5358531" cy="33315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789" y="4180032"/>
            <a:ext cx="5501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Плазмолиз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цитоплазмы (протопласта) от клеточной оболочки растительной клетки, при погружении клетки в гипертонический раствор.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0108" y="483385"/>
            <a:ext cx="5822089" cy="30792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38454" y="4180032"/>
            <a:ext cx="5853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Деплазмолиз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возвращение цитоплазмы (протопласта) в исходное состояние, характеризующееся нормальным тургором.</a:t>
            </a:r>
            <a:endParaRPr lang="ru-RU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225</Words>
  <Application>Microsoft Office PowerPoint</Application>
  <PresentationFormat>Широкоэкранный</PresentationFormat>
  <Paragraphs>68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Плазмолиз и деплазмолиз  в клетках растений</vt:lpstr>
      <vt:lpstr>Ответьте на вопросы</vt:lpstr>
      <vt:lpstr>Презентация PowerPoint</vt:lpstr>
      <vt:lpstr>                Лабораторная работа</vt:lpstr>
      <vt:lpstr>                      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Альтернативный тест (оцените каждое утверждение, “да” или “нет”)</vt:lpstr>
      <vt:lpstr>Ответьте на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Задание с развернутым ответом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Полимей Титов</cp:lastModifiedBy>
  <cp:revision>54</cp:revision>
  <dcterms:created xsi:type="dcterms:W3CDTF">2022-01-12T15:07:36Z</dcterms:created>
  <dcterms:modified xsi:type="dcterms:W3CDTF">2023-08-01T07:20:35Z</dcterms:modified>
</cp:coreProperties>
</file>