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5" r:id="rId3"/>
    <p:sldId id="267" r:id="rId4"/>
    <p:sldId id="268" r:id="rId5"/>
    <p:sldId id="269" r:id="rId6"/>
    <p:sldId id="257" r:id="rId7"/>
    <p:sldId id="262" r:id="rId8"/>
    <p:sldId id="273" r:id="rId9"/>
    <p:sldId id="274" r:id="rId10"/>
    <p:sldId id="287" r:id="rId11"/>
    <p:sldId id="258" r:id="rId12"/>
    <p:sldId id="263" r:id="rId13"/>
    <p:sldId id="276" r:id="rId14"/>
    <p:sldId id="277" r:id="rId15"/>
    <p:sldId id="278" r:id="rId16"/>
    <p:sldId id="279" r:id="rId17"/>
    <p:sldId id="280" r:id="rId18"/>
    <p:sldId id="259" r:id="rId19"/>
    <p:sldId id="264" r:id="rId20"/>
    <p:sldId id="282" r:id="rId21"/>
    <p:sldId id="283" r:id="rId22"/>
    <p:sldId id="284" r:id="rId23"/>
    <p:sldId id="285" r:id="rId24"/>
    <p:sldId id="260" r:id="rId25"/>
    <p:sldId id="270" r:id="rId26"/>
    <p:sldId id="271" r:id="rId27"/>
    <p:sldId id="281" r:id="rId28"/>
    <p:sldId id="2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 snapToObjects="1"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34043-AA6F-AC4B-A9BB-65EC32EEAB80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2574A2-6AFE-2841-ADC0-B755F79D4BA6}">
      <dgm:prSet phldrT="[Текст]"/>
      <dgm:spPr/>
      <dgm:t>
        <a:bodyPr/>
        <a:lstStyle/>
        <a:p>
          <a:r>
            <a:rPr lang="en-US" dirty="0"/>
            <a:t>V</a:t>
          </a:r>
          <a:endParaRPr lang="ru-RU" dirty="0"/>
        </a:p>
      </dgm:t>
    </dgm:pt>
    <dgm:pt modelId="{352AAEB1-6983-484C-A604-5AE5B945C466}" type="parTrans" cxnId="{2D4EB526-BF25-C04C-B6D8-DD07B1E066E5}">
      <dgm:prSet/>
      <dgm:spPr/>
      <dgm:t>
        <a:bodyPr/>
        <a:lstStyle/>
        <a:p>
          <a:endParaRPr lang="ru-RU"/>
        </a:p>
      </dgm:t>
    </dgm:pt>
    <dgm:pt modelId="{A30961E4-4497-0041-AB8F-775CEF9D2140}" type="sibTrans" cxnId="{2D4EB526-BF25-C04C-B6D8-DD07B1E066E5}">
      <dgm:prSet/>
      <dgm:spPr/>
      <dgm:t>
        <a:bodyPr/>
        <a:lstStyle/>
        <a:p>
          <a:endParaRPr lang="ru-RU"/>
        </a:p>
      </dgm:t>
    </dgm:pt>
    <dgm:pt modelId="{5A2DE51E-23A1-5A42-8BE1-CCDD16682152}">
      <dgm:prSet phldrT="[Текст]"/>
      <dgm:spPr/>
      <dgm:t>
        <a:bodyPr/>
        <a:lstStyle/>
        <a:p>
          <a:pPr>
            <a:buNone/>
          </a:pPr>
          <a:r>
            <a:rPr lang="ru-RU" dirty="0"/>
            <a:t>изменчивость</a:t>
          </a:r>
        </a:p>
      </dgm:t>
    </dgm:pt>
    <dgm:pt modelId="{DB6C7728-60AE-A941-BC9D-0F6C3A870851}" type="parTrans" cxnId="{BBA593F8-6C88-4740-9290-78B7AE9099A3}">
      <dgm:prSet/>
      <dgm:spPr/>
      <dgm:t>
        <a:bodyPr/>
        <a:lstStyle/>
        <a:p>
          <a:endParaRPr lang="ru-RU"/>
        </a:p>
      </dgm:t>
    </dgm:pt>
    <dgm:pt modelId="{9F7ABC37-68B9-9046-940A-3576D213DD3D}" type="sibTrans" cxnId="{BBA593F8-6C88-4740-9290-78B7AE9099A3}">
      <dgm:prSet/>
      <dgm:spPr/>
      <dgm:t>
        <a:bodyPr/>
        <a:lstStyle/>
        <a:p>
          <a:endParaRPr lang="ru-RU"/>
        </a:p>
      </dgm:t>
    </dgm:pt>
    <dgm:pt modelId="{B76B9E23-D4B1-DB40-B793-911CEE8CD8E3}">
      <dgm:prSet phldrT="[Текст]"/>
      <dgm:spPr/>
      <dgm:t>
        <a:bodyPr/>
        <a:lstStyle/>
        <a:p>
          <a:r>
            <a:rPr lang="en-US" dirty="0"/>
            <a:t>U</a:t>
          </a:r>
          <a:endParaRPr lang="ru-RU" dirty="0"/>
        </a:p>
      </dgm:t>
    </dgm:pt>
    <dgm:pt modelId="{896D14BF-CDA7-9642-B1B7-B11F692E4505}" type="parTrans" cxnId="{2CB3CCFE-10CF-E643-8FFD-085CF49E1568}">
      <dgm:prSet/>
      <dgm:spPr/>
      <dgm:t>
        <a:bodyPr/>
        <a:lstStyle/>
        <a:p>
          <a:endParaRPr lang="ru-RU"/>
        </a:p>
      </dgm:t>
    </dgm:pt>
    <dgm:pt modelId="{24790E9B-97B1-5B43-9929-501D89B0DE66}" type="sibTrans" cxnId="{2CB3CCFE-10CF-E643-8FFD-085CF49E1568}">
      <dgm:prSet/>
      <dgm:spPr/>
      <dgm:t>
        <a:bodyPr/>
        <a:lstStyle/>
        <a:p>
          <a:endParaRPr lang="ru-RU"/>
        </a:p>
      </dgm:t>
    </dgm:pt>
    <dgm:pt modelId="{1702AE2E-4D5A-6045-861C-84609B6161B6}">
      <dgm:prSet phldrT="[Текст]"/>
      <dgm:spPr/>
      <dgm:t>
        <a:bodyPr/>
        <a:lstStyle/>
        <a:p>
          <a:pPr>
            <a:buNone/>
          </a:pPr>
          <a:r>
            <a:rPr lang="ru-RU" dirty="0"/>
            <a:t>неопределенность</a:t>
          </a:r>
        </a:p>
      </dgm:t>
    </dgm:pt>
    <dgm:pt modelId="{07199617-27D0-754E-B721-8A754639EE4B}" type="parTrans" cxnId="{65C6C30C-4E2C-0444-8328-1DEC9EE29BD0}">
      <dgm:prSet/>
      <dgm:spPr/>
      <dgm:t>
        <a:bodyPr/>
        <a:lstStyle/>
        <a:p>
          <a:endParaRPr lang="ru-RU"/>
        </a:p>
      </dgm:t>
    </dgm:pt>
    <dgm:pt modelId="{EB02C46B-3267-8046-84BB-8F8CFA81FF86}" type="sibTrans" cxnId="{65C6C30C-4E2C-0444-8328-1DEC9EE29BD0}">
      <dgm:prSet/>
      <dgm:spPr/>
      <dgm:t>
        <a:bodyPr/>
        <a:lstStyle/>
        <a:p>
          <a:endParaRPr lang="ru-RU"/>
        </a:p>
      </dgm:t>
    </dgm:pt>
    <dgm:pt modelId="{4ABD0A02-A428-0440-9D1D-3D449A91AC97}">
      <dgm:prSet phldrT="[Текст]"/>
      <dgm:spPr/>
      <dgm:t>
        <a:bodyPr/>
        <a:lstStyle/>
        <a:p>
          <a:r>
            <a:rPr lang="en-US" dirty="0"/>
            <a:t>A</a:t>
          </a:r>
          <a:endParaRPr lang="ru-RU" dirty="0"/>
        </a:p>
      </dgm:t>
    </dgm:pt>
    <dgm:pt modelId="{DFD21C0E-F462-F348-B57A-8E4CD7F69897}" type="parTrans" cxnId="{AE95FDA9-B6AB-A641-B66B-5241AF385660}">
      <dgm:prSet/>
      <dgm:spPr/>
      <dgm:t>
        <a:bodyPr/>
        <a:lstStyle/>
        <a:p>
          <a:endParaRPr lang="ru-RU"/>
        </a:p>
      </dgm:t>
    </dgm:pt>
    <dgm:pt modelId="{92AC3571-D093-2B4E-90BE-72047F8C379D}" type="sibTrans" cxnId="{AE95FDA9-B6AB-A641-B66B-5241AF385660}">
      <dgm:prSet/>
      <dgm:spPr/>
      <dgm:t>
        <a:bodyPr/>
        <a:lstStyle/>
        <a:p>
          <a:endParaRPr lang="ru-RU"/>
        </a:p>
      </dgm:t>
    </dgm:pt>
    <dgm:pt modelId="{31DB8550-FE28-424A-8ACD-14FAAC948FC5}">
      <dgm:prSet phldrT="[Текст]"/>
      <dgm:spPr/>
      <dgm:t>
        <a:bodyPr/>
        <a:lstStyle/>
        <a:p>
          <a:pPr>
            <a:buFontTx/>
            <a:buNone/>
          </a:pPr>
          <a:r>
            <a:rPr lang="ru-RU" dirty="0"/>
            <a:t>неоднозначность</a:t>
          </a:r>
        </a:p>
      </dgm:t>
    </dgm:pt>
    <dgm:pt modelId="{49F50A38-111D-974D-A085-601FE4C646B6}" type="parTrans" cxnId="{18E07B2C-EDAF-F74A-8877-178A7B264716}">
      <dgm:prSet/>
      <dgm:spPr/>
      <dgm:t>
        <a:bodyPr/>
        <a:lstStyle/>
        <a:p>
          <a:endParaRPr lang="ru-RU"/>
        </a:p>
      </dgm:t>
    </dgm:pt>
    <dgm:pt modelId="{9914B715-DF83-4149-8B67-D71B8FBCE981}" type="sibTrans" cxnId="{18E07B2C-EDAF-F74A-8877-178A7B264716}">
      <dgm:prSet/>
      <dgm:spPr/>
      <dgm:t>
        <a:bodyPr/>
        <a:lstStyle/>
        <a:p>
          <a:endParaRPr lang="ru-RU"/>
        </a:p>
      </dgm:t>
    </dgm:pt>
    <dgm:pt modelId="{4F65BBF0-7985-EE45-9337-9DB321208256}">
      <dgm:prSet/>
      <dgm:spPr/>
      <dgm:t>
        <a:bodyPr/>
        <a:lstStyle/>
        <a:p>
          <a:r>
            <a:rPr lang="en-US" dirty="0"/>
            <a:t>C</a:t>
          </a:r>
          <a:endParaRPr lang="ru-RU" dirty="0"/>
        </a:p>
      </dgm:t>
    </dgm:pt>
    <dgm:pt modelId="{BEB5CA44-893C-C544-B40D-AB6C3570E9F7}" type="parTrans" cxnId="{AEA997E0-A969-8343-911F-D110CEC7BC8F}">
      <dgm:prSet/>
      <dgm:spPr/>
      <dgm:t>
        <a:bodyPr/>
        <a:lstStyle/>
        <a:p>
          <a:endParaRPr lang="ru-RU"/>
        </a:p>
      </dgm:t>
    </dgm:pt>
    <dgm:pt modelId="{EFB245BA-D37B-1A4E-8A7C-336E5D3690FF}" type="sibTrans" cxnId="{AEA997E0-A969-8343-911F-D110CEC7BC8F}">
      <dgm:prSet/>
      <dgm:spPr/>
      <dgm:t>
        <a:bodyPr/>
        <a:lstStyle/>
        <a:p>
          <a:endParaRPr lang="ru-RU"/>
        </a:p>
      </dgm:t>
    </dgm:pt>
    <dgm:pt modelId="{1AF7666E-546F-3B44-8B7C-2CC3BDB9D1C6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dirty="0"/>
            <a:t>сложность</a:t>
          </a:r>
        </a:p>
      </dgm:t>
    </dgm:pt>
    <dgm:pt modelId="{FCF2CA31-328C-F34F-B24B-2B384DADED90}" type="parTrans" cxnId="{FB0B6F5F-2025-404E-9EDE-7D5E66157324}">
      <dgm:prSet/>
      <dgm:spPr/>
      <dgm:t>
        <a:bodyPr/>
        <a:lstStyle/>
        <a:p>
          <a:endParaRPr lang="ru-RU"/>
        </a:p>
      </dgm:t>
    </dgm:pt>
    <dgm:pt modelId="{585A3180-48E7-E349-98F7-789F627C4CC0}" type="sibTrans" cxnId="{FB0B6F5F-2025-404E-9EDE-7D5E66157324}">
      <dgm:prSet/>
      <dgm:spPr/>
      <dgm:t>
        <a:bodyPr/>
        <a:lstStyle/>
        <a:p>
          <a:endParaRPr lang="ru-RU"/>
        </a:p>
      </dgm:t>
    </dgm:pt>
    <dgm:pt modelId="{A4893C81-84DE-364C-BBB3-C94949882A08}" type="pres">
      <dgm:prSet presAssocID="{CAC34043-AA6F-AC4B-A9BB-65EC32EEAB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F4551-7CEA-8A4D-B31B-4B0C8695C2CA}" type="pres">
      <dgm:prSet presAssocID="{0E2574A2-6AFE-2841-ADC0-B755F79D4BA6}" presName="linNode" presStyleCnt="0"/>
      <dgm:spPr/>
    </dgm:pt>
    <dgm:pt modelId="{2DC0C58D-C971-9D43-B5D9-1A970AD039B5}" type="pres">
      <dgm:prSet presAssocID="{0E2574A2-6AFE-2841-ADC0-B755F79D4BA6}" presName="parentText" presStyleLbl="node1" presStyleIdx="0" presStyleCnt="4" custScaleX="61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388EB-A711-AF4F-B2B5-6A5DA0BE0C5E}" type="pres">
      <dgm:prSet presAssocID="{0E2574A2-6AFE-2841-ADC0-B755F79D4BA6}" presName="descendantText" presStyleLbl="alignAccFollowNode1" presStyleIdx="0" presStyleCnt="4" custScaleX="20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D7993-FE31-3244-B065-53F713D5C75E}" type="pres">
      <dgm:prSet presAssocID="{A30961E4-4497-0041-AB8F-775CEF9D2140}" presName="sp" presStyleCnt="0"/>
      <dgm:spPr/>
    </dgm:pt>
    <dgm:pt modelId="{2417B266-FA82-6640-A911-3C91F137DAE4}" type="pres">
      <dgm:prSet presAssocID="{B76B9E23-D4B1-DB40-B793-911CEE8CD8E3}" presName="linNode" presStyleCnt="0"/>
      <dgm:spPr/>
    </dgm:pt>
    <dgm:pt modelId="{9E1E3216-0FB3-1F48-BEB8-A86268BB391E}" type="pres">
      <dgm:prSet presAssocID="{B76B9E23-D4B1-DB40-B793-911CEE8CD8E3}" presName="parentText" presStyleLbl="node1" presStyleIdx="1" presStyleCnt="4" custScaleX="4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11F86-0AB9-8C41-9EA1-0A3551867D82}" type="pres">
      <dgm:prSet presAssocID="{B76B9E23-D4B1-DB40-B793-911CEE8CD8E3}" presName="descendantText" presStyleLbl="alignAccFollowNode1" presStyleIdx="1" presStyleCnt="4" custScaleX="14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5B289-43F0-DA45-A556-E0C63F83229F}" type="pres">
      <dgm:prSet presAssocID="{24790E9B-97B1-5B43-9929-501D89B0DE66}" presName="sp" presStyleCnt="0"/>
      <dgm:spPr/>
    </dgm:pt>
    <dgm:pt modelId="{C110D434-46AF-8647-87F3-09BB9008BDD3}" type="pres">
      <dgm:prSet presAssocID="{4F65BBF0-7985-EE45-9337-9DB321208256}" presName="linNode" presStyleCnt="0"/>
      <dgm:spPr/>
    </dgm:pt>
    <dgm:pt modelId="{D7C7BF15-17E8-054A-B18E-2DF757A9FDCE}" type="pres">
      <dgm:prSet presAssocID="{4F65BBF0-7985-EE45-9337-9DB321208256}" presName="parentText" presStyleLbl="node1" presStyleIdx="2" presStyleCnt="4" custScaleX="41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6997C-9AC2-724C-9184-A2140F9B04B5}" type="pres">
      <dgm:prSet presAssocID="{4F65BBF0-7985-EE45-9337-9DB321208256}" presName="descendantText" presStyleLbl="alignAccFollowNode1" presStyleIdx="2" presStyleCnt="4" custScaleX="13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ED60C-62BC-2D44-8667-D398F3513148}" type="pres">
      <dgm:prSet presAssocID="{EFB245BA-D37B-1A4E-8A7C-336E5D3690FF}" presName="sp" presStyleCnt="0"/>
      <dgm:spPr/>
    </dgm:pt>
    <dgm:pt modelId="{269D50C6-7DE0-A146-854F-CEC995E46CE2}" type="pres">
      <dgm:prSet presAssocID="{4ABD0A02-A428-0440-9D1D-3D449A91AC97}" presName="linNode" presStyleCnt="0"/>
      <dgm:spPr/>
    </dgm:pt>
    <dgm:pt modelId="{69C4E0D8-1927-8C40-ABC4-2A262A736F52}" type="pres">
      <dgm:prSet presAssocID="{4ABD0A02-A428-0440-9D1D-3D449A91AC97}" presName="parentText" presStyleLbl="node1" presStyleIdx="3" presStyleCnt="4" custScaleX="42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8BCC9-A223-814A-B090-F604828340D5}" type="pres">
      <dgm:prSet presAssocID="{4ABD0A02-A428-0440-9D1D-3D449A91AC97}" presName="descendantText" presStyleLbl="alignAccFollowNode1" presStyleIdx="3" presStyleCnt="4" custScaleX="13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6ADE4-F386-1844-8709-3C867C60C898}" type="presOf" srcId="{5A2DE51E-23A1-5A42-8BE1-CCDD16682152}" destId="{5B4388EB-A711-AF4F-B2B5-6A5DA0BE0C5E}" srcOrd="0" destOrd="0" presId="urn:microsoft.com/office/officeart/2005/8/layout/vList5"/>
    <dgm:cxn modelId="{29253F0C-79D7-144C-A871-5580925E9106}" type="presOf" srcId="{1AF7666E-546F-3B44-8B7C-2CC3BDB9D1C6}" destId="{DEA6997C-9AC2-724C-9184-A2140F9B04B5}" srcOrd="0" destOrd="0" presId="urn:microsoft.com/office/officeart/2005/8/layout/vList5"/>
    <dgm:cxn modelId="{18E07B2C-EDAF-F74A-8877-178A7B264716}" srcId="{4ABD0A02-A428-0440-9D1D-3D449A91AC97}" destId="{31DB8550-FE28-424A-8ACD-14FAAC948FC5}" srcOrd="0" destOrd="0" parTransId="{49F50A38-111D-974D-A085-601FE4C646B6}" sibTransId="{9914B715-DF83-4149-8B67-D71B8FBCE981}"/>
    <dgm:cxn modelId="{2D4EB526-BF25-C04C-B6D8-DD07B1E066E5}" srcId="{CAC34043-AA6F-AC4B-A9BB-65EC32EEAB80}" destId="{0E2574A2-6AFE-2841-ADC0-B755F79D4BA6}" srcOrd="0" destOrd="0" parTransId="{352AAEB1-6983-484C-A604-5AE5B945C466}" sibTransId="{A30961E4-4497-0041-AB8F-775CEF9D2140}"/>
    <dgm:cxn modelId="{4D8F4F40-3C9A-4F46-A5FC-3C435E718DD5}" type="presOf" srcId="{CAC34043-AA6F-AC4B-A9BB-65EC32EEAB80}" destId="{A4893C81-84DE-364C-BBB3-C94949882A08}" srcOrd="0" destOrd="0" presId="urn:microsoft.com/office/officeart/2005/8/layout/vList5"/>
    <dgm:cxn modelId="{FB0B6F5F-2025-404E-9EDE-7D5E66157324}" srcId="{4F65BBF0-7985-EE45-9337-9DB321208256}" destId="{1AF7666E-546F-3B44-8B7C-2CC3BDB9D1C6}" srcOrd="0" destOrd="0" parTransId="{FCF2CA31-328C-F34F-B24B-2B384DADED90}" sibTransId="{585A3180-48E7-E349-98F7-789F627C4CC0}"/>
    <dgm:cxn modelId="{65C6C30C-4E2C-0444-8328-1DEC9EE29BD0}" srcId="{B76B9E23-D4B1-DB40-B793-911CEE8CD8E3}" destId="{1702AE2E-4D5A-6045-861C-84609B6161B6}" srcOrd="0" destOrd="0" parTransId="{07199617-27D0-754E-B721-8A754639EE4B}" sibTransId="{EB02C46B-3267-8046-84BB-8F8CFA81FF86}"/>
    <dgm:cxn modelId="{2CB3CCFE-10CF-E643-8FFD-085CF49E1568}" srcId="{CAC34043-AA6F-AC4B-A9BB-65EC32EEAB80}" destId="{B76B9E23-D4B1-DB40-B793-911CEE8CD8E3}" srcOrd="1" destOrd="0" parTransId="{896D14BF-CDA7-9642-B1B7-B11F692E4505}" sibTransId="{24790E9B-97B1-5B43-9929-501D89B0DE66}"/>
    <dgm:cxn modelId="{C593B969-5AC1-CC4D-ADA7-8ADFF50B0C58}" type="presOf" srcId="{0E2574A2-6AFE-2841-ADC0-B755F79D4BA6}" destId="{2DC0C58D-C971-9D43-B5D9-1A970AD039B5}" srcOrd="0" destOrd="0" presId="urn:microsoft.com/office/officeart/2005/8/layout/vList5"/>
    <dgm:cxn modelId="{AEA997E0-A969-8343-911F-D110CEC7BC8F}" srcId="{CAC34043-AA6F-AC4B-A9BB-65EC32EEAB80}" destId="{4F65BBF0-7985-EE45-9337-9DB321208256}" srcOrd="2" destOrd="0" parTransId="{BEB5CA44-893C-C544-B40D-AB6C3570E9F7}" sibTransId="{EFB245BA-D37B-1A4E-8A7C-336E5D3690FF}"/>
    <dgm:cxn modelId="{AE95FDA9-B6AB-A641-B66B-5241AF385660}" srcId="{CAC34043-AA6F-AC4B-A9BB-65EC32EEAB80}" destId="{4ABD0A02-A428-0440-9D1D-3D449A91AC97}" srcOrd="3" destOrd="0" parTransId="{DFD21C0E-F462-F348-B57A-8E4CD7F69897}" sibTransId="{92AC3571-D093-2B4E-90BE-72047F8C379D}"/>
    <dgm:cxn modelId="{C9A6F9CF-5A3C-2A4F-A4A1-24493AD34B5A}" type="presOf" srcId="{31DB8550-FE28-424A-8ACD-14FAAC948FC5}" destId="{B638BCC9-A223-814A-B090-F604828340D5}" srcOrd="0" destOrd="0" presId="urn:microsoft.com/office/officeart/2005/8/layout/vList5"/>
    <dgm:cxn modelId="{E5CE2747-6EDA-A640-A7A5-ABDC341109A5}" type="presOf" srcId="{4ABD0A02-A428-0440-9D1D-3D449A91AC97}" destId="{69C4E0D8-1927-8C40-ABC4-2A262A736F52}" srcOrd="0" destOrd="0" presId="urn:microsoft.com/office/officeart/2005/8/layout/vList5"/>
    <dgm:cxn modelId="{E384F7E1-CB41-1042-951B-DB9056F91CD2}" type="presOf" srcId="{1702AE2E-4D5A-6045-861C-84609B6161B6}" destId="{29911F86-0AB9-8C41-9EA1-0A3551867D82}" srcOrd="0" destOrd="0" presId="urn:microsoft.com/office/officeart/2005/8/layout/vList5"/>
    <dgm:cxn modelId="{BBA593F8-6C88-4740-9290-78B7AE9099A3}" srcId="{0E2574A2-6AFE-2841-ADC0-B755F79D4BA6}" destId="{5A2DE51E-23A1-5A42-8BE1-CCDD16682152}" srcOrd="0" destOrd="0" parTransId="{DB6C7728-60AE-A941-BC9D-0F6C3A870851}" sibTransId="{9F7ABC37-68B9-9046-940A-3576D213DD3D}"/>
    <dgm:cxn modelId="{6CA6BBB9-AA65-F84D-8BC7-CEBAFBB66BC1}" type="presOf" srcId="{B76B9E23-D4B1-DB40-B793-911CEE8CD8E3}" destId="{9E1E3216-0FB3-1F48-BEB8-A86268BB391E}" srcOrd="0" destOrd="0" presId="urn:microsoft.com/office/officeart/2005/8/layout/vList5"/>
    <dgm:cxn modelId="{54BC805D-979F-4347-AFE8-CE4558FF085E}" type="presOf" srcId="{4F65BBF0-7985-EE45-9337-9DB321208256}" destId="{D7C7BF15-17E8-054A-B18E-2DF757A9FDCE}" srcOrd="0" destOrd="0" presId="urn:microsoft.com/office/officeart/2005/8/layout/vList5"/>
    <dgm:cxn modelId="{64B96847-F7DB-9146-B38F-7399A1C98B7A}" type="presParOf" srcId="{A4893C81-84DE-364C-BBB3-C94949882A08}" destId="{514F4551-7CEA-8A4D-B31B-4B0C8695C2CA}" srcOrd="0" destOrd="0" presId="urn:microsoft.com/office/officeart/2005/8/layout/vList5"/>
    <dgm:cxn modelId="{3CDFBE71-5F22-2D4D-B6E2-B919986934A4}" type="presParOf" srcId="{514F4551-7CEA-8A4D-B31B-4B0C8695C2CA}" destId="{2DC0C58D-C971-9D43-B5D9-1A970AD039B5}" srcOrd="0" destOrd="0" presId="urn:microsoft.com/office/officeart/2005/8/layout/vList5"/>
    <dgm:cxn modelId="{0E9F8796-E748-9F4E-B136-C1BF17F88801}" type="presParOf" srcId="{514F4551-7CEA-8A4D-B31B-4B0C8695C2CA}" destId="{5B4388EB-A711-AF4F-B2B5-6A5DA0BE0C5E}" srcOrd="1" destOrd="0" presId="urn:microsoft.com/office/officeart/2005/8/layout/vList5"/>
    <dgm:cxn modelId="{4CED3F8D-917A-6F40-BC27-F338121FB872}" type="presParOf" srcId="{A4893C81-84DE-364C-BBB3-C94949882A08}" destId="{8CBD7993-FE31-3244-B065-53F713D5C75E}" srcOrd="1" destOrd="0" presId="urn:microsoft.com/office/officeart/2005/8/layout/vList5"/>
    <dgm:cxn modelId="{DD4E3374-DB61-CF44-B683-3E9EF0FACCDF}" type="presParOf" srcId="{A4893C81-84DE-364C-BBB3-C94949882A08}" destId="{2417B266-FA82-6640-A911-3C91F137DAE4}" srcOrd="2" destOrd="0" presId="urn:microsoft.com/office/officeart/2005/8/layout/vList5"/>
    <dgm:cxn modelId="{FB17213F-9BB4-0347-AA1D-5520C2B55008}" type="presParOf" srcId="{2417B266-FA82-6640-A911-3C91F137DAE4}" destId="{9E1E3216-0FB3-1F48-BEB8-A86268BB391E}" srcOrd="0" destOrd="0" presId="urn:microsoft.com/office/officeart/2005/8/layout/vList5"/>
    <dgm:cxn modelId="{314C99F1-8B93-9F47-B83B-53032CABB8AD}" type="presParOf" srcId="{2417B266-FA82-6640-A911-3C91F137DAE4}" destId="{29911F86-0AB9-8C41-9EA1-0A3551867D82}" srcOrd="1" destOrd="0" presId="urn:microsoft.com/office/officeart/2005/8/layout/vList5"/>
    <dgm:cxn modelId="{26CF9C3B-ED2A-CE48-82FF-2DBC1DB8D798}" type="presParOf" srcId="{A4893C81-84DE-364C-BBB3-C94949882A08}" destId="{1955B289-43F0-DA45-A556-E0C63F83229F}" srcOrd="3" destOrd="0" presId="urn:microsoft.com/office/officeart/2005/8/layout/vList5"/>
    <dgm:cxn modelId="{89A095A9-7709-514C-9F04-5B1E4611C9A5}" type="presParOf" srcId="{A4893C81-84DE-364C-BBB3-C94949882A08}" destId="{C110D434-46AF-8647-87F3-09BB9008BDD3}" srcOrd="4" destOrd="0" presId="urn:microsoft.com/office/officeart/2005/8/layout/vList5"/>
    <dgm:cxn modelId="{5A56C903-CF96-5240-920F-971D5480A546}" type="presParOf" srcId="{C110D434-46AF-8647-87F3-09BB9008BDD3}" destId="{D7C7BF15-17E8-054A-B18E-2DF757A9FDCE}" srcOrd="0" destOrd="0" presId="urn:microsoft.com/office/officeart/2005/8/layout/vList5"/>
    <dgm:cxn modelId="{2AF6606D-63B1-D144-92E0-79784BBBA35B}" type="presParOf" srcId="{C110D434-46AF-8647-87F3-09BB9008BDD3}" destId="{DEA6997C-9AC2-724C-9184-A2140F9B04B5}" srcOrd="1" destOrd="0" presId="urn:microsoft.com/office/officeart/2005/8/layout/vList5"/>
    <dgm:cxn modelId="{68B6EA64-BE34-4946-8907-101E3FD40AEE}" type="presParOf" srcId="{A4893C81-84DE-364C-BBB3-C94949882A08}" destId="{E75ED60C-62BC-2D44-8667-D398F3513148}" srcOrd="5" destOrd="0" presId="urn:microsoft.com/office/officeart/2005/8/layout/vList5"/>
    <dgm:cxn modelId="{1630F905-B433-C34F-ACEB-E9B21DDBE40A}" type="presParOf" srcId="{A4893C81-84DE-364C-BBB3-C94949882A08}" destId="{269D50C6-7DE0-A146-854F-CEC995E46CE2}" srcOrd="6" destOrd="0" presId="urn:microsoft.com/office/officeart/2005/8/layout/vList5"/>
    <dgm:cxn modelId="{4CBF8769-329C-F74A-8ED5-B5DBFDABD5B0}" type="presParOf" srcId="{269D50C6-7DE0-A146-854F-CEC995E46CE2}" destId="{69C4E0D8-1927-8C40-ABC4-2A262A736F52}" srcOrd="0" destOrd="0" presId="urn:microsoft.com/office/officeart/2005/8/layout/vList5"/>
    <dgm:cxn modelId="{218ED166-45EB-DA47-9BBB-EB658D7285BF}" type="presParOf" srcId="{269D50C6-7DE0-A146-854F-CEC995E46CE2}" destId="{B638BCC9-A223-814A-B090-F604828340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93C82-43B5-CC4E-BD49-570015D1B744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75CD06-5A0E-E741-B815-5AD9DCCA5C0B}">
      <dgm:prSet phldrT="[Текст]"/>
      <dgm:spPr/>
      <dgm:t>
        <a:bodyPr/>
        <a:lstStyle/>
        <a:p>
          <a:r>
            <a:rPr lang="ru-RU" dirty="0" err="1"/>
            <a:t>M</a:t>
          </a:r>
          <a:r>
            <a:rPr lang="en-US" dirty="0" err="1"/>
            <a:t>icrosoft</a:t>
          </a:r>
          <a:r>
            <a:rPr lang="en-US" dirty="0"/>
            <a:t> Forms</a:t>
          </a:r>
          <a:endParaRPr lang="ru-RU" dirty="0"/>
        </a:p>
      </dgm:t>
    </dgm:pt>
    <dgm:pt modelId="{890D6274-6A60-6F4C-AF15-EF0F4869FCDA}" type="parTrans" cxnId="{818DDDCB-5575-7B46-98D8-E07A26B8AC7A}">
      <dgm:prSet/>
      <dgm:spPr/>
      <dgm:t>
        <a:bodyPr/>
        <a:lstStyle/>
        <a:p>
          <a:endParaRPr lang="ru-RU"/>
        </a:p>
      </dgm:t>
    </dgm:pt>
    <dgm:pt modelId="{B3924357-71B2-6B47-9C3A-88A802D0F3E7}" type="sibTrans" cxnId="{818DDDCB-5575-7B46-98D8-E07A26B8AC7A}">
      <dgm:prSet/>
      <dgm:spPr/>
      <dgm:t>
        <a:bodyPr/>
        <a:lstStyle/>
        <a:p>
          <a:endParaRPr lang="ru-RU"/>
        </a:p>
      </dgm:t>
    </dgm:pt>
    <dgm:pt modelId="{604986A2-28CA-4147-8C4B-A6BE137CB619}">
      <dgm:prSet phldrT="[Текст]"/>
      <dgm:spPr/>
      <dgm:t>
        <a:bodyPr/>
        <a:lstStyle/>
        <a:p>
          <a:r>
            <a:rPr lang="en-US" dirty="0"/>
            <a:t>Learning Apps</a:t>
          </a:r>
          <a:endParaRPr lang="ru-RU" dirty="0"/>
        </a:p>
      </dgm:t>
    </dgm:pt>
    <dgm:pt modelId="{586B2C01-F4CC-B140-9B4B-F59C19FC6EE4}" type="parTrans" cxnId="{143C1B44-F541-F441-AC18-D77DDAD3DD50}">
      <dgm:prSet/>
      <dgm:spPr/>
      <dgm:t>
        <a:bodyPr/>
        <a:lstStyle/>
        <a:p>
          <a:endParaRPr lang="ru-RU"/>
        </a:p>
      </dgm:t>
    </dgm:pt>
    <dgm:pt modelId="{AAD33539-E757-9544-936E-B1C999093FDB}" type="sibTrans" cxnId="{143C1B44-F541-F441-AC18-D77DDAD3DD50}">
      <dgm:prSet/>
      <dgm:spPr/>
      <dgm:t>
        <a:bodyPr/>
        <a:lstStyle/>
        <a:p>
          <a:endParaRPr lang="ru-RU"/>
        </a:p>
      </dgm:t>
    </dgm:pt>
    <dgm:pt modelId="{670A66E2-0766-CE4E-B2A9-760F53C6B302}">
      <dgm:prSet phldrT="[Текст]"/>
      <dgm:spPr/>
      <dgm:t>
        <a:bodyPr/>
        <a:lstStyle/>
        <a:p>
          <a:r>
            <a:rPr lang="en-US" dirty="0"/>
            <a:t>Canva</a:t>
          </a:r>
          <a:endParaRPr lang="ru-RU" dirty="0"/>
        </a:p>
      </dgm:t>
    </dgm:pt>
    <dgm:pt modelId="{8951A789-88BD-BC44-858B-09FDC9915660}" type="parTrans" cxnId="{75D03E90-429C-D248-8D59-D0032AEFFC62}">
      <dgm:prSet/>
      <dgm:spPr/>
      <dgm:t>
        <a:bodyPr/>
        <a:lstStyle/>
        <a:p>
          <a:endParaRPr lang="ru-RU"/>
        </a:p>
      </dgm:t>
    </dgm:pt>
    <dgm:pt modelId="{E8271BF5-1713-C34D-97EF-E01D2D3CD34B}" type="sibTrans" cxnId="{75D03E90-429C-D248-8D59-D0032AEFFC62}">
      <dgm:prSet/>
      <dgm:spPr/>
      <dgm:t>
        <a:bodyPr/>
        <a:lstStyle/>
        <a:p>
          <a:endParaRPr lang="ru-RU"/>
        </a:p>
      </dgm:t>
    </dgm:pt>
    <dgm:pt modelId="{837D4FD2-6BAF-D543-A9AD-FF48EF4FCB2B}">
      <dgm:prSet phldrT="[Текст]"/>
      <dgm:spPr/>
      <dgm:t>
        <a:bodyPr/>
        <a:lstStyle/>
        <a:p>
          <a:r>
            <a:rPr lang="en-US" dirty="0"/>
            <a:t>Padlet</a:t>
          </a:r>
          <a:endParaRPr lang="ru-RU" dirty="0"/>
        </a:p>
      </dgm:t>
    </dgm:pt>
    <dgm:pt modelId="{3FE083D7-F854-BD4F-B70C-C37708E8DE94}" type="parTrans" cxnId="{E9009B5C-D5BA-AC49-9468-F20311BD5EA4}">
      <dgm:prSet/>
      <dgm:spPr/>
      <dgm:t>
        <a:bodyPr/>
        <a:lstStyle/>
        <a:p>
          <a:endParaRPr lang="ru-RU"/>
        </a:p>
      </dgm:t>
    </dgm:pt>
    <dgm:pt modelId="{4175F2B4-D168-1F42-9A70-95BBEAA682F0}" type="sibTrans" cxnId="{E9009B5C-D5BA-AC49-9468-F20311BD5EA4}">
      <dgm:prSet/>
      <dgm:spPr/>
      <dgm:t>
        <a:bodyPr/>
        <a:lstStyle/>
        <a:p>
          <a:endParaRPr lang="ru-RU"/>
        </a:p>
      </dgm:t>
    </dgm:pt>
    <dgm:pt modelId="{C2F71249-CAAB-804E-AD0A-94DEFD1F3806}" type="pres">
      <dgm:prSet presAssocID="{4BA93C82-43B5-CC4E-BD49-570015D1B7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FAA73-87E2-A04E-BBD7-DE3AA1ED00C0}" type="pres">
      <dgm:prSet presAssocID="{F975CD06-5A0E-E741-B815-5AD9DCCA5C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A9A80-C545-224F-BCBB-F250DA34DAA0}" type="pres">
      <dgm:prSet presAssocID="{B3924357-71B2-6B47-9C3A-88A802D0F3E7}" presName="sibTrans" presStyleCnt="0"/>
      <dgm:spPr/>
    </dgm:pt>
    <dgm:pt modelId="{8C17A9DF-79D4-6B47-9A5E-25F26D5D3212}" type="pres">
      <dgm:prSet presAssocID="{604986A2-28CA-4147-8C4B-A6BE137CB6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C7AC2-8040-B44D-99FB-5C5D72E5BF96}" type="pres">
      <dgm:prSet presAssocID="{AAD33539-E757-9544-936E-B1C999093FDB}" presName="sibTrans" presStyleCnt="0"/>
      <dgm:spPr/>
    </dgm:pt>
    <dgm:pt modelId="{9BACBCFC-E31E-3D43-8180-D36916A5F216}" type="pres">
      <dgm:prSet presAssocID="{670A66E2-0766-CE4E-B2A9-760F53C6B3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38235-7CBF-9D46-89A9-7B863D639789}" type="pres">
      <dgm:prSet presAssocID="{E8271BF5-1713-C34D-97EF-E01D2D3CD34B}" presName="sibTrans" presStyleCnt="0"/>
      <dgm:spPr/>
    </dgm:pt>
    <dgm:pt modelId="{F1760BE9-4026-FA46-BE30-7F7311BB5467}" type="pres">
      <dgm:prSet presAssocID="{837D4FD2-6BAF-D543-A9AD-FF48EF4FCB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A44AC-2A22-214A-9402-46AA807E9518}" type="presOf" srcId="{837D4FD2-6BAF-D543-A9AD-FF48EF4FCB2B}" destId="{F1760BE9-4026-FA46-BE30-7F7311BB5467}" srcOrd="0" destOrd="0" presId="urn:microsoft.com/office/officeart/2005/8/layout/default"/>
    <dgm:cxn modelId="{E9009B5C-D5BA-AC49-9468-F20311BD5EA4}" srcId="{4BA93C82-43B5-CC4E-BD49-570015D1B744}" destId="{837D4FD2-6BAF-D543-A9AD-FF48EF4FCB2B}" srcOrd="3" destOrd="0" parTransId="{3FE083D7-F854-BD4F-B70C-C37708E8DE94}" sibTransId="{4175F2B4-D168-1F42-9A70-95BBEAA682F0}"/>
    <dgm:cxn modelId="{143C1B44-F541-F441-AC18-D77DDAD3DD50}" srcId="{4BA93C82-43B5-CC4E-BD49-570015D1B744}" destId="{604986A2-28CA-4147-8C4B-A6BE137CB619}" srcOrd="1" destOrd="0" parTransId="{586B2C01-F4CC-B140-9B4B-F59C19FC6EE4}" sibTransId="{AAD33539-E757-9544-936E-B1C999093FDB}"/>
    <dgm:cxn modelId="{EEFAF056-F2CD-5E46-8F6F-DB2198F208BC}" type="presOf" srcId="{4BA93C82-43B5-CC4E-BD49-570015D1B744}" destId="{C2F71249-CAAB-804E-AD0A-94DEFD1F3806}" srcOrd="0" destOrd="0" presId="urn:microsoft.com/office/officeart/2005/8/layout/default"/>
    <dgm:cxn modelId="{75D03E90-429C-D248-8D59-D0032AEFFC62}" srcId="{4BA93C82-43B5-CC4E-BD49-570015D1B744}" destId="{670A66E2-0766-CE4E-B2A9-760F53C6B302}" srcOrd="2" destOrd="0" parTransId="{8951A789-88BD-BC44-858B-09FDC9915660}" sibTransId="{E8271BF5-1713-C34D-97EF-E01D2D3CD34B}"/>
    <dgm:cxn modelId="{0F861D0E-302E-B246-87D6-013E47A105EF}" type="presOf" srcId="{F975CD06-5A0E-E741-B815-5AD9DCCA5C0B}" destId="{543FAA73-87E2-A04E-BBD7-DE3AA1ED00C0}" srcOrd="0" destOrd="0" presId="urn:microsoft.com/office/officeart/2005/8/layout/default"/>
    <dgm:cxn modelId="{818DDDCB-5575-7B46-98D8-E07A26B8AC7A}" srcId="{4BA93C82-43B5-CC4E-BD49-570015D1B744}" destId="{F975CD06-5A0E-E741-B815-5AD9DCCA5C0B}" srcOrd="0" destOrd="0" parTransId="{890D6274-6A60-6F4C-AF15-EF0F4869FCDA}" sibTransId="{B3924357-71B2-6B47-9C3A-88A802D0F3E7}"/>
    <dgm:cxn modelId="{FA8828C2-038E-754B-8101-56534BF456BB}" type="presOf" srcId="{604986A2-28CA-4147-8C4B-A6BE137CB619}" destId="{8C17A9DF-79D4-6B47-9A5E-25F26D5D3212}" srcOrd="0" destOrd="0" presId="urn:microsoft.com/office/officeart/2005/8/layout/default"/>
    <dgm:cxn modelId="{F627D1F8-B0B8-104C-9E14-B3060CCBEA08}" type="presOf" srcId="{670A66E2-0766-CE4E-B2A9-760F53C6B302}" destId="{9BACBCFC-E31E-3D43-8180-D36916A5F216}" srcOrd="0" destOrd="0" presId="urn:microsoft.com/office/officeart/2005/8/layout/default"/>
    <dgm:cxn modelId="{ACECDF97-88DD-804B-95D6-CA4ABF933C41}" type="presParOf" srcId="{C2F71249-CAAB-804E-AD0A-94DEFD1F3806}" destId="{543FAA73-87E2-A04E-BBD7-DE3AA1ED00C0}" srcOrd="0" destOrd="0" presId="urn:microsoft.com/office/officeart/2005/8/layout/default"/>
    <dgm:cxn modelId="{19912250-38BD-0D45-9A02-7A91D3BA3070}" type="presParOf" srcId="{C2F71249-CAAB-804E-AD0A-94DEFD1F3806}" destId="{93BA9A80-C545-224F-BCBB-F250DA34DAA0}" srcOrd="1" destOrd="0" presId="urn:microsoft.com/office/officeart/2005/8/layout/default"/>
    <dgm:cxn modelId="{5834B8E4-C047-6443-84AA-D65B42F83B8E}" type="presParOf" srcId="{C2F71249-CAAB-804E-AD0A-94DEFD1F3806}" destId="{8C17A9DF-79D4-6B47-9A5E-25F26D5D3212}" srcOrd="2" destOrd="0" presId="urn:microsoft.com/office/officeart/2005/8/layout/default"/>
    <dgm:cxn modelId="{38F93A9E-22E1-2546-BC8D-B6D502F97496}" type="presParOf" srcId="{C2F71249-CAAB-804E-AD0A-94DEFD1F3806}" destId="{0F6C7AC2-8040-B44D-99FB-5C5D72E5BF96}" srcOrd="3" destOrd="0" presId="urn:microsoft.com/office/officeart/2005/8/layout/default"/>
    <dgm:cxn modelId="{C65E0CC7-911B-9240-B5A6-A8D96347A72D}" type="presParOf" srcId="{C2F71249-CAAB-804E-AD0A-94DEFD1F3806}" destId="{9BACBCFC-E31E-3D43-8180-D36916A5F216}" srcOrd="4" destOrd="0" presId="urn:microsoft.com/office/officeart/2005/8/layout/default"/>
    <dgm:cxn modelId="{FB055315-1A78-6540-A22D-FA44065D1E6D}" type="presParOf" srcId="{C2F71249-CAAB-804E-AD0A-94DEFD1F3806}" destId="{BE538235-7CBF-9D46-89A9-7B863D639789}" srcOrd="5" destOrd="0" presId="urn:microsoft.com/office/officeart/2005/8/layout/default"/>
    <dgm:cxn modelId="{0A69FF1B-7940-6F42-8CD5-71ACA7C67F7B}" type="presParOf" srcId="{C2F71249-CAAB-804E-AD0A-94DEFD1F3806}" destId="{F1760BE9-4026-FA46-BE30-7F7311BB54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388EB-A711-AF4F-B2B5-6A5DA0BE0C5E}">
      <dsp:nvSpPr>
        <dsp:cNvPr id="0" name=""/>
        <dsp:cNvSpPr/>
      </dsp:nvSpPr>
      <dsp:spPr>
        <a:xfrm rot="5400000">
          <a:off x="5624607" y="-3923329"/>
          <a:ext cx="1053130" cy="91685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/>
            <a:t>изменчивость</a:t>
          </a:r>
        </a:p>
      </dsp:txBody>
      <dsp:txXfrm rot="-5400000">
        <a:off x="1566900" y="185788"/>
        <a:ext cx="9117135" cy="950310"/>
      </dsp:txXfrm>
    </dsp:sp>
    <dsp:sp modelId="{2DC0C58D-C971-9D43-B5D9-1A970AD039B5}">
      <dsp:nvSpPr>
        <dsp:cNvPr id="0" name=""/>
        <dsp:cNvSpPr/>
      </dsp:nvSpPr>
      <dsp:spPr>
        <a:xfrm>
          <a:off x="301" y="2736"/>
          <a:ext cx="1566598" cy="13164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V</a:t>
          </a:r>
          <a:endParaRPr lang="ru-RU" sz="6500" kern="1200" dirty="0"/>
        </a:p>
      </dsp:txBody>
      <dsp:txXfrm>
        <a:off x="64563" y="66998"/>
        <a:ext cx="1438074" cy="1187888"/>
      </dsp:txXfrm>
    </dsp:sp>
    <dsp:sp modelId="{29911F86-0AB9-8C41-9EA1-0A3551867D82}">
      <dsp:nvSpPr>
        <dsp:cNvPr id="0" name=""/>
        <dsp:cNvSpPr/>
      </dsp:nvSpPr>
      <dsp:spPr>
        <a:xfrm rot="5400000">
          <a:off x="5633057" y="-2537848"/>
          <a:ext cx="1053130" cy="9162051"/>
        </a:xfrm>
        <a:prstGeom prst="round2SameRect">
          <a:avLst/>
        </a:prstGeom>
        <a:solidFill>
          <a:schemeClr val="accent4">
            <a:tint val="40000"/>
            <a:alpha val="90000"/>
            <a:hueOff val="-2441152"/>
            <a:satOff val="11072"/>
            <a:lumOff val="11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2441152"/>
              <a:satOff val="11072"/>
              <a:lumOff val="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/>
            <a:t>неопределенность</a:t>
          </a:r>
        </a:p>
      </dsp:txBody>
      <dsp:txXfrm rot="-5400000">
        <a:off x="1578597" y="1568022"/>
        <a:ext cx="9110641" cy="950310"/>
      </dsp:txXfrm>
    </dsp:sp>
    <dsp:sp modelId="{9E1E3216-0FB3-1F48-BEB8-A86268BB391E}">
      <dsp:nvSpPr>
        <dsp:cNvPr id="0" name=""/>
        <dsp:cNvSpPr/>
      </dsp:nvSpPr>
      <dsp:spPr>
        <a:xfrm>
          <a:off x="301" y="1384970"/>
          <a:ext cx="1578294" cy="1316412"/>
        </a:xfrm>
        <a:prstGeom prst="roundRect">
          <a:avLst/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U</a:t>
          </a:r>
          <a:endParaRPr lang="ru-RU" sz="6500" kern="1200" dirty="0"/>
        </a:p>
      </dsp:txBody>
      <dsp:txXfrm>
        <a:off x="64563" y="1449232"/>
        <a:ext cx="1449770" cy="1187888"/>
      </dsp:txXfrm>
    </dsp:sp>
    <dsp:sp modelId="{DEA6997C-9AC2-724C-9184-A2140F9B04B5}">
      <dsp:nvSpPr>
        <dsp:cNvPr id="0" name=""/>
        <dsp:cNvSpPr/>
      </dsp:nvSpPr>
      <dsp:spPr>
        <a:xfrm rot="5400000">
          <a:off x="5638159" y="-1128257"/>
          <a:ext cx="1053130" cy="9107336"/>
        </a:xfrm>
        <a:prstGeom prst="round2SameRect">
          <a:avLst/>
        </a:prstGeom>
        <a:solidFill>
          <a:schemeClr val="accent4">
            <a:tint val="40000"/>
            <a:alpha val="90000"/>
            <a:hueOff val="-4882305"/>
            <a:satOff val="22143"/>
            <a:lumOff val="22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4882305"/>
              <a:satOff val="22143"/>
              <a:lumOff val="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5300" kern="1200" dirty="0"/>
            <a:t>сложность</a:t>
          </a:r>
        </a:p>
      </dsp:txBody>
      <dsp:txXfrm rot="-5400000">
        <a:off x="1611056" y="2950256"/>
        <a:ext cx="9055926" cy="950310"/>
      </dsp:txXfrm>
    </dsp:sp>
    <dsp:sp modelId="{D7C7BF15-17E8-054A-B18E-2DF757A9FDCE}">
      <dsp:nvSpPr>
        <dsp:cNvPr id="0" name=""/>
        <dsp:cNvSpPr/>
      </dsp:nvSpPr>
      <dsp:spPr>
        <a:xfrm>
          <a:off x="301" y="2767203"/>
          <a:ext cx="1610755" cy="1316412"/>
        </a:xfrm>
        <a:prstGeom prst="roundRect">
          <a:avLst/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C</a:t>
          </a:r>
          <a:endParaRPr lang="ru-RU" sz="6500" kern="1200" dirty="0"/>
        </a:p>
      </dsp:txBody>
      <dsp:txXfrm>
        <a:off x="64563" y="2831465"/>
        <a:ext cx="1482231" cy="1187888"/>
      </dsp:txXfrm>
    </dsp:sp>
    <dsp:sp modelId="{B638BCC9-A223-814A-B090-F604828340D5}">
      <dsp:nvSpPr>
        <dsp:cNvPr id="0" name=""/>
        <dsp:cNvSpPr/>
      </dsp:nvSpPr>
      <dsp:spPr>
        <a:xfrm rot="5400000">
          <a:off x="5649464" y="242084"/>
          <a:ext cx="1053130" cy="9131118"/>
        </a:xfrm>
        <a:prstGeom prst="round2SameRect">
          <a:avLst/>
        </a:prstGeom>
        <a:solidFill>
          <a:schemeClr val="accent4">
            <a:tint val="40000"/>
            <a:alpha val="90000"/>
            <a:hueOff val="-7323457"/>
            <a:satOff val="33215"/>
            <a:lumOff val="3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7323457"/>
              <a:satOff val="33215"/>
              <a:lumOff val="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5300" kern="1200" dirty="0"/>
            <a:t>неоднозначность</a:t>
          </a:r>
        </a:p>
      </dsp:txBody>
      <dsp:txXfrm rot="-5400000">
        <a:off x="1610470" y="4332488"/>
        <a:ext cx="9079708" cy="950310"/>
      </dsp:txXfrm>
    </dsp:sp>
    <dsp:sp modelId="{69C4E0D8-1927-8C40-ABC4-2A262A736F52}">
      <dsp:nvSpPr>
        <dsp:cNvPr id="0" name=""/>
        <dsp:cNvSpPr/>
      </dsp:nvSpPr>
      <dsp:spPr>
        <a:xfrm>
          <a:off x="301" y="4149437"/>
          <a:ext cx="1610168" cy="1316412"/>
        </a:xfrm>
        <a:prstGeom prst="round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</a:t>
          </a:r>
          <a:endParaRPr lang="ru-RU" sz="6500" kern="1200" dirty="0"/>
        </a:p>
      </dsp:txBody>
      <dsp:txXfrm>
        <a:off x="64563" y="4213699"/>
        <a:ext cx="1481644" cy="1187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FAA73-87E2-A04E-BBD7-DE3AA1ED00C0}">
      <dsp:nvSpPr>
        <dsp:cNvPr id="0" name=""/>
        <dsp:cNvSpPr/>
      </dsp:nvSpPr>
      <dsp:spPr>
        <a:xfrm>
          <a:off x="1615851" y="2998"/>
          <a:ext cx="3089790" cy="1853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err="1"/>
            <a:t>M</a:t>
          </a:r>
          <a:r>
            <a:rPr lang="en-US" sz="5200" kern="1200" dirty="0" err="1"/>
            <a:t>icrosoft</a:t>
          </a:r>
          <a:r>
            <a:rPr lang="en-US" sz="5200" kern="1200" dirty="0"/>
            <a:t> Forms</a:t>
          </a:r>
          <a:endParaRPr lang="ru-RU" sz="5200" kern="1200" dirty="0"/>
        </a:p>
      </dsp:txBody>
      <dsp:txXfrm>
        <a:off x="1615851" y="2998"/>
        <a:ext cx="3089790" cy="1853874"/>
      </dsp:txXfrm>
    </dsp:sp>
    <dsp:sp modelId="{8C17A9DF-79D4-6B47-9A5E-25F26D5D3212}">
      <dsp:nvSpPr>
        <dsp:cNvPr id="0" name=""/>
        <dsp:cNvSpPr/>
      </dsp:nvSpPr>
      <dsp:spPr>
        <a:xfrm>
          <a:off x="5014620" y="2998"/>
          <a:ext cx="3089790" cy="1853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Learning Apps</a:t>
          </a:r>
          <a:endParaRPr lang="ru-RU" sz="5200" kern="1200" dirty="0"/>
        </a:p>
      </dsp:txBody>
      <dsp:txXfrm>
        <a:off x="5014620" y="2998"/>
        <a:ext cx="3089790" cy="1853874"/>
      </dsp:txXfrm>
    </dsp:sp>
    <dsp:sp modelId="{9BACBCFC-E31E-3D43-8180-D36916A5F216}">
      <dsp:nvSpPr>
        <dsp:cNvPr id="0" name=""/>
        <dsp:cNvSpPr/>
      </dsp:nvSpPr>
      <dsp:spPr>
        <a:xfrm>
          <a:off x="1615851" y="2165852"/>
          <a:ext cx="3089790" cy="1853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Canva</a:t>
          </a:r>
          <a:endParaRPr lang="ru-RU" sz="5200" kern="1200" dirty="0"/>
        </a:p>
      </dsp:txBody>
      <dsp:txXfrm>
        <a:off x="1615851" y="2165852"/>
        <a:ext cx="3089790" cy="1853874"/>
      </dsp:txXfrm>
    </dsp:sp>
    <dsp:sp modelId="{F1760BE9-4026-FA46-BE30-7F7311BB5467}">
      <dsp:nvSpPr>
        <dsp:cNvPr id="0" name=""/>
        <dsp:cNvSpPr/>
      </dsp:nvSpPr>
      <dsp:spPr>
        <a:xfrm>
          <a:off x="5014620" y="2165852"/>
          <a:ext cx="3089790" cy="1853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Padlet</a:t>
          </a:r>
          <a:endParaRPr lang="ru-RU" sz="5200" kern="1200" dirty="0"/>
        </a:p>
      </dsp:txBody>
      <dsp:txXfrm>
        <a:off x="5014620" y="2165852"/>
        <a:ext cx="3089790" cy="185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98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0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4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8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E47667-8CE3-466C-B745-9411E1CE3C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44D33-97EB-4277-B538-B458E3FD1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258" y="620720"/>
            <a:ext cx="7315732" cy="5593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05E60-A18D-EF4B-BE57-8D7105962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46" y="1105351"/>
            <a:ext cx="6420707" cy="3023981"/>
          </a:xfrm>
        </p:spPr>
        <p:txBody>
          <a:bodyPr anchor="b">
            <a:noAutofit/>
          </a:bodyPr>
          <a:lstStyle/>
          <a:p>
            <a:pPr algn="l"/>
            <a:r>
              <a:rPr lang="ru-RU" sz="3600" dirty="0">
                <a:solidFill>
                  <a:srgbClr val="FFFFFF"/>
                </a:solidFill>
              </a:rPr>
              <a:t>Преподавание русского языка в </a:t>
            </a:r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VUCA</a:t>
            </a:r>
            <a:r>
              <a:rPr lang="ru-RU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600">
                <a:solidFill>
                  <a:srgbClr val="FFFFFF"/>
                </a:solidFill>
              </a:rPr>
              <a:t>мире</a:t>
            </a:r>
            <a:r>
              <a:rPr lang="ru-RU" sz="3600" dirty="0">
                <a:solidFill>
                  <a:srgbClr val="FFFFFF"/>
                </a:solidFill>
              </a:rPr>
              <a:t>: интерактивные сервисы в работе современного филолога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5CA662-545D-5648-9BD7-52C7601BB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946" y="4297556"/>
            <a:ext cx="6420707" cy="1431695"/>
          </a:xfrm>
        </p:spPr>
        <p:txBody>
          <a:bodyPr anchor="t"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Глухих А.Н., учитель русского языка </a:t>
            </a:r>
            <a:r>
              <a:rPr lang="ru-RU" sz="2000">
                <a:solidFill>
                  <a:srgbClr val="FFFFFF"/>
                </a:solidFill>
              </a:rPr>
              <a:t>и литературы </a:t>
            </a:r>
          </a:p>
          <a:p>
            <a:r>
              <a:rPr lang="ru-RU" sz="2000">
                <a:solidFill>
                  <a:srgbClr val="FFFFFF"/>
                </a:solidFill>
              </a:rPr>
              <a:t>МОАУ </a:t>
            </a:r>
            <a:r>
              <a:rPr lang="ru-RU" sz="2000" dirty="0" err="1">
                <a:solidFill>
                  <a:srgbClr val="FFFFFF"/>
                </a:solidFill>
              </a:rPr>
              <a:t>ЛИнТех</a:t>
            </a:r>
            <a:r>
              <a:rPr lang="ru-RU" sz="2000" dirty="0">
                <a:solidFill>
                  <a:srgbClr val="FFFFFF"/>
                </a:solidFill>
              </a:rPr>
              <a:t> № 28 г. Кирова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534F52-E710-4998-921B-6147812C1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946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9D0A23D-BBDB-4BEA-8515-A7D0DF9B30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6334" y="620720"/>
            <a:ext cx="3425490" cy="5593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8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F6C131-CE78-A24B-9DAE-ECBB5B9AA75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057" y="427220"/>
            <a:ext cx="9488774" cy="5929606"/>
          </a:xfrm>
        </p:spPr>
      </p:pic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93FE27B9-3402-6E44-9063-4AF5A830AD7A}"/>
              </a:ext>
            </a:extLst>
          </p:cNvPr>
          <p:cNvSpPr/>
          <p:nvPr/>
        </p:nvSpPr>
        <p:spPr>
          <a:xfrm>
            <a:off x="5417831" y="1507308"/>
            <a:ext cx="2951678" cy="1494971"/>
          </a:xfrm>
          <a:prstGeom prst="wedgeRoundRectCallout">
            <a:avLst>
              <a:gd name="adj1" fmla="val 39094"/>
              <a:gd name="adj2" fmla="val 77541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настройки параметров</a:t>
            </a:r>
          </a:p>
        </p:txBody>
      </p:sp>
    </p:spTree>
    <p:extLst>
      <p:ext uri="{BB962C8B-B14F-4D97-AF65-F5344CB8AC3E}">
        <p14:creationId xmlns:p14="http://schemas.microsoft.com/office/powerpoint/2010/main" val="320755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EAE42-8A87-6040-AEB4-B71295F3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Apps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D7A665-BF83-324F-BCE0-52BFDF83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интерактивные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упражнения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Фрагменты головоломки контур">
            <a:extLst>
              <a:ext uri="{FF2B5EF4-FFF2-40B4-BE49-F238E27FC236}">
                <a16:creationId xmlns:a16="http://schemas.microsoft.com/office/drawing/2014/main" id="{9261B975-E905-1B4F-856E-8E8D23D5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4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CA4B20-AABC-E047-B7DA-D63D159D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361E12-ADE3-2F46-9031-35EFAF486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возможность воспользоваться готовыми упражнениями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большой выбор шаблонов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игровой характер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15379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F19DE6-A240-1749-B533-E1CDA2B5BA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714" y="471714"/>
            <a:ext cx="9487940" cy="5929085"/>
          </a:xfrm>
        </p:spPr>
      </p:pic>
    </p:spTree>
    <p:extLst>
      <p:ext uri="{BB962C8B-B14F-4D97-AF65-F5344CB8AC3E}">
        <p14:creationId xmlns:p14="http://schemas.microsoft.com/office/powerpoint/2010/main" val="252804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77319F-80D5-2945-9765-6A31B8064E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42" y="478971"/>
            <a:ext cx="9593944" cy="5995327"/>
          </a:xfrm>
        </p:spPr>
      </p:pic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44761888-183D-6B4E-8040-FFDC80D0CCFF}"/>
              </a:ext>
            </a:extLst>
          </p:cNvPr>
          <p:cNvSpPr/>
          <p:nvPr/>
        </p:nvSpPr>
        <p:spPr>
          <a:xfrm>
            <a:off x="8880559" y="2466679"/>
            <a:ext cx="2951678" cy="1494971"/>
          </a:xfrm>
          <a:prstGeom prst="wedgeRoundRectCallout">
            <a:avLst>
              <a:gd name="adj1" fmla="val -41147"/>
              <a:gd name="adj2" fmla="val 72527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21 шаблон</a:t>
            </a:r>
          </a:p>
        </p:txBody>
      </p:sp>
    </p:spTree>
    <p:extLst>
      <p:ext uri="{BB962C8B-B14F-4D97-AF65-F5344CB8AC3E}">
        <p14:creationId xmlns:p14="http://schemas.microsoft.com/office/powerpoint/2010/main" val="76846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5AF6B1E-B0DE-6F4D-AD06-5CA1A7A0D9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6" y="370114"/>
            <a:ext cx="9673752" cy="6045200"/>
          </a:xfrm>
        </p:spPr>
      </p:pic>
    </p:spTree>
    <p:extLst>
      <p:ext uri="{BB962C8B-B14F-4D97-AF65-F5344CB8AC3E}">
        <p14:creationId xmlns:p14="http://schemas.microsoft.com/office/powerpoint/2010/main" val="122609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99C0083-77CE-FF40-90C9-750BC5A04E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685" y="370115"/>
            <a:ext cx="9441487" cy="5900056"/>
          </a:xfrm>
        </p:spPr>
      </p:pic>
    </p:spTree>
    <p:extLst>
      <p:ext uri="{BB962C8B-B14F-4D97-AF65-F5344CB8AC3E}">
        <p14:creationId xmlns:p14="http://schemas.microsoft.com/office/powerpoint/2010/main" val="38195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8718CA5-798F-1A44-A1AF-B2AEBC429D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72" y="515257"/>
            <a:ext cx="9395037" cy="5871029"/>
          </a:xfrm>
        </p:spPr>
      </p:pic>
    </p:spTree>
    <p:extLst>
      <p:ext uri="{BB962C8B-B14F-4D97-AF65-F5344CB8AC3E}">
        <p14:creationId xmlns:p14="http://schemas.microsoft.com/office/powerpoint/2010/main" val="286013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F1C98-6892-044E-BDA4-BB1A5577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canva</a:t>
            </a:r>
            <a:endParaRPr lang="en-US" sz="4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4D6FC-5515-4240-923C-73C9E0C54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творческое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задание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Архитектура контур">
            <a:extLst>
              <a:ext uri="{FF2B5EF4-FFF2-40B4-BE49-F238E27FC236}">
                <a16:creationId xmlns:a16="http://schemas.microsoft.com/office/drawing/2014/main" id="{95B9457E-05CC-684A-81F3-8BF009BF2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7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BE900A-B739-0F4F-B00B-314AE42E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F8834FC-266C-9A47-B6C7-94F2F857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 err="1"/>
              <a:t>C</a:t>
            </a:r>
            <a:r>
              <a:rPr lang="en-US" sz="3600" dirty="0" err="1"/>
              <a:t>anva</a:t>
            </a:r>
            <a:r>
              <a:rPr lang="en-US" sz="3600" dirty="0"/>
              <a:t> </a:t>
            </a:r>
            <a:r>
              <a:rPr lang="en-US" sz="3600" dirty="0" err="1"/>
              <a:t>д</a:t>
            </a:r>
            <a:r>
              <a:rPr lang="ru-RU" sz="3600" dirty="0"/>
              <a:t>ля образования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организация индивидуальной или групповой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креативность и индивидуальный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94328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0391D2B-BA83-4C4A-B391-B2EB94A39D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869290"/>
              </p:ext>
            </p:extLst>
          </p:nvPr>
        </p:nvGraphicFramePr>
        <p:xfrm>
          <a:off x="812800" y="718457"/>
          <a:ext cx="10741891" cy="546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72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493A8D-D2DA-6D47-BFEA-8078579873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442686"/>
            <a:ext cx="9840686" cy="6149518"/>
          </a:xfrm>
        </p:spPr>
      </p:pic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A5A592F7-48B2-7F48-854F-E49C716E4376}"/>
              </a:ext>
            </a:extLst>
          </p:cNvPr>
          <p:cNvSpPr/>
          <p:nvPr/>
        </p:nvSpPr>
        <p:spPr>
          <a:xfrm>
            <a:off x="9214149" y="1402377"/>
            <a:ext cx="2951678" cy="1494971"/>
          </a:xfrm>
          <a:prstGeom prst="wedgeRoundRectCallout">
            <a:avLst>
              <a:gd name="adj1" fmla="val -30482"/>
              <a:gd name="adj2" fmla="val 73530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словарик фразеологизмов</a:t>
            </a:r>
          </a:p>
        </p:txBody>
      </p:sp>
    </p:spTree>
    <p:extLst>
      <p:ext uri="{BB962C8B-B14F-4D97-AF65-F5344CB8AC3E}">
        <p14:creationId xmlns:p14="http://schemas.microsoft.com/office/powerpoint/2010/main" val="113556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1C4678-44AD-0249-86F6-86717F3658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57" y="417731"/>
            <a:ext cx="9637486" cy="6022537"/>
          </a:xfrm>
        </p:spPr>
      </p:pic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CAF165EC-95E8-4C44-AD93-BDE5727C7B00}"/>
              </a:ext>
            </a:extLst>
          </p:cNvPr>
          <p:cNvSpPr/>
          <p:nvPr/>
        </p:nvSpPr>
        <p:spPr>
          <a:xfrm>
            <a:off x="1794019" y="1057603"/>
            <a:ext cx="2951678" cy="1494971"/>
          </a:xfrm>
          <a:prstGeom prst="wedgeRoundRectCallout">
            <a:avLst>
              <a:gd name="adj1" fmla="val 37062"/>
              <a:gd name="adj2" fmla="val 7854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словарик фразеологизмов</a:t>
            </a:r>
          </a:p>
        </p:txBody>
      </p:sp>
    </p:spTree>
    <p:extLst>
      <p:ext uri="{BB962C8B-B14F-4D97-AF65-F5344CB8AC3E}">
        <p14:creationId xmlns:p14="http://schemas.microsoft.com/office/powerpoint/2010/main" val="134733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BCC388-CC75-924E-B4C3-74BF498487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1" y="408661"/>
            <a:ext cx="9666514" cy="6040677"/>
          </a:xfrm>
        </p:spPr>
      </p:pic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5192DFF0-3392-5747-927A-731ED0A69873}"/>
              </a:ext>
            </a:extLst>
          </p:cNvPr>
          <p:cNvSpPr/>
          <p:nvPr/>
        </p:nvSpPr>
        <p:spPr>
          <a:xfrm>
            <a:off x="9222000" y="408661"/>
            <a:ext cx="2951678" cy="1494971"/>
          </a:xfrm>
          <a:prstGeom prst="wedgeRoundRectCallout">
            <a:avLst>
              <a:gd name="adj1" fmla="val -30482"/>
              <a:gd name="adj2" fmla="val 73530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словарик неологизмов</a:t>
            </a:r>
          </a:p>
        </p:txBody>
      </p:sp>
    </p:spTree>
    <p:extLst>
      <p:ext uri="{BB962C8B-B14F-4D97-AF65-F5344CB8AC3E}">
        <p14:creationId xmlns:p14="http://schemas.microsoft.com/office/powerpoint/2010/main" val="2616610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684D00A-A977-EA46-B7BB-5A09484DA1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71" y="500742"/>
            <a:ext cx="9521372" cy="5949976"/>
          </a:xfrm>
        </p:spPr>
      </p:pic>
      <p:sp>
        <p:nvSpPr>
          <p:cNvPr id="11" name="Скругленная прямоугольная выноска 10">
            <a:extLst>
              <a:ext uri="{FF2B5EF4-FFF2-40B4-BE49-F238E27FC236}">
                <a16:creationId xmlns:a16="http://schemas.microsoft.com/office/drawing/2014/main" id="{8D02FB50-E503-3E4C-ADB7-A22D3DE26CD4}"/>
              </a:ext>
            </a:extLst>
          </p:cNvPr>
          <p:cNvSpPr/>
          <p:nvPr/>
        </p:nvSpPr>
        <p:spPr>
          <a:xfrm>
            <a:off x="2596347" y="888346"/>
            <a:ext cx="2951678" cy="1494971"/>
          </a:xfrm>
          <a:prstGeom prst="wedgeRoundRectCallout">
            <a:avLst>
              <a:gd name="adj1" fmla="val 37062"/>
              <a:gd name="adj2" fmla="val 72527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словарик неологизмов</a:t>
            </a:r>
          </a:p>
        </p:txBody>
      </p:sp>
    </p:spTree>
    <p:extLst>
      <p:ext uri="{BB962C8B-B14F-4D97-AF65-F5344CB8AC3E}">
        <p14:creationId xmlns:p14="http://schemas.microsoft.com/office/powerpoint/2010/main" val="2978165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DD557-D564-914F-AF14-D39FD8FA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endParaRPr lang="en-US" sz="4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B17A85-5EB6-7B4E-BD51-382AF5A2B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онлайн-доска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Классная доска контур">
            <a:extLst>
              <a:ext uri="{FF2B5EF4-FFF2-40B4-BE49-F238E27FC236}">
                <a16:creationId xmlns:a16="http://schemas.microsoft.com/office/drawing/2014/main" id="{021EA9FF-254B-CC40-BE40-C8C6EAA96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0967A3-B59D-FF40-B89C-B01E0D39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0C1DF6-CF23-2E4E-86C8-68AF9DB81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организация совместной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доступ к работам одноклассников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возможность комментирования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592975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2AC73B-50F0-7E4D-BE86-258FA5E6DF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686" y="355599"/>
            <a:ext cx="9882790" cy="6175829"/>
          </a:xfrm>
        </p:spPr>
      </p:pic>
    </p:spTree>
    <p:extLst>
      <p:ext uri="{BB962C8B-B14F-4D97-AF65-F5344CB8AC3E}">
        <p14:creationId xmlns:p14="http://schemas.microsoft.com/office/powerpoint/2010/main" val="397520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D1D55A0-530D-3D45-A8DA-04484CD313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42" y="319315"/>
            <a:ext cx="9662138" cy="6037942"/>
          </a:xfrm>
        </p:spPr>
      </p:pic>
    </p:spTree>
    <p:extLst>
      <p:ext uri="{BB962C8B-B14F-4D97-AF65-F5344CB8AC3E}">
        <p14:creationId xmlns:p14="http://schemas.microsoft.com/office/powerpoint/2010/main" val="2240572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8 онлайн школ, истории которых Вы не знали | SELL SKILL | Яндекс Дзен">
            <a:extLst>
              <a:ext uri="{FF2B5EF4-FFF2-40B4-BE49-F238E27FC236}">
                <a16:creationId xmlns:a16="http://schemas.microsoft.com/office/drawing/2014/main" id="{43EF7A11-DE7D-9E4A-9093-1507E14D035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id="{85C04B15-12AA-5D47-AED0-5DC224375A5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18873" y="916599"/>
            <a:ext cx="6574112" cy="557106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90488" indent="490538" algn="just"/>
            <a:r>
              <a:rPr lang="en-US" sz="4000" dirty="0" err="1"/>
              <a:t>Мы</a:t>
            </a:r>
            <a:r>
              <a:rPr lang="en-US" sz="4000" dirty="0"/>
              <a:t> </a:t>
            </a:r>
            <a:r>
              <a:rPr lang="en-US" sz="4000" dirty="0" err="1"/>
              <a:t>лишаем</a:t>
            </a:r>
            <a:r>
              <a:rPr lang="en-US" sz="4000" dirty="0"/>
              <a:t> </a:t>
            </a:r>
            <a:r>
              <a:rPr lang="en-US" sz="4000" dirty="0" err="1"/>
              <a:t>детей</a:t>
            </a:r>
            <a:r>
              <a:rPr lang="en-US" sz="4000" dirty="0"/>
              <a:t> </a:t>
            </a:r>
            <a:r>
              <a:rPr lang="en-US" sz="4000" dirty="0" err="1"/>
              <a:t>будущего</a:t>
            </a:r>
            <a:r>
              <a:rPr lang="en-US" sz="4000" dirty="0"/>
              <a:t>, </a:t>
            </a:r>
            <a:r>
              <a:rPr lang="en-US" sz="4000" dirty="0" err="1"/>
              <a:t>если</a:t>
            </a:r>
            <a:r>
              <a:rPr lang="en-US" sz="4000" dirty="0"/>
              <a:t> </a:t>
            </a:r>
            <a:r>
              <a:rPr lang="en-US" sz="4000" dirty="0" err="1"/>
              <a:t>продолжаем</a:t>
            </a:r>
            <a:r>
              <a:rPr lang="en-US" sz="4000" dirty="0"/>
              <a:t> </a:t>
            </a:r>
            <a:r>
              <a:rPr lang="en-US" sz="4000" dirty="0" err="1"/>
              <a:t>учить</a:t>
            </a:r>
            <a:r>
              <a:rPr lang="en-US" sz="4000" dirty="0"/>
              <a:t> </a:t>
            </a:r>
            <a:r>
              <a:rPr lang="en-US" sz="4000" dirty="0" err="1"/>
              <a:t>сегодня</a:t>
            </a:r>
            <a:r>
              <a:rPr lang="en-US" sz="4000" dirty="0"/>
              <a:t> </a:t>
            </a:r>
            <a:r>
              <a:rPr lang="en-US" sz="4000" dirty="0" err="1"/>
              <a:t>так</a:t>
            </a:r>
            <a:r>
              <a:rPr lang="en-US" sz="4000" dirty="0"/>
              <a:t>, </a:t>
            </a:r>
            <a:r>
              <a:rPr lang="en-US" sz="4000" dirty="0" err="1"/>
              <a:t>как</a:t>
            </a:r>
            <a:r>
              <a:rPr lang="en-US" sz="4000" dirty="0"/>
              <a:t> </a:t>
            </a:r>
            <a:r>
              <a:rPr lang="en-US" sz="4000" dirty="0" err="1"/>
              <a:t>учили</a:t>
            </a:r>
            <a:r>
              <a:rPr lang="en-US" sz="4000" dirty="0"/>
              <a:t> </a:t>
            </a:r>
            <a:r>
              <a:rPr lang="en-US" sz="4000" dirty="0" err="1"/>
              <a:t>этому</a:t>
            </a:r>
            <a:r>
              <a:rPr lang="en-US" sz="4000" dirty="0"/>
              <a:t> </a:t>
            </a:r>
            <a:r>
              <a:rPr lang="en-US" sz="4000" dirty="0" err="1"/>
              <a:t>вчера</a:t>
            </a:r>
            <a:r>
              <a:rPr lang="en-US" sz="4000" dirty="0"/>
              <a:t>.</a:t>
            </a:r>
          </a:p>
          <a:p>
            <a:pPr algn="r"/>
            <a:r>
              <a:rPr lang="en-US" sz="4000" dirty="0" err="1"/>
              <a:t>Д</a:t>
            </a:r>
            <a:r>
              <a:rPr lang="en-US" sz="4000" dirty="0"/>
              <a:t>. </a:t>
            </a:r>
            <a:r>
              <a:rPr lang="en-US" sz="4000" dirty="0" err="1"/>
              <a:t>Дьюи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9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2CA78-3BD0-5D44-ACF7-618BA61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spc="200" dirty="0">
                <a:latin typeface="Calibri" panose="020F0502020204030204" pitchFamily="34" charset="0"/>
                <a:cs typeface="Calibri" panose="020F0502020204030204" pitchFamily="34" charset="0"/>
              </a:rPr>
              <a:t>Lifelong learning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0FE075-EE24-6146-B193-C4FA1415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формирование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культуры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непрерывного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образования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и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саморазвития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протяжении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жизни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Голова с шестеренками контур">
            <a:extLst>
              <a:ext uri="{FF2B5EF4-FFF2-40B4-BE49-F238E27FC236}">
                <a16:creationId xmlns:a16="http://schemas.microsoft.com/office/drawing/2014/main" id="{EA794C57-8413-5545-B2BA-C746E4A8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4044" y="640080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309E-D5DE-394E-B135-EF768F2C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 русского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7DD9B-9076-A74D-BCEC-95162C5E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формирование личности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обеспечение общей и специальной грамотности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формирование информационной культуры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44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1D312-339D-7D4E-AD5F-C4C49872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ресурсы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6312DB-8E99-704B-B25E-98B605226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2239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76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E26422-F3B5-EF40-854B-FC6217FA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Forms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C4D6E5-13A1-4442-AEE9-C7A14AA7E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тесты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Контрольный список контур">
            <a:extLst>
              <a:ext uri="{FF2B5EF4-FFF2-40B4-BE49-F238E27FC236}">
                <a16:creationId xmlns:a16="http://schemas.microsoft.com/office/drawing/2014/main" id="{8EEE02B5-C93D-1749-ADCB-4D09020F7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9FC4DC-75B0-7E42-AF0D-ABC2A7EB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0D9DCFA-CF7A-CB41-9F49-28E3B03F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интуитивный интерфейс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простота создания теста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временные рамки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возможность поделиться тестом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доступность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функции контроля и коррекции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600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8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34C41F-5E29-C542-A6C3-868A27E065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481" y="493485"/>
            <a:ext cx="9395038" cy="5871029"/>
          </a:xfrm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8A0EA43B-E54A-374F-B596-144E1CEA21AC}"/>
              </a:ext>
            </a:extLst>
          </p:cNvPr>
          <p:cNvSpPr/>
          <p:nvPr/>
        </p:nvSpPr>
        <p:spPr>
          <a:xfrm>
            <a:off x="216244" y="4232246"/>
            <a:ext cx="2951678" cy="1494971"/>
          </a:xfrm>
          <a:prstGeom prst="wedgeRoundRectCallout">
            <a:avLst>
              <a:gd name="adj1" fmla="val -7121"/>
              <a:gd name="adj2" fmla="val 70522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версия для мобильного телефона</a:t>
            </a:r>
          </a:p>
        </p:txBody>
      </p:sp>
    </p:spTree>
    <p:extLst>
      <p:ext uri="{BB962C8B-B14F-4D97-AF65-F5344CB8AC3E}">
        <p14:creationId xmlns:p14="http://schemas.microsoft.com/office/powerpoint/2010/main" val="80858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352D4F-D04F-984C-86C3-BC17989281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18" y="348342"/>
            <a:ext cx="9859564" cy="6161315"/>
          </a:xfrm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13A11F95-E9C7-5043-961B-C9C3947368E9}"/>
              </a:ext>
            </a:extLst>
          </p:cNvPr>
          <p:cNvSpPr/>
          <p:nvPr/>
        </p:nvSpPr>
        <p:spPr>
          <a:xfrm>
            <a:off x="8775627" y="2508377"/>
            <a:ext cx="2951678" cy="1494971"/>
          </a:xfrm>
          <a:prstGeom prst="wedgeRoundRectCallout">
            <a:avLst>
              <a:gd name="adj1" fmla="val -40639"/>
              <a:gd name="adj2" fmla="val 87568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анализ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610843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{0F5A1CB3-9B0F-3A44-AFE6-30B055B54111}tf10001061</Template>
  <TotalTime>818</TotalTime>
  <Words>170</Words>
  <Application>Microsoft Office PowerPoint</Application>
  <PresentationFormat>Широкоэкранный</PresentationFormat>
  <Paragraphs>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Tw Cen MT</vt:lpstr>
      <vt:lpstr>Tw Cen MT Condensed</vt:lpstr>
      <vt:lpstr>Wingdings 3</vt:lpstr>
      <vt:lpstr>Интеграл</vt:lpstr>
      <vt:lpstr>Преподавание русского языка в VUCA-мире: интерактивные сервисы в работе современного филолога</vt:lpstr>
      <vt:lpstr>Презентация PowerPoint</vt:lpstr>
      <vt:lpstr>Lifelong learning</vt:lpstr>
      <vt:lpstr>Значение русского языка</vt:lpstr>
      <vt:lpstr>Цифровые ресурсы</vt:lpstr>
      <vt:lpstr>Microsoft Forms </vt:lpstr>
      <vt:lpstr>преимущества</vt:lpstr>
      <vt:lpstr>Презентация PowerPoint</vt:lpstr>
      <vt:lpstr>Презентация PowerPoint</vt:lpstr>
      <vt:lpstr>Презентация PowerPoint</vt:lpstr>
      <vt:lpstr>Learning Apps</vt:lpstr>
      <vt:lpstr>преимущества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canva</vt:lpstr>
      <vt:lpstr>преимущества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padlet</vt:lpstr>
      <vt:lpstr>преимущества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Преподавание русского языка в VUCA мире</dc:title>
  <dc:creator>Глухих Анна Николаевна</dc:creator>
  <cp:lastModifiedBy>Полимей Титов</cp:lastModifiedBy>
  <cp:revision>13</cp:revision>
  <dcterms:created xsi:type="dcterms:W3CDTF">2021-11-04T15:18:34Z</dcterms:created>
  <dcterms:modified xsi:type="dcterms:W3CDTF">2023-08-01T07:23:39Z</dcterms:modified>
</cp:coreProperties>
</file>