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1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EA4F2-174A-48D9-AE74-DE54561B74FD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412CF-89A2-48B9-9ECC-6E2463CE5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6820-F183-417B-A5D0-6C56A55C75C8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A761-50A1-48F9-98E7-1BACF62D4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6820-F183-417B-A5D0-6C56A55C75C8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A761-50A1-48F9-98E7-1BACF62D4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6820-F183-417B-A5D0-6C56A55C75C8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A761-50A1-48F9-98E7-1BACF62D4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6820-F183-417B-A5D0-6C56A55C75C8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A761-50A1-48F9-98E7-1BACF62D4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6820-F183-417B-A5D0-6C56A55C75C8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A761-50A1-48F9-98E7-1BACF62D4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6820-F183-417B-A5D0-6C56A55C75C8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A761-50A1-48F9-98E7-1BACF62D4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147248" cy="1143000"/>
          </a:xfr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6820-F183-417B-A5D0-6C56A55C75C8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A761-50A1-48F9-98E7-1BACF62D4C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 userDrawn="1"/>
        </p:nvSpPr>
        <p:spPr>
          <a:xfrm>
            <a:off x="2411760" y="5445224"/>
            <a:ext cx="4392488" cy="504056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Узнать</a:t>
            </a:r>
            <a:r>
              <a:rPr lang="ru-RU" baseline="0" dirty="0" smtClean="0">
                <a:latin typeface="Comic Sans MS" pitchFamily="66" charset="0"/>
              </a:rPr>
              <a:t> ответ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льный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6820-F183-417B-A5D0-6C56A55C75C8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A761-50A1-48F9-98E7-1BACF62D4C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>
            <a:hlinkClick r:id="rId2" action="ppaction://hlinksldjump"/>
          </p:cNvPr>
          <p:cNvSpPr txBox="1"/>
          <p:nvPr userDrawn="1"/>
        </p:nvSpPr>
        <p:spPr>
          <a:xfrm>
            <a:off x="1979712" y="4077072"/>
            <a:ext cx="53285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Вернуться к выбору тем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6820-F183-417B-A5D0-6C56A55C75C8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A761-50A1-48F9-98E7-1BACF62D4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6820-F183-417B-A5D0-6C56A55C75C8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A761-50A1-48F9-98E7-1BACF62D4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6820-F183-417B-A5D0-6C56A55C75C8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A761-50A1-48F9-98E7-1BACF62D4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6820-F183-417B-A5D0-6C56A55C75C8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A761-50A1-48F9-98E7-1BACF62D4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6820-F183-417B-A5D0-6C56A55C75C8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A761-50A1-48F9-98E7-1BACF62D4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66820-F183-417B-A5D0-6C56A55C75C8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7A761-50A1-48F9-98E7-1BACF62D4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5.xml"/><Relationship Id="rId3" Type="http://schemas.openxmlformats.org/officeDocument/2006/relationships/slide" Target="slide5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17" Type="http://schemas.openxmlformats.org/officeDocument/2006/relationships/slide" Target="slide33.xml"/><Relationship Id="rId2" Type="http://schemas.openxmlformats.org/officeDocument/2006/relationships/slide" Target="slide3.xml"/><Relationship Id="rId16" Type="http://schemas.openxmlformats.org/officeDocument/2006/relationships/slide" Target="slide31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1.xml"/><Relationship Id="rId11" Type="http://schemas.openxmlformats.org/officeDocument/2006/relationships/slide" Target="slide21.xml"/><Relationship Id="rId5" Type="http://schemas.openxmlformats.org/officeDocument/2006/relationships/slide" Target="slide9.xml"/><Relationship Id="rId15" Type="http://schemas.openxmlformats.org/officeDocument/2006/relationships/slide" Target="slide29.xml"/><Relationship Id="rId10" Type="http://schemas.openxmlformats.org/officeDocument/2006/relationships/slide" Target="slide19.xml"/><Relationship Id="rId4" Type="http://schemas.openxmlformats.org/officeDocument/2006/relationships/slide" Target="slide7.xml"/><Relationship Id="rId9" Type="http://schemas.openxmlformats.org/officeDocument/2006/relationships/slide" Target="slide17.xml"/><Relationship Id="rId14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e-news.su/uploads/posts/2017-04/1493021286_e-news.su_129.jpg" TargetMode="External"/><Relationship Id="rId3" Type="http://schemas.openxmlformats.org/officeDocument/2006/relationships/hyperlink" Target="https://warheroes.ru/content/images/photodocs/12628/original/98112a1cfc4dd7a31005e03cbb705ae3.jpg" TargetMode="External"/><Relationship Id="rId7" Type="http://schemas.openxmlformats.org/officeDocument/2006/relationships/hyperlink" Target="https://cdn.culture.ru/images/c0c27de2-e7f9-5f1d-81ae-5cb8981f69aa" TargetMode="External"/><Relationship Id="rId2" Type="http://schemas.openxmlformats.org/officeDocument/2006/relationships/hyperlink" Target="https://historyopinion.com/userfiles/173/58474_3.web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g1.liveinternet.ru/images/attach/c/2/65/762/65762662_Orlov_Alr_Vsl_pkos.jpg" TargetMode="External"/><Relationship Id="rId5" Type="http://schemas.openxmlformats.org/officeDocument/2006/relationships/hyperlink" Target="https://s14.stc.yc.kpcdn.net/share/i/12/5599832/wr-960.webp" TargetMode="External"/><Relationship Id="rId10" Type="http://schemas.openxmlformats.org/officeDocument/2006/relationships/hyperlink" Target="https://d2zofuu73zurgl.cloudfront.net/nominal/cloned-images/82313/9/a_ignore_q_80_w_1000_c_limit_9.jpg" TargetMode="External"/><Relationship Id="rId4" Type="http://schemas.openxmlformats.org/officeDocument/2006/relationships/hyperlink" Target="https://mtdata.ru/u12/photo124D/20146752773-0/original.jpg" TargetMode="External"/><Relationship Id="rId9" Type="http://schemas.openxmlformats.org/officeDocument/2006/relationships/hyperlink" Target="https://www.sb.by/upload/resize_cache/slam.image/iblock/37b/855_2000_1/37b309bd3d86e9bbc53421035960c782.j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avatars.mds.yandex.net/get-images-cbir/2322695/pVnXPioseqvyaNeUhO3AtA9258/ocr" TargetMode="External"/><Relationship Id="rId2" Type="http://schemas.openxmlformats.org/officeDocument/2006/relationships/hyperlink" Target="https://sun9-56.userapi.com/impf/c854224/v854224428/490f1/mQBsufH_Qp0.jpg?size=366x523&amp;quality=96&amp;sign=efd382828a37679c474f5d858143ba0a&amp;type=albu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vatars.mds.yandex.net/get-images-cbir/1935615/nhEndSKX8QtqpL9_9AhEtg9456/ocr" TargetMode="External"/><Relationship Id="rId4" Type="http://schemas.openxmlformats.org/officeDocument/2006/relationships/hyperlink" Target="https://avatars.mds.yandex.net/get-images-cbir/4382797/95AnGj2zcmDnpXMm_hZhKw9405/oc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581128"/>
            <a:ext cx="9144000" cy="22768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СВОЯ игра по теме «Вклад населения Нововятского района г. Кирова в достижение Победы в Великой Отечественной войне»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учитель истории, обществознания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СОШ с УИОП №65 г.Кирова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Шульмина У.А. </a:t>
            </a:r>
          </a:p>
          <a:p>
            <a:endParaRPr lang="ru-RU" dirty="0"/>
          </a:p>
        </p:txBody>
      </p:sp>
      <p:pic>
        <p:nvPicPr>
          <p:cNvPr id="3074" name="Picture 2" descr="C:\Users\Пользователь\Desktop\митинг лпк.jpg"/>
          <p:cNvPicPr>
            <a:picLocks noChangeAspect="1" noChangeArrowheads="1"/>
          </p:cNvPicPr>
          <p:nvPr/>
        </p:nvPicPr>
        <p:blipFill>
          <a:blip r:embed="rId2" cstate="print"/>
          <a:srcRect b="5136"/>
          <a:stretch>
            <a:fillRect/>
          </a:stretch>
        </p:blipFill>
        <p:spPr bwMode="auto">
          <a:xfrm>
            <a:off x="0" y="0"/>
            <a:ext cx="9144000" cy="45811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676456" y="4293096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[9]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Александр Игнатьевич Рухлядьев.</a:t>
            </a:r>
            <a:endParaRPr lang="ru-RU" b="1" dirty="0"/>
          </a:p>
        </p:txBody>
      </p:sp>
      <p:pic>
        <p:nvPicPr>
          <p:cNvPr id="3" name="Рисунок 2" descr="769f939f8ce66b2da84206dcb85c4e7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60648"/>
            <a:ext cx="5688632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884368" y="59492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dirty="0" smtClean="0"/>
              <a:t>]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Небольшое предприятие было организовано в деревне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Вахрино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Руками умельцев-надомников изготавливались товары широкого потребления (спортинвентарь, школьные канцелярские принадлежности), а также матрешки. В годы войны предприятие поставляло на фронт курительные трубки для солдат.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Назовите предприятие.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0120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артель «Прогресс»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(будущая фабрика матрешек в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сл.Корчемкино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 descr="a9behft44io2l5647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5472608" cy="3841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516216" y="34290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dirty="0" smtClean="0"/>
              <a:t>]</a:t>
            </a:r>
            <a:endParaRPr lang="ru-RU" dirty="0"/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Предприятие было эвакуировано из Москвы в самом начале войны. Эвакуированный завод расположился на базе лесозавода им. Степана Халтурина. В течение всей войны на заводе выпускались самоходные сани с двигателем, быстроходные катера, предназначенные для разведки реки, установления связи и выполнения вспомогательных работ при устройстве переправ, а также пиломатериалы. Завод дал свое имя микрорайону, в котором он располагался.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Назовите предприятие.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yhq5dzBp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0"/>
            <a:ext cx="6480720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9715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З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авод </a:t>
            </a:r>
            <a:r>
              <a:rPr lang="ru-RU" sz="5400" b="1" i="1" smtClean="0">
                <a:latin typeface="Times New Roman" pitchFamily="18" charset="0"/>
                <a:cs typeface="Times New Roman" pitchFamily="18" charset="0"/>
              </a:rPr>
              <a:t>№ 41</a:t>
            </a:r>
            <a:endParaRPr lang="ru-RU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64288" y="33569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]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Завод был организован из двух предприятий: из части московского эвакуированного оборонного завода № 58 им. Куйбышева и основанной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Позднинском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сельсовете мастерской. Предприятие выпускало боеприпасы. За годы войны предприятие выпустило   22 млн. 300 тыс. боеприпасов.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Назовите предприятие.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улин тел\.vkontakte\im-upload-image-1544075661266.jpg"/>
          <p:cNvPicPr>
            <a:picLocks noChangeAspect="1" noChangeArrowheads="1"/>
          </p:cNvPicPr>
          <p:nvPr/>
        </p:nvPicPr>
        <p:blipFill>
          <a:blip r:embed="rId2" cstate="print"/>
          <a:srcRect l="13776" t="12201" r="11413"/>
          <a:stretch>
            <a:fillRect/>
          </a:stretch>
        </p:blipFill>
        <p:spPr bwMode="auto">
          <a:xfrm>
            <a:off x="1691680" y="0"/>
            <a:ext cx="5848694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25144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авод № 608.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732240" y="33569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/>
              <a:t>]</a:t>
            </a:r>
            <a:endParaRPr lang="ru-RU" dirty="0"/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предприятие было  эвакуировано из Петрозаводска вместе со станками, сырьем, заготовками и рабочими. Расположилось оно в деревне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Грухи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базе местного обрабатывающего предприятия. Всю войну для  нужд фронта комбинат выпускал «деревянные кони». Однако предприятие поставляло свою основную продукцию не только на фронт, но и изготавливало её для мирных целей, в частности, для детских игр.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Назовите предприятие.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8518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Древкомбинат № 1(лыжная фабрика).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 descr="inx960x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0"/>
            <a:ext cx="6007595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588224" y="35010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dirty="0" smtClean="0"/>
              <a:t>]</a:t>
            </a:r>
            <a:endParaRPr lang="ru-RU" dirty="0"/>
          </a:p>
        </p:txBody>
      </p:sp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Этот вид боеприпасов в народе называется «Лимонка». Использовались они в противопехотной обороне. Из-за значительного радиуса разлёта осколков (до 200 метров) метать её можно только из-за укрытия, из бронетранспортёра или из танка.  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 называется этот боеприпас?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-1"/>
          <a:ext cx="9144000" cy="7484839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555776"/>
                <a:gridCol w="1368152"/>
                <a:gridCol w="1562472"/>
                <a:gridCol w="2181944"/>
                <a:gridCol w="1475656"/>
              </a:tblGrid>
              <a:tr h="1010758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Категория 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ОЧКИ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67690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Личности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10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30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41486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Предприятия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10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30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542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Продукция предприятий для нужд фронта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10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2" action="ppaction://hlinksldjump"/>
                        </a:rPr>
                        <a:t>30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3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63182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Факты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4" action="ppaction://hlinksldjump"/>
                        </a:rPr>
                        <a:t>10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5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6" action="ppaction://hlinksldjump"/>
                        </a:rPr>
                        <a:t>30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7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25144"/>
            <a:ext cx="8229600" cy="114300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Граната Ф-1.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/>
          </a:p>
        </p:txBody>
      </p:sp>
      <p:pic>
        <p:nvPicPr>
          <p:cNvPr id="3" name="Рисунок 2" descr="f-1-limonka.jpg"/>
          <p:cNvPicPr>
            <a:picLocks noChangeAspect="1"/>
          </p:cNvPicPr>
          <p:nvPr/>
        </p:nvPicPr>
        <p:blipFill>
          <a:blip r:embed="rId2" cstate="print"/>
          <a:srcRect r="44924"/>
          <a:stretch>
            <a:fillRect/>
          </a:stretch>
        </p:blipFill>
        <p:spPr>
          <a:xfrm>
            <a:off x="2411760" y="0"/>
            <a:ext cx="4104456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308304" y="364502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/>
              <a:t>]</a:t>
            </a:r>
            <a:endParaRPr lang="ru-RU" dirty="0"/>
          </a:p>
        </p:txBody>
      </p:sp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Самоходная машина,  снабженная  двигателем внутреннего сгорания с толкающим пропеллером.  Предназначалась для передвижения по снегу и льду. Применялись машины для оперативной связи, доставки военных грузов, на них осуществлялись патрульные, десантные и боевые операции. Кроме того, огонь из автоматов могли вести через открывающиеся в крыше корпуса люки сидящие в машине бойцы. Рёв мотора и металлический цвет машины приводил гитлеровцев в недоумение: они были уверены, что это новая военная разработка советских инженеров, оснащенная мощной броней и двигателем, хотя на самом деле о броне и речи не шло: корпус изготавливался из фанеры и обшивался алюминием.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Назовите машину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25144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Аэросани</a:t>
            </a:r>
            <a:endParaRPr lang="ru-RU" sz="6600" b="1" dirty="0"/>
          </a:p>
        </p:txBody>
      </p:sp>
      <p:pic>
        <p:nvPicPr>
          <p:cNvPr id="3" name="Рисунок 2" descr="1496684889_nkl16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548680"/>
            <a:ext cx="6408712" cy="3413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308304" y="364502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]</a:t>
            </a:r>
            <a:endParaRPr lang="ru-RU" dirty="0"/>
          </a:p>
        </p:txBody>
      </p:sp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88840"/>
            <a:ext cx="8507288" cy="114300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«Деревянный кони» изготавливались  из цельной древесины, были тяжелыми и крепкими и являлись настоящим подспорьем для специализированных батальонов. В  Кировской области были сформированы  три  полка.  Они совершали диверсии в тылу врага и проводили стрелковые операции, вели бои с регулярными частями, уничтожали коммуникации фашистов. Батальоны всегда несли огромные потери, в том числе и гибли всем составом.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Назовите это изделие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0912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Лыжи.</a:t>
            </a:r>
            <a:endParaRPr lang="ru-RU" sz="6000" b="1" dirty="0"/>
          </a:p>
        </p:txBody>
      </p:sp>
      <p:pic>
        <p:nvPicPr>
          <p:cNvPr id="3" name="Рисунок 2" descr="pg9m7gcizobhzdmq_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88640"/>
            <a:ext cx="5652120" cy="3720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732240" y="34290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 smtClean="0"/>
              <a:t>]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147248" cy="11430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Лёгкий, быстроходный катер, предназначенный  для разведки реки, для связи, при устройстве переправ.  Катер был вооружен пулеметами, обеспечивал   соединение других кораблей, производил  разведку  побережья и промеры глубин, буксировал понтоны с тяжелой техникой, совершал высадки диверсионных и разведывательных групп, осуществлял вывоз раненых с поврежденных во время боя кораблей. Обладал высокой скоростью, малой осадкой (около 20 см на полном ходу) и большой маневренностью, что позволяло в короткие сроки выполнять назначенные задания.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Как называется катер?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6531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7300" b="1" i="1" dirty="0" smtClean="0">
                <a:latin typeface="Times New Roman" pitchFamily="18" charset="0"/>
                <a:cs typeface="Times New Roman" pitchFamily="18" charset="0"/>
              </a:rPr>
              <a:t>Полуглиссер.</a:t>
            </a:r>
            <a:r>
              <a:rPr lang="ru-RU" sz="73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50" name="Picture 2" descr="C:\Users\Пользователь\Desktop\i_4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659243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380312" y="364502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dirty="0" smtClean="0"/>
              <a:t>]</a:t>
            </a:r>
            <a:endParaRPr lang="ru-RU" dirty="0"/>
          </a:p>
        </p:txBody>
      </p:sp>
    </p:spTree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начале Великой Отечественной войны в связи с дефицитом товаров на всей территории СССР была введена система распределения среди населения большинства продуктов питания (хлеб, мясо, рыба, кондитерские изделия, сахар, крупы и проч.) и промышленных товаров (ткани, чулочно-носочные изделия, мыло, обувь) по определенным нормам.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Назовите эту систему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25144"/>
            <a:ext cx="8229600" cy="114300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Карточная система.</a:t>
            </a:r>
            <a:endParaRPr lang="ru-RU" b="1" dirty="0"/>
          </a:p>
        </p:txBody>
      </p:sp>
      <p:pic>
        <p:nvPicPr>
          <p:cNvPr id="3" name="Рисунок 2" descr="a_ignore_q_80_w_1000_c_limit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6840760" cy="4005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08304" y="364502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dirty="0" smtClean="0"/>
              <a:t>]</a:t>
            </a:r>
            <a:endParaRPr lang="ru-RU" dirty="0"/>
          </a:p>
        </p:txBody>
      </p:sp>
    </p:spTree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Подневольные люди, бывшие военные, которые работали на предприятиях района. Жили в сколоченных бараках или землянках, недоедали, умирали от голода и болезней. Отмечалось, что они были усердными работниками, молчаливые, очень исполнительные. До сих пор стоят жилые дома, построенные руками этих людей! Известно, что в 1947 году их возвратили на родину.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 ком идет речь?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147248" cy="100811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Ветеран вспоминал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«Из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Берлина ехали санитарным поездом, по Москве шли с песнями, в хорошем настроении.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три приезжал проверить маршал Жуков. 15 июня вручили медали за победу над Германией, после этого получили парадную форму, карабин со штыком. В строю я был правофланговым в первом ряду последней 12-й шеренги».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Назовите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имя участника парада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Победы в Москве в 1945 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Пленные немцы.</a:t>
            </a:r>
            <a:endParaRPr lang="ru-RU" sz="5400" b="1" dirty="0"/>
          </a:p>
        </p:txBody>
      </p:sp>
      <p:pic>
        <p:nvPicPr>
          <p:cNvPr id="3" name="Рисунок 2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0"/>
            <a:ext cx="6131446" cy="3974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308304" y="364502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dirty="0" smtClean="0"/>
              <a:t>]</a:t>
            </a:r>
            <a:endParaRPr lang="ru-RU" dirty="0"/>
          </a:p>
        </p:txBody>
      </p:sp>
    </p:spTree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88840"/>
            <a:ext cx="8507288" cy="114300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началом войны на предприятиях начался кадровый голод. Взрослых у станков сменили подростки. Ребята проходили профильное обучение в специальных школах. Благодаря этим учебным заведениям на фабриках и заводах обеспечивался постоянный приток квалифицированной рабочей силы. Такие школы были организованы на всех предприятиях нашего района.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назывались эти учебные заведения? -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085184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Школы фабрично-заводского обучения (ФЗО) и ремесленные училища.</a:t>
            </a:r>
            <a:endParaRPr lang="ru-RU" sz="4000" b="1" dirty="0"/>
          </a:p>
        </p:txBody>
      </p:sp>
      <p:pic>
        <p:nvPicPr>
          <p:cNvPr id="3" name="Рисунок 2" descr="1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88640"/>
            <a:ext cx="5931025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308304" y="364502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dirty="0" smtClean="0"/>
              <a:t>]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поселке Лесозаводской планировали организовать данное учреждение: обеспечить освобождение средней школы Лесозавода № 1 под [учреждение] на 100 мест. Однако далее следы данного решения теряются: среди архивных документов соответствующее дело не найдено – изъято из общего пользования и засекречено, никаких упоминаний в материалах музеев, советов ветеранов, в воспоминаниях ветеранов найти не удалось. Скорее всего, учреждение в поселке организовано не было. Всего на территории Кировской области таких учреждений действовало более сотни.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Назовите это учреждение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8112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Эвакогоспиталь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ff7d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404665"/>
            <a:ext cx="5976663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308304" y="364502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dirty="0" smtClean="0"/>
              <a:t>]</a:t>
            </a:r>
            <a:endParaRPr lang="ru-RU" dirty="0"/>
          </a:p>
        </p:txBody>
      </p:sp>
    </p:spTree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Список используемых изобразительных источников.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832648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Изображение «Аэросани» [Электронный ресурс] / - Режим доступа: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https://historyopinion.com/userfiles/173/58474_3.webp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свободный.</a:t>
            </a:r>
          </a:p>
          <a:p>
            <a:pPr marL="457200" indent="-4572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Изображение «Вятский фанерный комбинат» (ранее – Завод №41) (из личного архива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Шульминой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У.А.)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Изображение «Завод №608» (из материалов музея Нововятского механического завода, г. Киров, Нововятский р-н, ул. Советская, 51/2).</a:t>
            </a:r>
          </a:p>
          <a:p>
            <a:pPr marL="457200" indent="-4572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Изображение «Портрет - Зорин П.М.» [Электронный ресурс] / - Режим доступа: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https://warheroes.ru/content/images/photodocs/12628/original/98112a1cfc4dd7a31005e03cbb705ae3.jpg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свободный.</a:t>
            </a:r>
          </a:p>
          <a:p>
            <a:pPr marL="457200" indent="-4572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Изображение «Граната Ф-1» [Электронный ресурс] / - Режим доступа: https://war-time.ru/images/blog/boepripasy/granaty/oskolochnye/rossiya-sssr/f-1/dop/f-1-limonka.jpg, свободный.</a:t>
            </a:r>
          </a:p>
          <a:p>
            <a:pPr marL="457200" indent="-4572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Изображение «Лыжный батальон» [Электронный ресурс] / - Режим доступа: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https://mtdata.ru/u12/photo124D/20146752773-0/original.jpg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свободный.</a:t>
            </a:r>
          </a:p>
          <a:p>
            <a:pPr marL="457200" indent="-4572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Изображение «Нововятский лыжный комбинат» (ранее  -Древкомбинат №1) [Электронный ресурс] / - Режим доступа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https://s14.stc.yc.kpcdn.net/share/i/12/5599832/wr-960.webp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свободный.</a:t>
            </a:r>
          </a:p>
          <a:p>
            <a:pPr marL="457200" indent="-4572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Изображение «Портрет – Орлов А.В.» [Электронный ресурс] / - Режим доступа: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https://img1.liveinternet.ru/images/attach/c/2/65/762/65762662_Orlov_Alr_Vsl_pkos.jpg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свободный.</a:t>
            </a:r>
          </a:p>
          <a:p>
            <a:pPr marL="457200" indent="-4572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Изображение «Памятник  Неизвестному солдату» в Нововятском районе г.Кирова [Электронный ресурс] / - Режим доступа: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https://cdn.culture.ru/images/c0c27de2-e7f9-5f1d-81ae-5cb8981f69aa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свободный.</a:t>
            </a:r>
          </a:p>
          <a:p>
            <a:pPr marL="457200" indent="-4572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Изображение «Пленные немецкие солдаты»  [Электронный ресурс] / - Режим доступа: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https://e-news.su/uploads/posts/2017-04/1493021286_e-news.su_129.jpg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свободный.</a:t>
            </a:r>
          </a:p>
          <a:p>
            <a:pPr marL="457200" indent="-4572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Изображение «Полуглиссер - катер»  [Электронный ресурс] / - Режим доступа: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https://www.sb.by/upload/resize_cache/slam.image/iblock/37b/855_2000_1/37b309bd3d86e9bbc53421035960c782.jpg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свободный.</a:t>
            </a:r>
          </a:p>
          <a:p>
            <a:pPr marL="457200" indent="-4572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Изображение «Продовольственные карточки»  [Электронный ресурс] / - Режим доступа: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https://d2zofuu73zurgl.cloudfront.net/nominal/cloned-images/82313/9/a_ignore_q_80_w_1000_c_limit_9.jpg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свободный.</a:t>
            </a:r>
          </a:p>
          <a:p>
            <a:pPr marL="457200" indent="-457200"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Список используемых изобразительных источников.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832648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13. Изображение «Портрет – Рухлядьев А.И..» [Электронный ресурс] / - Режим доступа: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https://sun9-56.userapi.com/impf/c854224/v854224428/490f1/mQBsufH_Qp0.jpg?size=366x523&amp;quality=96&amp;sign=efd382828a37679c474f5d858143ba0a&amp;type=album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свободный.</a:t>
            </a:r>
          </a:p>
          <a:p>
            <a:pPr marL="457200" indent="-45720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14. Изображение «Портрет – Стрелков .С.П»  (из материалов  совета ветеранов Нововятского лесоперерабатывающего комбината (г. Киров, Нововятский р-н, ул. Советская, 28).</a:t>
            </a:r>
          </a:p>
          <a:p>
            <a:pPr marL="457200" indent="-457200">
              <a:buAutoNum type="arabicPeriod" startAt="15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Изображение «Фабрика матрёшек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с.Корчемкино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(ранее – артель «Прогресс» [Электронный ресурс] / - Режим доступа: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https://avatars.mds.yandex.net/get-images-cbir/2322695/pVnXPioseqvyaNeUhO3AtA9258/ocr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свободный.</a:t>
            </a:r>
          </a:p>
          <a:p>
            <a:pPr marL="457200" indent="-457200">
              <a:buAutoNum type="arabicPeriod" startAt="15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Изображение «Школа фабрично-заводского обучения»  [Электронный ресурс] / - Режим доступа: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https://avatars.mds.yandex.net/get-images-cbir/4382797/95AnGj2zcmDnpXMm_hZhKw9405/ocr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свободный</a:t>
            </a:r>
          </a:p>
          <a:p>
            <a:pPr marL="457200" indent="-457200">
              <a:buAutoNum type="arabicPeriod" startAt="15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Изображение «Эвакогоспиталь» [Электронный ресурс] / - Режим доступа: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https://avatars.mds.yandex.net/get-images-cbir/1935615/nhEndSKX8QtqpL9_9AhEtg9456/ocr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свободный.</a:t>
            </a:r>
          </a:p>
          <a:p>
            <a:pPr marL="457200" indent="-457200">
              <a:buAutoNum type="arabicPeriod" startAt="15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15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Семен Прокопьевич Стрелков.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pic>
        <p:nvPicPr>
          <p:cNvPr id="3" name="Рисунок 2" descr="стрелк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0"/>
            <a:ext cx="5400600" cy="6904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668344" y="63093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[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mtClean="0"/>
              <a:t>]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147248" cy="4320480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ыл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призван в РККА в 1940 году, начал службу в качестве  курсанта понтонного батальона,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позже  - разведчик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командир отделения, помощник командира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взвода.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Воевал на Ленинградском, 3-м Прибалтийском, 1-м Украинском фронтах. 15 июня 1944 в районе населённого пункта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Неувола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(33 км северо-западнее Сестрорецка).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 полным кавалером ордена Славы. После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войны трудился на Нововятском механическом заводе.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Назовите имя героя.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Васильевич Орлов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65762662_Orlov_Alr_Vsl_pk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88640"/>
            <a:ext cx="5544616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740352" y="60212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dirty="0" smtClean="0"/>
              <a:t>]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Этот герой свой боевой путь  начал разведчиком-наблюдателем в артиллерии. К началу 1944 года командовал расчётом 120-мм миномёта. Участвовал в боях за освобождение Прибалтики и Польши. За особые боевые заслуги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ставл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полным кавалером ордена Славы. После войны трудился на Нововятском лыжном комбинате.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Павел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Миронович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Зорин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98112a1cfc4dd7a31005e03cbb705a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0"/>
            <a:ext cx="5904656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351912" y="62373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/>
              <a:t>]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147248" cy="11430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 февраля 1945 года в бою за город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Происишес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Холянд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герой принял смелое решение  – зайти своими танками в тыл к немцам и прорваться в город с запада. Этот маневр спутал все планы врага. Советские танки с ходу ворвались в город, первой шла машина командира. От прямого попадания его танк получил сквозную пробоину, герой был смертельно ранен и скончался. Указом Президиума Верховного Совета СССР от 29 июня 1945 года за «образцовое выполнение заданий командования и проявленные мужество и героизм в боях с немецкими захватчиками» старший лейтенант посмертно был удостоен  звания Героя Советского Союза.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Назовите имя героя.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1573</Words>
  <Application>Microsoft Office PowerPoint</Application>
  <PresentationFormat>Экран (4:3)</PresentationFormat>
  <Paragraphs>104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Ветеран вспоминал: «Из Берлина ехали санитарным поездом, по Москве шли с песнями, в хорошем настроении. Раза три приезжал проверить маршал Жуков. 15 июня вручили медали за победу над Германией, после этого получили парадную форму, карабин со штыком. В строю я был правофланговым в первом ряду последней 12-й шеренги». Назовите имя участника парада Победы в Москве в 1945 г.</vt:lpstr>
      <vt:lpstr> Семен Прокопьевич Стрелков. </vt:lpstr>
      <vt:lpstr>Был призван в РККА в 1940 году, начал службу в качестве  курсанта понтонного батальона, позже  - разведчик, командир отделения, помощник командира взвода. Воевал на Ленинградском, 3-м Прибалтийском, 1-м Украинском фронтах. 15 июня 1944 в районе населённого пункта Неувола (33 км северо-западнее Сестрорецка). Является полным кавалером ордена Славы. После войны трудился на Нововятском механическом заводе.                                        Назовите имя героя.</vt:lpstr>
      <vt:lpstr>Александр Васильевич Орлов</vt:lpstr>
      <vt:lpstr>Этот герой свой боевой путь  начал разведчиком-наблюдателем в артиллерии. К началу 1944 года командовал расчётом 120-мм миномёта. Участвовал в боях за освобождение Прибалтики и Польши. За особые боевые заслуги ставл полным кавалером ордена Славы. После войны трудился на Нововятском лыжном комбинате. </vt:lpstr>
      <vt:lpstr>Павел Миронович Зорин</vt:lpstr>
      <vt:lpstr>18 февраля 1945 года в бою за город Происишес Холянд  герой принял смелое решение  – зайти своими танками в тыл к немцам и прорваться в город с запада. Этот маневр спутал все планы врага. Советские танки с ходу ворвались в город, первой шла машина командира. От прямого попадания его танк получил сквозную пробоину, герой был смертельно ранен и скончался. Указом Президиума Верховного Совета СССР от 29 июня 1945 года за «образцовое выполнение заданий командования и проявленные мужество и героизм в боях с немецкими захватчиками» старший лейтенант посмертно был удостоен  звания Героя Советского Союза. Назовите имя героя.  </vt:lpstr>
      <vt:lpstr>Александр Игнатьевич Рухлядьев.</vt:lpstr>
      <vt:lpstr>Небольшое предприятие было организовано в деревне Вахрино. Руками умельцев-надомников изготавливались товары широкого потребления (спортинвентарь, школьные канцелярские принадлежности), а также матрешки. В годы войны предприятие поставляло на фронт курительные трубки для солдат. Назовите предприятие. </vt:lpstr>
      <vt:lpstr>артель «Прогресс»  (будущая фабрика матрешек в сл.Корчемкино. </vt:lpstr>
      <vt:lpstr>Предприятие было эвакуировано из Москвы в самом начале войны. Эвакуированный завод расположился на базе лесозавода им. Степана Халтурина. В течение всей войны на заводе выпускались самоходные сани с двигателем, быстроходные катера, предназначенные для разведки реки, установления связи и выполнения вспомогательных работ при устройстве переправ, а также пиломатериалы. Завод дал свое имя микрорайону, в котором он располагался.  Назовите предприятие.. </vt:lpstr>
      <vt:lpstr> Завод № 41</vt:lpstr>
      <vt:lpstr>Завод был организован из двух предприятий: из части московского эвакуированного оборонного завода № 58 им. Куйбышева и основанной в Позднинском сельсовете мастерской. Предприятие выпускало боеприпасы. За годы войны предприятие выпустило   22 млн. 300 тыс. боеприпасов. Назовите предприятие. </vt:lpstr>
      <vt:lpstr>Завод № 608. </vt:lpstr>
      <vt:lpstr>Это предприятие было  эвакуировано из Петрозаводска вместе со станками, сырьем, заготовками и рабочими. Расположилось оно в деревне Грухи на базе местного обрабатывающего предприятия. Всю войну для  нужд фронта комбинат выпускал «деревянные кони». Однако предприятие поставляло свою основную продукцию не только на фронт, но и изготавливало её для мирных целей, в частности, для детских игр.                     Назовите предприятие. </vt:lpstr>
      <vt:lpstr>Древкомбинат № 1(лыжная фабрика).      </vt:lpstr>
      <vt:lpstr>Этот вид боеприпасов в народе называется «Лимонка». Использовались они в противопехотной обороне. Из-за значительного радиуса разлёта осколков (до 200 метров) метать её можно только из-за укрытия, из бронетранспортёра или из танка.            Как называется этот боеприпас? </vt:lpstr>
      <vt:lpstr>Граната Ф-1. </vt:lpstr>
      <vt:lpstr>Самоходная машина,  снабженная  двигателем внутреннего сгорания с толкающим пропеллером.  Предназначалась для передвижения по снегу и льду. Применялись машины для оперативной связи, доставки военных грузов, на них осуществлялись патрульные, десантные и боевые операции. Кроме того, огонь из автоматов могли вести через открывающиеся в крыше корпуса люки сидящие в машине бойцы. Рёв мотора и металлический цвет машины приводил гитлеровцев в недоумение: они были уверены, что это новая военная разработка советских инженеров, оснащенная мощной броней и двигателем, хотя на самом деле о броне и речи не шло: корпус изготавливался из фанеры и обшивался алюминием. Назовите машину.</vt:lpstr>
      <vt:lpstr> Аэросани</vt:lpstr>
      <vt:lpstr>«Деревянный кони» изготавливались  из цельной древесины, были тяжелыми и крепкими и являлись настоящим подспорьем для специализированных батальонов. В  Кировской области были сформированы  три  полка.  Они совершали диверсии в тылу врага и проводили стрелковые операции, вели бои с регулярными частями, уничтожали коммуникации фашистов. Батальоны всегда несли огромные потери, в том числе и гибли всем составом. Назовите это изделие.</vt:lpstr>
      <vt:lpstr> Лыжи.</vt:lpstr>
      <vt:lpstr>Лёгкий, быстроходный катер, предназначенный  для разведки реки, для связи, при устройстве переправ.  Катер был вооружен пулеметами, обеспечивал   соединение других кораблей, производил  разведку  побережья и промеры глубин, буксировал понтоны с тяжелой техникой, совершал высадки диверсионных и разведывательных групп, осуществлял вывоз раненых с поврежденных во время боя кораблей. Обладал высокой скоростью, малой осадкой (около 20 см на полном ходу) и большой маневренностью, что позволяло в короткие сроки выполнять назначенные задания.  Как называется катер? </vt:lpstr>
      <vt:lpstr>Полуглиссер.   </vt:lpstr>
      <vt:lpstr>В начале Великой Отечественной войны в связи с дефицитом товаров на всей территории СССР была введена система распределения среди населения большинства продуктов питания (хлеб, мясо, рыба, кондитерские изделия, сахар, крупы и проч.) и промышленных товаров (ткани, чулочно-носочные изделия, мыло, обувь) по определенным нормам.                      Назовите эту систему. </vt:lpstr>
      <vt:lpstr>Карточная система.</vt:lpstr>
      <vt:lpstr>Подневольные люди, бывшие военные, которые работали на предприятиях района. Жили в сколоченных бараках или землянках, недоедали, умирали от голода и болезней. Отмечалось, что они были усердными работниками, молчаливые, очень исполнительные. До сих пор стоят жилые дома, построенные руками этих людей! Известно, что в 1947 году их возвратили на родину. О ком идет речь? – </vt:lpstr>
      <vt:lpstr>Пленные немцы.</vt:lpstr>
      <vt:lpstr>С началом войны на предприятиях начался кадровый голод. Взрослых у станков сменили подростки. Ребята проходили профильное обучение в специальных школах. Благодаря этим учебным заведениям на фабриках и заводах обеспечивался постоянный приток квалифицированной рабочей силы. Такие школы были организованы на всех предприятиях нашего района. Как назывались эти учебные заведения? -</vt:lpstr>
      <vt:lpstr>Школы фабрично-заводского обучения (ФЗО) и ремесленные училища.</vt:lpstr>
      <vt:lpstr>В поселке Лесозаводской планировали организовать данное учреждение: обеспечить освобождение средней школы Лесозавода № 1 под [учреждение] на 100 мест. Однако далее следы данного решения теряются: среди архивных документов соответствующее дело не найдено – изъято из общего пользования и засекречено, никаких упоминаний в материалах музеев, советов ветеранов, в воспоминаниях ветеранов найти не удалось. Скорее всего, учреждение в поселке организовано не было. Всего на территории Кировской области таких учреждений действовало более сотни. Назовите это учреждение.</vt:lpstr>
      <vt:lpstr>Эвакогоспиталь</vt:lpstr>
      <vt:lpstr>Список используемых изобразительных источников.</vt:lpstr>
      <vt:lpstr>Список используемых изобразительных источников.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50</cp:revision>
  <dcterms:created xsi:type="dcterms:W3CDTF">2023-06-08T21:07:55Z</dcterms:created>
  <dcterms:modified xsi:type="dcterms:W3CDTF">2023-06-19T18:41:32Z</dcterms:modified>
</cp:coreProperties>
</file>