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92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90" r:id="rId35"/>
    <p:sldId id="294" r:id="rId36"/>
    <p:sldId id="296" r:id="rId37"/>
    <p:sldId id="295" r:id="rId38"/>
    <p:sldId id="293" r:id="rId39"/>
    <p:sldId id="297" r:id="rId40"/>
    <p:sldId id="298" r:id="rId41"/>
    <p:sldId id="288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4660"/>
  </p:normalViewPr>
  <p:slideViewPr>
    <p:cSldViewPr snapToGrid="0">
      <p:cViewPr varScale="1">
        <p:scale>
          <a:sx n="91" d="100"/>
          <a:sy n="91" d="100"/>
        </p:scale>
        <p:origin x="4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33F5-2EDB-48DB-888F-D483EE46C6D2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1EE3C-6DF0-44F7-8124-67239A680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31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33F5-2EDB-48DB-888F-D483EE46C6D2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1EE3C-6DF0-44F7-8124-67239A680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967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33F5-2EDB-48DB-888F-D483EE46C6D2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1EE3C-6DF0-44F7-8124-67239A680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309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33F5-2EDB-48DB-888F-D483EE46C6D2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1EE3C-6DF0-44F7-8124-67239A680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961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33F5-2EDB-48DB-888F-D483EE46C6D2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1EE3C-6DF0-44F7-8124-67239A680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963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33F5-2EDB-48DB-888F-D483EE46C6D2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1EE3C-6DF0-44F7-8124-67239A680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551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33F5-2EDB-48DB-888F-D483EE46C6D2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1EE3C-6DF0-44F7-8124-67239A680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62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33F5-2EDB-48DB-888F-D483EE46C6D2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1EE3C-6DF0-44F7-8124-67239A680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171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33F5-2EDB-48DB-888F-D483EE46C6D2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1EE3C-6DF0-44F7-8124-67239A680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551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33F5-2EDB-48DB-888F-D483EE46C6D2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1EE3C-6DF0-44F7-8124-67239A680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386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33F5-2EDB-48DB-888F-D483EE46C6D2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1EE3C-6DF0-44F7-8124-67239A680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399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533F5-2EDB-48DB-888F-D483EE46C6D2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1EE3C-6DF0-44F7-8124-67239A680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780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maps/d/edit?mid=1fsPzMHRFoGRP5eM1C9Nl3ujtuIZ_9zI&amp;usp=sharing" TargetMode="Externa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79292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Bookman Old Style" panose="02050604050505020204" pitchFamily="18" charset="0"/>
              </a:rPr>
              <a:t/>
            </a:r>
            <a:br>
              <a:rPr lang="ru-RU" sz="3200" dirty="0">
                <a:latin typeface="Bookman Old Style" panose="02050604050505020204" pitchFamily="18" charset="0"/>
              </a:rPr>
            </a:br>
            <a:r>
              <a:rPr lang="ru-RU" sz="3200" dirty="0">
                <a:latin typeface="Bookman Old Style" panose="02050604050505020204" pitchFamily="18" charset="0"/>
              </a:rPr>
              <a:t/>
            </a:r>
            <a:br>
              <a:rPr lang="ru-RU" sz="3200" dirty="0">
                <a:latin typeface="Bookman Old Style" panose="02050604050505020204" pitchFamily="18" charset="0"/>
              </a:rPr>
            </a:br>
            <a:r>
              <a:rPr lang="ru-RU" sz="3200" dirty="0">
                <a:latin typeface="Bookman Old Style" panose="02050604050505020204" pitchFamily="18" charset="0"/>
              </a:rPr>
              <a:t/>
            </a:r>
            <a:br>
              <a:rPr lang="ru-RU" sz="3200" dirty="0">
                <a:latin typeface="Bookman Old Style" panose="02050604050505020204" pitchFamily="18" charset="0"/>
              </a:rPr>
            </a:br>
            <a:r>
              <a:rPr lang="ru-RU" sz="3200" dirty="0">
                <a:latin typeface="Bookman Old Style" panose="02050604050505020204" pitchFamily="18" charset="0"/>
              </a:rPr>
              <a:t/>
            </a:r>
            <a:br>
              <a:rPr lang="ru-RU" sz="3200" dirty="0">
                <a:latin typeface="Bookman Old Style" panose="02050604050505020204" pitchFamily="18" charset="0"/>
              </a:rPr>
            </a:br>
            <a:r>
              <a:rPr lang="ru-RU" sz="3200" dirty="0">
                <a:latin typeface="Bookman Old Style" panose="02050604050505020204" pitchFamily="18" charset="0"/>
              </a:rPr>
              <a:t/>
            </a:r>
            <a:br>
              <a:rPr lang="ru-RU" sz="3200" dirty="0">
                <a:latin typeface="Bookman Old Style" panose="02050604050505020204" pitchFamily="18" charset="0"/>
              </a:rPr>
            </a:br>
            <a:r>
              <a:rPr lang="ru-RU" sz="3200" dirty="0">
                <a:latin typeface="Bookman Old Style" panose="02050604050505020204" pitchFamily="18" charset="0"/>
              </a:rPr>
              <a:t/>
            </a:r>
            <a:br>
              <a:rPr lang="ru-RU" sz="3200" dirty="0">
                <a:latin typeface="Bookman Old Style" panose="02050604050505020204" pitchFamily="18" charset="0"/>
              </a:rPr>
            </a:br>
            <a:r>
              <a:rPr lang="ru-RU" sz="5300" dirty="0">
                <a:latin typeface="Bookman Old Style" panose="02050604050505020204" pitchFamily="18" charset="0"/>
              </a:rPr>
              <a:t>Тур</a:t>
            </a:r>
            <a:r>
              <a:rPr lang="ru-RU" sz="3200" dirty="0">
                <a:latin typeface="Bookman Old Style" panose="02050604050505020204" pitchFamily="18" charset="0"/>
              </a:rPr>
              <a:t> </a:t>
            </a:r>
            <a:r>
              <a:rPr lang="ru-RU" sz="5300" dirty="0">
                <a:latin typeface="Bookman Old Style" panose="02050604050505020204" pitchFamily="18" charset="0"/>
              </a:rPr>
              <a:t>«Неизвестный Лондон»</a:t>
            </a:r>
            <a:br>
              <a:rPr lang="ru-RU" sz="5300" dirty="0">
                <a:latin typeface="Bookman Old Style" panose="02050604050505020204" pitchFamily="18" charset="0"/>
              </a:rPr>
            </a:br>
            <a:endParaRPr lang="ru-RU" sz="5300" dirty="0"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94880" y="4531360"/>
            <a:ext cx="3373120" cy="1559560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latin typeface="Bookman Old Style" panose="02050604050505020204" pitchFamily="18" charset="0"/>
              </a:rPr>
              <a:t>Работу выполнила:</a:t>
            </a:r>
          </a:p>
          <a:p>
            <a:pPr algn="l"/>
            <a:r>
              <a:rPr lang="ru-RU" sz="1600" dirty="0">
                <a:latin typeface="Bookman Old Style" panose="02050604050505020204" pitchFamily="18" charset="0"/>
              </a:rPr>
              <a:t>Ученицу 9 класса</a:t>
            </a:r>
          </a:p>
          <a:p>
            <a:pPr algn="l"/>
            <a:r>
              <a:rPr lang="ru-RU" sz="1600" dirty="0" err="1">
                <a:latin typeface="Bookman Old Style" panose="02050604050505020204" pitchFamily="18" charset="0"/>
              </a:rPr>
              <a:t>Лучинина</a:t>
            </a:r>
            <a:r>
              <a:rPr lang="ru-RU" sz="1600" dirty="0">
                <a:latin typeface="Bookman Old Style" panose="02050604050505020204" pitchFamily="18" charset="0"/>
              </a:rPr>
              <a:t> Алёна Алексеевна</a:t>
            </a:r>
          </a:p>
          <a:p>
            <a:pPr algn="l"/>
            <a:r>
              <a:rPr lang="ru-RU" sz="1600" dirty="0">
                <a:latin typeface="Bookman Old Style" panose="02050604050505020204" pitchFamily="18" charset="0"/>
              </a:rPr>
              <a:t>Руководитель проекта:</a:t>
            </a:r>
          </a:p>
          <a:p>
            <a:pPr algn="l"/>
            <a:r>
              <a:rPr lang="ru-RU" sz="1600" dirty="0">
                <a:latin typeface="Bookman Old Style" panose="02050604050505020204" pitchFamily="18" charset="0"/>
              </a:rPr>
              <a:t>Учитель географии</a:t>
            </a:r>
          </a:p>
          <a:p>
            <a:pPr algn="l"/>
            <a:r>
              <a:rPr lang="ru-RU" sz="1600" dirty="0">
                <a:latin typeface="Bookman Old Style" panose="02050604050505020204" pitchFamily="18" charset="0"/>
              </a:rPr>
              <a:t>Веснина Л.Г </a:t>
            </a:r>
          </a:p>
        </p:txBody>
      </p:sp>
    </p:spTree>
    <p:extLst>
      <p:ext uri="{BB962C8B-B14F-4D97-AF65-F5344CB8AC3E}">
        <p14:creationId xmlns:p14="http://schemas.microsoft.com/office/powerpoint/2010/main" val="2648091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/>
              <a:t/>
            </a:r>
            <a:br>
              <a:rPr lang="ru-RU" sz="4900" dirty="0"/>
            </a:br>
            <a:r>
              <a:rPr lang="ru-RU" sz="4900" dirty="0">
                <a:latin typeface="Bookman Old Style" panose="02050604050505020204" pitchFamily="18" charset="0"/>
              </a:rPr>
              <a:t>Лондонский камень</a:t>
            </a: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125" y="1703751"/>
            <a:ext cx="3989419" cy="43051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1867" y="1690688"/>
            <a:ext cx="5511934" cy="430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226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>
                <a:latin typeface="Bookman Old Style" panose="02050604050505020204" pitchFamily="18" charset="0"/>
              </a:rPr>
              <a:t>Пешеходный туннель в Гринвиче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8225" y="1690687"/>
            <a:ext cx="6155575" cy="4616681"/>
          </a:xfrm>
          <a:prstGeom prst="rect">
            <a:avLst/>
          </a:prstGeom>
        </p:spPr>
      </p:pic>
      <p:pic>
        <p:nvPicPr>
          <p:cNvPr id="6146" name="Picture 2" descr="Гринвичский пешеходный туннель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0782" y="1695219"/>
            <a:ext cx="3463048" cy="461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802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>
                <a:latin typeface="Bookman Old Style" panose="02050604050505020204" pitchFamily="18" charset="0"/>
              </a:rPr>
              <a:t>Самая старая уличная статуя Лондона</a:t>
            </a: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9387" y="1825625"/>
            <a:ext cx="561322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387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>
                <a:latin typeface="Bookman Old Style" panose="02050604050505020204" pitchFamily="18" charset="0"/>
              </a:rPr>
              <a:t>Мрачные игровые автоматы</a:t>
            </a:r>
            <a:r>
              <a:rPr lang="ru-RU" dirty="0">
                <a:latin typeface="Bookman Old Style" panose="02050604050505020204" pitchFamily="18" charset="0"/>
              </a:rPr>
              <a:t/>
            </a:r>
            <a:br>
              <a:rPr lang="ru-RU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749590"/>
            <a:ext cx="6807740" cy="3668616"/>
          </a:xfrm>
          <a:prstGeom prst="rect">
            <a:avLst/>
          </a:prstGeom>
        </p:spPr>
      </p:pic>
      <p:pic>
        <p:nvPicPr>
          <p:cNvPr id="1026" name="Picture 2" descr="Почему видеоигры могут быть полезны для вас? | MoisGames - Про игры | Дзен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8157" y="460985"/>
            <a:ext cx="3015643" cy="495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9833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>
                <a:latin typeface="Bookman Old Style" panose="02050604050505020204" pitchFamily="18" charset="0"/>
              </a:rPr>
              <a:t>Парк почтальонов</a:t>
            </a:r>
            <a:r>
              <a:rPr lang="ru-RU" dirty="0">
                <a:latin typeface="Bookman Old Style" panose="02050604050505020204" pitchFamily="18" charset="0"/>
              </a:rPr>
              <a:t/>
            </a:r>
            <a:br>
              <a:rPr lang="ru-RU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2050" name="Picture 2" descr="Мемориал самопожертвования в Саду почтальонов в Лондон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арк почтальонов - Лондон, Великобритания - где находится, описание, цены,  фото, отзывы 202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3801" y="642026"/>
            <a:ext cx="4049999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817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Bookman Old Style" panose="02050604050505020204" pitchFamily="18" charset="0"/>
              </a:rPr>
              <a:t>Первая кофейня в городе</a:t>
            </a:r>
          </a:p>
        </p:txBody>
      </p:sp>
      <p:pic>
        <p:nvPicPr>
          <p:cNvPr id="3074" name="Picture 2" descr="Кофе в Лондоне? Это до добра не доведет! | Планета Земля | Дзен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664188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Интерьеры кофейни в Старом стиле (55 фото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4899" y="1294300"/>
            <a:ext cx="3558901" cy="474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502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>
                <a:latin typeface="Bookman Old Style" panose="02050604050505020204" pitchFamily="18" charset="0"/>
              </a:rPr>
              <a:t>Японский сад на крыше</a:t>
            </a: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905" y="1912584"/>
            <a:ext cx="6882404" cy="4129442"/>
          </a:xfrm>
          <a:prstGeom prst="rect">
            <a:avLst/>
          </a:prstGeom>
        </p:spPr>
      </p:pic>
      <p:pic>
        <p:nvPicPr>
          <p:cNvPr id="4098" name="Picture 2" descr="Самые необычные и секретные места в Лондоне | Perit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5344" y="1912584"/>
            <a:ext cx="4408950" cy="330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0008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123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>
                <a:latin typeface="Bookman Old Style" panose="02050604050505020204" pitchFamily="18" charset="0"/>
              </a:rPr>
              <a:t>Самый старый магазин Лондона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5122" name="Picture 2" descr="Lock &amp; Co. Hatters, Лондон: лучшие советы перед посещением - Tripadviso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4217" y="1668869"/>
            <a:ext cx="3719583" cy="456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Lock &amp; Co. Hatters - Изображение Lock &amp; Co. Hatters, Лондон - Tripadvis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71948"/>
            <a:ext cx="6094717" cy="456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1809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Bookman Old Style" panose="02050604050505020204" pitchFamily="18" charset="0"/>
              </a:rPr>
              <a:t/>
            </a:r>
            <a:br>
              <a:rPr lang="ru-RU" dirty="0">
                <a:latin typeface="Bookman Old Style" panose="02050604050505020204" pitchFamily="18" charset="0"/>
              </a:rPr>
            </a:br>
            <a:r>
              <a:rPr lang="ru-RU" sz="4900" dirty="0">
                <a:latin typeface="Bookman Old Style" panose="02050604050505020204" pitchFamily="18" charset="0"/>
              </a:rPr>
              <a:t>Самое маленькое здание в городе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148" name="Picture 4" descr="Which Is London's Smallest Listed Building? | Londonis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0105" y="1453763"/>
            <a:ext cx="3971790" cy="529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05817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745" y="19002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 err="1">
                <a:latin typeface="Bookman Old Style" panose="02050604050505020204" pitchFamily="18" charset="0"/>
              </a:rPr>
              <a:t>Little</a:t>
            </a:r>
            <a:r>
              <a:rPr lang="ru-RU" sz="4900" dirty="0">
                <a:latin typeface="Bookman Old Style" panose="02050604050505020204" pitchFamily="18" charset="0"/>
              </a:rPr>
              <a:t> </a:t>
            </a:r>
            <a:r>
              <a:rPr lang="ru-RU" sz="4900" dirty="0" err="1">
                <a:latin typeface="Bookman Old Style" panose="02050604050505020204" pitchFamily="18" charset="0"/>
              </a:rPr>
              <a:t>Venice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 descr="Little Venice London: A Guide on Things to do in Little Venice Lond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515590"/>
            <a:ext cx="6546146" cy="437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4333" y="1027906"/>
            <a:ext cx="3270012" cy="490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22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Bookman Old Style" panose="02050604050505020204" pitchFamily="18" charset="0"/>
              </a:rPr>
              <a:t>Цель проекта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latin typeface="Bookman Old Style" panose="02050604050505020204" pitchFamily="18" charset="0"/>
              </a:rPr>
              <a:t>Познакомить учащихся с «Неизвестным Лондоном» </a:t>
            </a:r>
          </a:p>
        </p:txBody>
      </p:sp>
    </p:spTree>
    <p:extLst>
      <p:ext uri="{BB962C8B-B14F-4D97-AF65-F5344CB8AC3E}">
        <p14:creationId xmlns:p14="http://schemas.microsoft.com/office/powerpoint/2010/main" val="3060891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 err="1">
                <a:latin typeface="Bookman Old Style" panose="02050604050505020204" pitchFamily="18" charset="0"/>
              </a:rPr>
              <a:t>The</a:t>
            </a:r>
            <a:r>
              <a:rPr lang="ru-RU" sz="4900" dirty="0">
                <a:latin typeface="Bookman Old Style" panose="02050604050505020204" pitchFamily="18" charset="0"/>
              </a:rPr>
              <a:t> </a:t>
            </a:r>
            <a:r>
              <a:rPr lang="ru-RU" sz="4900" dirty="0" err="1">
                <a:latin typeface="Bookman Old Style" panose="02050604050505020204" pitchFamily="18" charset="0"/>
              </a:rPr>
              <a:t>Naked</a:t>
            </a:r>
            <a:r>
              <a:rPr lang="ru-RU" sz="4900" dirty="0">
                <a:latin typeface="Bookman Old Style" panose="02050604050505020204" pitchFamily="18" charset="0"/>
              </a:rPr>
              <a:t> </a:t>
            </a:r>
            <a:r>
              <a:rPr lang="ru-RU" sz="4900" dirty="0" err="1">
                <a:latin typeface="Bookman Old Style" panose="02050604050505020204" pitchFamily="18" charset="0"/>
              </a:rPr>
              <a:t>Ladies</a:t>
            </a: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9220" name="Picture 4" descr="The Naked Ladies - Wikipedi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099094"/>
            <a:ext cx="5044724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The Naked Ladies' – Twickenham, England - Atlas Obscu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2366" y="2099094"/>
            <a:ext cx="557212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2850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/>
              <a:t/>
            </a:r>
            <a:br>
              <a:rPr lang="ru-RU" sz="4800" dirty="0"/>
            </a:br>
            <a:r>
              <a:rPr lang="ru-RU" sz="4900" dirty="0" err="1">
                <a:latin typeface="Bookman Old Style" panose="02050604050505020204" pitchFamily="18" charset="0"/>
              </a:rPr>
              <a:t>The</a:t>
            </a:r>
            <a:r>
              <a:rPr lang="ru-RU" sz="4900" dirty="0">
                <a:latin typeface="Bookman Old Style" panose="02050604050505020204" pitchFamily="18" charset="0"/>
              </a:rPr>
              <a:t> </a:t>
            </a:r>
            <a:r>
              <a:rPr lang="ru-RU" sz="4900" dirty="0" err="1">
                <a:latin typeface="Bookman Old Style" panose="02050604050505020204" pitchFamily="18" charset="0"/>
              </a:rPr>
              <a:t>Rolling</a:t>
            </a:r>
            <a:r>
              <a:rPr lang="ru-RU" sz="4900" dirty="0">
                <a:latin typeface="Bookman Old Style" panose="02050604050505020204" pitchFamily="18" charset="0"/>
              </a:rPr>
              <a:t> </a:t>
            </a:r>
            <a:r>
              <a:rPr lang="ru-RU" sz="4900" dirty="0" err="1">
                <a:latin typeface="Bookman Old Style" panose="02050604050505020204" pitchFamily="18" charset="0"/>
              </a:rPr>
              <a:t>Bridge</a:t>
            </a: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10244" name="Picture 4" descr="The Rolling Bridge - Wikipedi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4570" y="1490696"/>
            <a:ext cx="6159230" cy="461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Rolling Bridge, London - Heatherwick Studio | Arquitectura Viv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22594"/>
            <a:ext cx="3610818" cy="448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9434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 err="1">
                <a:latin typeface="Bookman Old Style" panose="02050604050505020204" pitchFamily="18" charset="0"/>
              </a:rPr>
              <a:t>The</a:t>
            </a:r>
            <a:r>
              <a:rPr lang="ru-RU" sz="4900" b="1" dirty="0">
                <a:latin typeface="Bookman Old Style" panose="02050604050505020204" pitchFamily="18" charset="0"/>
              </a:rPr>
              <a:t> </a:t>
            </a:r>
            <a:r>
              <a:rPr lang="ru-RU" sz="4900" dirty="0" err="1">
                <a:latin typeface="Bookman Old Style" panose="02050604050505020204" pitchFamily="18" charset="0"/>
              </a:rPr>
              <a:t>Thin</a:t>
            </a:r>
            <a:r>
              <a:rPr lang="ru-RU" sz="4900" dirty="0">
                <a:latin typeface="Bookman Old Style" panose="02050604050505020204" pitchFamily="18" charset="0"/>
              </a:rPr>
              <a:t> </a:t>
            </a:r>
            <a:r>
              <a:rPr lang="ru-RU" sz="4900" dirty="0" err="1">
                <a:latin typeface="Bookman Old Style" panose="02050604050505020204" pitchFamily="18" charset="0"/>
              </a:rPr>
              <a:t>House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1268" name="Picture 4" descr="Is this London's thinnest house? The story behind 5 Thurloe Square |  Memoirs Of A Metro Gir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950" y="1690688"/>
            <a:ext cx="318185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Skinniest house' in London is only 6 feet wide and up for sal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593" y="1690688"/>
            <a:ext cx="652570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7267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 err="1">
                <a:latin typeface="Bookman Old Style" panose="02050604050505020204" pitchFamily="18" charset="0"/>
              </a:rPr>
              <a:t>Traffic</a:t>
            </a:r>
            <a:r>
              <a:rPr lang="ru-RU" sz="4900" dirty="0">
                <a:latin typeface="Bookman Old Style" panose="02050604050505020204" pitchFamily="18" charset="0"/>
              </a:rPr>
              <a:t> </a:t>
            </a:r>
            <a:r>
              <a:rPr lang="ru-RU" sz="4900" dirty="0" err="1">
                <a:latin typeface="Bookman Old Style" panose="02050604050505020204" pitchFamily="18" charset="0"/>
              </a:rPr>
              <a:t>Light</a:t>
            </a:r>
            <a:r>
              <a:rPr lang="ru-RU" sz="4900" dirty="0">
                <a:latin typeface="Bookman Old Style" panose="02050604050505020204" pitchFamily="18" charset="0"/>
              </a:rPr>
              <a:t> </a:t>
            </a:r>
            <a:r>
              <a:rPr lang="ru-RU" sz="4900" dirty="0" err="1">
                <a:latin typeface="Bookman Old Style" panose="02050604050505020204" pitchFamily="18" charset="0"/>
              </a:rPr>
              <a:t>Tree</a:t>
            </a:r>
            <a:r>
              <a:rPr lang="ru-RU" sz="4900" b="1" dirty="0">
                <a:latin typeface="Bookman Old Style" panose="02050604050505020204" pitchFamily="18" charset="0"/>
              </a:rPr>
              <a:t/>
            </a:r>
            <a:br>
              <a:rPr lang="ru-RU" sz="4900" b="1" dirty="0">
                <a:latin typeface="Bookman Old Style" panose="02050604050505020204" pitchFamily="18" charset="0"/>
              </a:rPr>
            </a:br>
            <a:endParaRPr lang="ru-RU" sz="4900" dirty="0">
              <a:latin typeface="Bookman Old Style" panose="02050604050505020204" pitchFamily="18" charset="0"/>
            </a:endParaRPr>
          </a:p>
        </p:txBody>
      </p:sp>
      <p:pic>
        <p:nvPicPr>
          <p:cNvPr id="12290" name="Picture 2" descr="This is the reason there's a 'Traffic Light Tree' in the centre of London -  MyLond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9022" y="1690688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Popular artwork - The Traffic Light Tree — Loren Bran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9484" y="1148955"/>
            <a:ext cx="4164316" cy="489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0140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okman Old Style" panose="02050604050505020204" pitchFamily="18" charset="0"/>
              </a:rPr>
              <a:t>Museum of Brands, Packaging &amp; Advertising 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13314" name="Picture 2" descr="Фото: Museum of Brands, Packaging and Advertising, музей, Лондон,  Кенсингтон-энд-Челси — Яндекс Карты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099250"/>
            <a:ext cx="7145268" cy="3600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Museum of Brands, Packaging and Advertising- 1970s Food and Drink © Museum  of Brands #MuseumOfBrands #A… | London museums, Vintage advertisements,  Conference venu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2475" y="1613523"/>
            <a:ext cx="298132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9844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314" y="365125"/>
            <a:ext cx="10515600" cy="1325563"/>
          </a:xfrm>
        </p:spPr>
        <p:txBody>
          <a:bodyPr/>
          <a:lstStyle/>
          <a:p>
            <a:r>
              <a:rPr lang="ru-RU" dirty="0" err="1">
                <a:latin typeface="Bookman Old Style" panose="02050604050505020204" pitchFamily="18" charset="0"/>
              </a:rPr>
              <a:t>Ripley’s</a:t>
            </a:r>
            <a:r>
              <a:rPr lang="ru-RU" dirty="0">
                <a:latin typeface="Bookman Old Style" panose="020506040505050202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</a:rPr>
              <a:t>London</a:t>
            </a:r>
            <a:r>
              <a:rPr lang="ru-RU" dirty="0">
                <a:latin typeface="Bookman Old Style" panose="020506040505050202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</a:rPr>
              <a:t>Museum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14338" name="Picture 2" descr="Ripley's Believe It or Not! announces closure of London site | News | Group  Leisure and Trave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6455616" cy="430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London Ripley's Believe It Or Not Reviews &amp; Family Deal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9966" y="1626643"/>
            <a:ext cx="2956797" cy="443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925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Bookman Old Style" panose="02050604050505020204" pitchFamily="18" charset="0"/>
              </a:rPr>
              <a:t>Shri</a:t>
            </a:r>
            <a:r>
              <a:rPr lang="ru-RU" dirty="0">
                <a:latin typeface="Bookman Old Style" panose="020506040505050202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</a:rPr>
              <a:t>Swaminarayan</a:t>
            </a:r>
            <a:r>
              <a:rPr lang="ru-RU" dirty="0">
                <a:latin typeface="Bookman Old Style" panose="020506040505050202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</a:rPr>
              <a:t>Mandir</a:t>
            </a:r>
            <a:r>
              <a:rPr lang="ru-RU" dirty="0">
                <a:latin typeface="Bookman Old Style" panose="02050604050505020204" pitchFamily="18" charset="0"/>
              </a:rPr>
              <a:t> </a:t>
            </a:r>
          </a:p>
        </p:txBody>
      </p:sp>
      <p:pic>
        <p:nvPicPr>
          <p:cNvPr id="15362" name="Picture 2" descr="BAPS Shri Swaminarayan Mandir London - Wikipedi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1" y="2198450"/>
            <a:ext cx="5167788" cy="384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Inside location from where photography is allowed! - Picture of Baps Shri  Swaminarayan Mandir, Robbinsville - Tripadvisor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6867" y="2198450"/>
            <a:ext cx="5118561" cy="384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6901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okman Old Style" panose="02050604050505020204" pitchFamily="18" charset="0"/>
              </a:rPr>
              <a:t>Apple Store 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16386" name="Picture 2" descr="Regent Street - Apple Store - Apple (UK)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25" y="1900626"/>
            <a:ext cx="6545707" cy="368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Apple unveils revamped Regent Street store by Foster + Partner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3066" y="1892943"/>
            <a:ext cx="3690734" cy="369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3115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okman Old Style" panose="02050604050505020204" pitchFamily="18" charset="0"/>
              </a:rPr>
              <a:t>Tate Britain</a:t>
            </a:r>
            <a:r>
              <a:rPr lang="ru-RU" dirty="0">
                <a:latin typeface="Bookman Old Style" panose="02050604050505020204" pitchFamily="18" charset="0"/>
              </a:rPr>
              <a:t> и</a:t>
            </a:r>
            <a:r>
              <a:rPr lang="en-US" dirty="0">
                <a:latin typeface="Bookman Old Style" panose="02050604050505020204" pitchFamily="18" charset="0"/>
              </a:rPr>
              <a:t>Tate </a:t>
            </a:r>
            <a:r>
              <a:rPr lang="en-US" dirty="0" err="1">
                <a:latin typeface="Bookman Old Style" panose="02050604050505020204" pitchFamily="18" charset="0"/>
              </a:rPr>
              <a:t>Modrn</a:t>
            </a:r>
            <a:r>
              <a:rPr lang="ru-RU" dirty="0">
                <a:latin typeface="Bookman Old Style" panose="02050604050505020204" pitchFamily="18" charset="0"/>
              </a:rPr>
              <a:t/>
            </a:r>
            <a:br>
              <a:rPr lang="ru-RU" dirty="0">
                <a:latin typeface="Bookman Old Style" panose="02050604050505020204" pitchFamily="18" charset="0"/>
              </a:rPr>
            </a:br>
            <a:r>
              <a:rPr lang="ru-RU" dirty="0"/>
              <a:t> </a:t>
            </a:r>
          </a:p>
        </p:txBody>
      </p:sp>
      <p:pic>
        <p:nvPicPr>
          <p:cNvPr id="6" name="Объект 5" descr="Private Tour: Tate Britain and Tate Modern - London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0815" y="2174239"/>
            <a:ext cx="5168705" cy="3291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Tate Modern Vs Tate Britain: Which Is The Best London Tate Gallery?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7840" y="2174239"/>
            <a:ext cx="4693920" cy="32915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97582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38999"/>
            <a:ext cx="10515600" cy="1325563"/>
          </a:xfrm>
        </p:spPr>
        <p:txBody>
          <a:bodyPr/>
          <a:lstStyle/>
          <a:p>
            <a:r>
              <a:rPr lang="en-US" dirty="0">
                <a:latin typeface="Bookman Old Style" panose="02050604050505020204" pitchFamily="18" charset="0"/>
              </a:rPr>
              <a:t>Whitechapel Gallery</a:t>
            </a:r>
            <a:r>
              <a:rPr lang="ru-RU" dirty="0">
                <a:latin typeface="Bookman Old Style" panose="02050604050505020204" pitchFamily="18" charset="0"/>
              </a:rPr>
              <a:t/>
            </a:r>
            <a:br>
              <a:rPr lang="ru-RU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6" name="Объект 5" descr="Whitechapel Gallery - Wikipedia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5034280" cy="3136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Whitechapel Gallery - Wikipedia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9514" y="1604566"/>
            <a:ext cx="4327526" cy="3222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708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Bookman Old Style" panose="02050604050505020204" pitchFamily="18" charset="0"/>
              </a:rPr>
              <a:t>Задачи проекта: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интересные, малоизвестные достопримечательности и музеи Лондона.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тур.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Рассчитать стоимость тура.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интерактивную карту. 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endParaRPr lang="ru-RU" sz="40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3609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okman Old Style" panose="02050604050505020204" pitchFamily="18" charset="0"/>
              </a:rPr>
              <a:t>Serpentine </a:t>
            </a:r>
            <a:r>
              <a:rPr lang="en-US" dirty="0" err="1">
                <a:latin typeface="Bookman Old Style" panose="02050604050505020204" pitchFamily="18" charset="0"/>
              </a:rPr>
              <a:t>Sackler</a:t>
            </a:r>
            <a:r>
              <a:rPr lang="en-US" dirty="0">
                <a:latin typeface="Bookman Old Style" panose="02050604050505020204" pitchFamily="18" charset="0"/>
              </a:rPr>
              <a:t> Gallery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6" name="Объект 5" descr="The Serpentine Sackler Gallery / Zaha Hadid Architects | ArchDaily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5339080" cy="4100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The Serpentine Sackler Gallery / Zaha Hadid Architects | ArchDaily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3364" y="1654334"/>
            <a:ext cx="4186556" cy="41368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72168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Bookman Old Style" panose="02050604050505020204" pitchFamily="18" charset="0"/>
              </a:rPr>
              <a:t>ICE Institute of Contemporary Art</a:t>
            </a:r>
            <a:r>
              <a:rPr lang="ru-RU" dirty="0">
                <a:latin typeface="Bookman Old Style" panose="02050604050505020204" pitchFamily="18" charset="0"/>
              </a:rPr>
              <a:t/>
            </a:r>
            <a:br>
              <a:rPr lang="ru-RU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7" name="Объект 6" descr="The Kensington Goes Out: Boston's Institute of Contemporary Art - The  Kensington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029792"/>
            <a:ext cx="5786120" cy="4208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Sterling Ruby - Institute of Contemporary Art, Miami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5332" y="2029792"/>
            <a:ext cx="4822508" cy="4208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28086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32593"/>
            <a:ext cx="11277600" cy="1325563"/>
          </a:xfrm>
        </p:spPr>
        <p:txBody>
          <a:bodyPr/>
          <a:lstStyle/>
          <a:p>
            <a:r>
              <a:rPr lang="en-US" dirty="0" err="1">
                <a:latin typeface="Bookman Old Style" panose="02050604050505020204" pitchFamily="18" charset="0"/>
              </a:rPr>
              <a:t>Shoreditch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6 Best Things To Do in Shoreditch, London in 2021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5643880" cy="448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istorische Kneipe in Shoreditch, London, Großbritannien Redaktionelles  Foto - Bild von ecke, historisch: 83019381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2767" y="1690688"/>
            <a:ext cx="2972753" cy="4486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47059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17653" cy="1325563"/>
          </a:xfrm>
        </p:spPr>
        <p:txBody>
          <a:bodyPr>
            <a:normAutofit/>
          </a:bodyPr>
          <a:lstStyle/>
          <a:p>
            <a:r>
              <a:rPr lang="en-US" dirty="0" err="1">
                <a:latin typeface="Bookman Old Style" panose="02050604050505020204" pitchFamily="18" charset="0"/>
              </a:rPr>
              <a:t>Lisson</a:t>
            </a: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8" name="Объект 7" descr="Lisson Gallery Celebrates 50 Years of Conceptual Art | artnet News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5156200" cy="4242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Lisson Gallery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944" y="1690688"/>
            <a:ext cx="4514215" cy="42427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83830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okman Old Style" panose="02050604050505020204" pitchFamily="18" charset="0"/>
              </a:rPr>
              <a:t>Halcyon Gallery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6" name="Рисунок 5" descr="Our Story – Halcyon Gallery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7610" y="1690688"/>
            <a:ext cx="5600870" cy="435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6" descr="Halcoyn Gallery | Flemings Hotel Mayfair"/>
          <p:cNvPicPr>
            <a:picLocks noGrp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5286672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74936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8520" y="2742565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тура</a:t>
            </a:r>
          </a:p>
        </p:txBody>
      </p:sp>
    </p:spTree>
    <p:extLst>
      <p:ext uri="{BB962C8B-B14F-4D97-AF65-F5344CB8AC3E}">
        <p14:creationId xmlns:p14="http://schemas.microsoft.com/office/powerpoint/2010/main" val="30017520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Проживание</a:t>
            </a:r>
            <a:r>
              <a:rPr lang="ru-RU" dirty="0"/>
              <a:t>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76625" y="2034381"/>
            <a:ext cx="52387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6689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6524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8327" y="1825625"/>
            <a:ext cx="707534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5340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стоимость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стоимость тура, без учета перелетов: 296 фунтов(30317 рублей)</a:t>
            </a:r>
          </a:p>
        </p:txBody>
      </p:sp>
    </p:spTree>
    <p:extLst>
      <p:ext uri="{BB962C8B-B14F-4D97-AF65-F5344CB8AC3E}">
        <p14:creationId xmlns:p14="http://schemas.microsoft.com/office/powerpoint/2010/main" val="1666662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>
                <a:latin typeface="Bookman Old Style" panose="02050604050505020204" pitchFamily="18" charset="0"/>
              </a:rPr>
              <a:t>Насосная станция </a:t>
            </a:r>
            <a:r>
              <a:rPr lang="ru-RU" sz="4900" dirty="0" err="1">
                <a:latin typeface="Bookman Old Style" panose="02050604050505020204" pitchFamily="18" charset="0"/>
              </a:rPr>
              <a:t>Crossness</a:t>
            </a:r>
            <a:r>
              <a:rPr lang="ru-RU" dirty="0">
                <a:latin typeface="Bookman Old Style" panose="02050604050505020204" pitchFamily="18" charset="0"/>
              </a:rPr>
              <a:t/>
            </a:r>
            <a:br>
              <a:rPr lang="ru-RU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943" y="1907105"/>
            <a:ext cx="5766057" cy="3659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2117" y="1907105"/>
            <a:ext cx="5693372" cy="364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5969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интерактивной карты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6255" y="1690688"/>
            <a:ext cx="7739489" cy="4351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19349" y="6042026"/>
            <a:ext cx="9379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3"/>
              </a:rPr>
              <a:t>https://www.google.com/maps/d/edit?mid=1fsPzMHRFoGRP5eM1C9Nl3ujtuIZ_9zI&amp;usp=sharing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26101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26" y="704759"/>
            <a:ext cx="105156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> </a:t>
            </a:r>
          </a:p>
        </p:txBody>
      </p:sp>
      <p:pic>
        <p:nvPicPr>
          <p:cNvPr id="1026" name="Picture 2" descr="Блог Puzzle English об английском язы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5189" y="1515291"/>
            <a:ext cx="7439210" cy="464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268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>
                <a:latin typeface="Bookman Old Style" panose="02050604050505020204" pitchFamily="18" charset="0"/>
              </a:rPr>
              <a:t>Церковь </a:t>
            </a:r>
            <a:r>
              <a:rPr lang="ru-RU" sz="4900" dirty="0" err="1">
                <a:latin typeface="Bookman Old Style" panose="02050604050505020204" pitchFamily="18" charset="0"/>
              </a:rPr>
              <a:t>Сент-Брайд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3074" name="Picture 2" descr="Церковь Сент-Брайд | izi.TRAVE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462" y="1494234"/>
            <a:ext cx="4183968" cy="454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7614" y="1494234"/>
            <a:ext cx="3410844" cy="45477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7623" y="1494234"/>
            <a:ext cx="3023798" cy="4547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382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>
                <a:latin typeface="Bookman Old Style" panose="02050604050505020204" pitchFamily="18" charset="0"/>
              </a:rPr>
              <a:t>Самая маленькая церковь Лондона</a:t>
            </a:r>
            <a:r>
              <a:rPr lang="ru-RU" sz="4900" b="1" dirty="0">
                <a:latin typeface="Bookman Old Style" panose="02050604050505020204" pitchFamily="18" charset="0"/>
              </a:rPr>
              <a:t/>
            </a:r>
            <a:br>
              <a:rPr lang="ru-RU" sz="4900" b="1" dirty="0">
                <a:latin typeface="Bookman Old Style" panose="02050604050505020204" pitchFamily="18" charset="0"/>
              </a:rPr>
            </a:br>
            <a:endParaRPr lang="ru-RU" sz="4900" dirty="0">
              <a:latin typeface="Bookman Old Style" panose="020506040505050202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0120" y="1825625"/>
            <a:ext cx="769175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7184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900" dirty="0">
                <a:latin typeface="Bookman Old Style" panose="02050604050505020204" pitchFamily="18" charset="0"/>
              </a:rPr>
              <a:t>Могила собаки-наци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098" name="Picture 2" descr="Могила собаки Джиро: где находится и что посмотреть рядом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326350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8612" y="941776"/>
            <a:ext cx="3825188" cy="5100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5416" y="2355361"/>
            <a:ext cx="2756004" cy="366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16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900" dirty="0">
                <a:latin typeface="Bookman Old Style" panose="02050604050505020204" pitchFamily="18" charset="0"/>
              </a:rPr>
              <a:t>Сад церкви Святого </a:t>
            </a:r>
            <a:r>
              <a:rPr lang="ru-RU" sz="4900" dirty="0" err="1">
                <a:latin typeface="Bookman Old Style" panose="02050604050505020204" pitchFamily="18" charset="0"/>
              </a:rPr>
              <a:t>Дунстана</a:t>
            </a:r>
            <a:r>
              <a:rPr lang="ru-RU" sz="4900" dirty="0">
                <a:latin typeface="Bookman Old Style" panose="02050604050505020204" pitchFamily="18" charset="0"/>
              </a:rPr>
              <a:t> на востоке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690688"/>
            <a:ext cx="5760708" cy="29955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9495" y="2873829"/>
            <a:ext cx="5115028" cy="339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64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13125"/>
            <a:ext cx="10515600" cy="1325563"/>
          </a:xfrm>
        </p:spPr>
        <p:txBody>
          <a:bodyPr/>
          <a:lstStyle/>
          <a:p>
            <a:r>
              <a:rPr lang="ru-RU" dirty="0" err="1">
                <a:latin typeface="Bookman Old Style" panose="02050604050505020204" pitchFamily="18" charset="0"/>
              </a:rPr>
              <a:t>The</a:t>
            </a:r>
            <a:r>
              <a:rPr lang="ru-RU" dirty="0">
                <a:latin typeface="Bookman Old Style" panose="020506040505050202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</a:rPr>
              <a:t>Crown</a:t>
            </a:r>
            <a:r>
              <a:rPr lang="ru-RU" dirty="0">
                <a:latin typeface="Bookman Old Style" panose="020506040505050202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</a:rPr>
              <a:t>Tavern</a:t>
            </a:r>
            <a:r>
              <a:rPr lang="ru-RU" dirty="0">
                <a:latin typeface="Bookman Old Style" panose="02050604050505020204" pitchFamily="18" charset="0"/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828" y="3386490"/>
            <a:ext cx="8902337" cy="3041631"/>
          </a:xfrm>
          <a:prstGeom prst="rect">
            <a:avLst/>
          </a:prstGeom>
        </p:spPr>
      </p:pic>
      <p:pic>
        <p:nvPicPr>
          <p:cNvPr id="5122" name="Picture 2" descr="Party &amp; Group Bookings - The Crown Taver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191" y="453300"/>
            <a:ext cx="4116974" cy="274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5949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6055</TotalTime>
  <Words>118</Words>
  <Application>Microsoft Office PowerPoint</Application>
  <PresentationFormat>Широкоэкранный</PresentationFormat>
  <Paragraphs>54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7" baseType="lpstr">
      <vt:lpstr>Arial</vt:lpstr>
      <vt:lpstr>Bookman Old Style</vt:lpstr>
      <vt:lpstr>Calibri</vt:lpstr>
      <vt:lpstr>Calibri Light</vt:lpstr>
      <vt:lpstr>Times New Roman</vt:lpstr>
      <vt:lpstr>Тема Office</vt:lpstr>
      <vt:lpstr>      Тур «Неизвестный Лондон» </vt:lpstr>
      <vt:lpstr>Цель проекта </vt:lpstr>
      <vt:lpstr>Задачи проекта: </vt:lpstr>
      <vt:lpstr> Насосная станция Crossness </vt:lpstr>
      <vt:lpstr> Церковь Сент-Брайд </vt:lpstr>
      <vt:lpstr> Самая маленькая церковь Лондона </vt:lpstr>
      <vt:lpstr> Могила собаки-наци </vt:lpstr>
      <vt:lpstr> Сад церкви Святого Дунстана на востоке </vt:lpstr>
      <vt:lpstr>The Crown Tavern </vt:lpstr>
      <vt:lpstr> Лондонский камень </vt:lpstr>
      <vt:lpstr> Пешеходный туннель в Гринвиче </vt:lpstr>
      <vt:lpstr> Самая старая уличная статуя Лондона </vt:lpstr>
      <vt:lpstr> Мрачные игровые автоматы </vt:lpstr>
      <vt:lpstr> Парк почтальонов </vt:lpstr>
      <vt:lpstr>Первая кофейня в городе</vt:lpstr>
      <vt:lpstr> Японский сад на крыше </vt:lpstr>
      <vt:lpstr> Самый старый магазин Лондона </vt:lpstr>
      <vt:lpstr> Самое маленькое здание в городе </vt:lpstr>
      <vt:lpstr> Little Venice </vt:lpstr>
      <vt:lpstr> The Naked Ladies </vt:lpstr>
      <vt:lpstr> The Rolling Bridge </vt:lpstr>
      <vt:lpstr> The Thin House </vt:lpstr>
      <vt:lpstr> Traffic Light Tree </vt:lpstr>
      <vt:lpstr>Museum of Brands, Packaging &amp; Advertising </vt:lpstr>
      <vt:lpstr>Ripley’s London Museum</vt:lpstr>
      <vt:lpstr>Shri Swaminarayan Mandir </vt:lpstr>
      <vt:lpstr>Apple Store </vt:lpstr>
      <vt:lpstr>Tate Britain иTate Modrn  </vt:lpstr>
      <vt:lpstr>Whitechapel Gallery </vt:lpstr>
      <vt:lpstr>Serpentine Sackler Gallery</vt:lpstr>
      <vt:lpstr>ICE Institute of Contemporary Art </vt:lpstr>
      <vt:lpstr>Shoreditch</vt:lpstr>
      <vt:lpstr>Lisson </vt:lpstr>
      <vt:lpstr>Halcyon Gallery</vt:lpstr>
      <vt:lpstr>Разработка тура</vt:lpstr>
      <vt:lpstr>Проживание </vt:lpstr>
      <vt:lpstr>Питание</vt:lpstr>
      <vt:lpstr>Транспорт</vt:lpstr>
      <vt:lpstr>Общая стоимость </vt:lpstr>
      <vt:lpstr>Создание интерактивной карты </vt:lpstr>
      <vt:lpstr>Спасибо за внимание!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Достопримечательности и музеи Лондона</dc:title>
  <dc:creator>Wolfer1ne</dc:creator>
  <cp:lastModifiedBy>Полимей Титов</cp:lastModifiedBy>
  <cp:revision>36</cp:revision>
  <dcterms:created xsi:type="dcterms:W3CDTF">2022-10-17T18:13:28Z</dcterms:created>
  <dcterms:modified xsi:type="dcterms:W3CDTF">2023-05-19T06:37:28Z</dcterms:modified>
</cp:coreProperties>
</file>