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7" r:id="rId3"/>
    <p:sldId id="268" r:id="rId4"/>
    <p:sldId id="270" r:id="rId5"/>
    <p:sldId id="271" r:id="rId6"/>
    <p:sldId id="269" r:id="rId7"/>
    <p:sldId id="272" r:id="rId8"/>
    <p:sldId id="274" r:id="rId9"/>
    <p:sldId id="273" r:id="rId10"/>
    <p:sldId id="275" r:id="rId11"/>
    <p:sldId id="276" r:id="rId12"/>
    <p:sldId id="277" r:id="rId13"/>
    <p:sldId id="278" r:id="rId14"/>
    <p:sldId id="279" r:id="rId15"/>
    <p:sldId id="280" r:id="rId16"/>
    <p:sldId id="282" r:id="rId17"/>
    <p:sldId id="281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6" r:id="rId39"/>
    <p:sldId id="317" r:id="rId40"/>
    <p:sldId id="311" r:id="rId41"/>
    <p:sldId id="312" r:id="rId42"/>
    <p:sldId id="313" r:id="rId43"/>
    <p:sldId id="315" r:id="rId44"/>
    <p:sldId id="318" r:id="rId45"/>
    <p:sldId id="319" r:id="rId46"/>
    <p:sldId id="320" r:id="rId47"/>
    <p:sldId id="321" r:id="rId48"/>
    <p:sldId id="322" r:id="rId49"/>
    <p:sldId id="323" r:id="rId50"/>
    <p:sldId id="324" r:id="rId51"/>
    <p:sldId id="325" r:id="rId52"/>
    <p:sldId id="326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19.05.2023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19.05.2023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19.05.2023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19.05.2023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19.05.2023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19.05.2023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19.05.2023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19.05.2023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19.05.2023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19.05.2023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19.05.2023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3833550.png"/>
          <p:cNvPicPr>
            <a:picLocks noChangeAspect="1"/>
          </p:cNvPicPr>
          <p:nvPr userDrawn="1"/>
        </p:nvPicPr>
        <p:blipFill>
          <a:blip r:embed="rId13" cstate="email"/>
          <a:stretch>
            <a:fillRect/>
          </a:stretch>
        </p:blipFill>
        <p:spPr>
          <a:xfrm>
            <a:off x="785786" y="142852"/>
            <a:ext cx="8358214" cy="671514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1071538" y="428604"/>
            <a:ext cx="7643866" cy="600079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 descr="4273829.png"/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>
          <a:xfrm>
            <a:off x="0" y="0"/>
            <a:ext cx="4245823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rgbClr val="9BBB5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pazitiff.info/uploads/posts/2010-06/thumbs/1277602635_autumn-covered-road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g0.liveinternet.ru/images/attach/c/0/47/796/47796664_Autumn_13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stihi.ru/pics/2011/02/21/9266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.bigmir.net/img/dnevnik/uploads/1106914/550067/1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beloz.ucoz.ru/_ph/1/2/858530183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upload.wikimedia.org/wikipedia/commons/b/b8/Willow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fantastika.clan.su/_pu/0/08330194.jp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georgiachronicles.files.wordpress.com/2009/03/oak-tree-autumn.jpg?w=500&amp;h=400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demiart.ru/forum/uploads1/post-3824-1219155584.jp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photos.lifeisphoto.ru/1/0/15957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4fitnes.ru/wp-content/uploads/2010/12/47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http://dic.academic.ru/pictures/wiki/files/77/Miedzyborow_160yo_pinus01.jp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stihi.ru/pics/2011/03/03/433.jp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g1.liveinternet.ru/images/foto/b/2/200/1337200/f_11434664.jpg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i066.radikal.ru/1001/64/4530e9580299.jpg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s57.radikal.ru/i156/0903/74/155c64632bda.jpg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profi-forex.org/system/news/A15-23_4.jpg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m.blog.hu/je/jegkarcok/image/Icicle.jpg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portal.lanpolis.ru/board/journal/uploads/j24627_1230280326.jpg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img1.liveinternet.ru/images/attach/c/1/62/173/62173466_24.jpg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img.liveinternet.ru/images/attach/4/12884/12884095_Snegopad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img0.liveinternet.ru/images/attach/b/2/25/716/25716435_1186946955_kidsstar.jpg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bms.24open.ru/images/c336f4140e463532709e6d72e0f9eae3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sobiratelzvezd.ru/wallpapers/29.jpg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homepage.tomo-art.com/art/starry_sky_by_tomo_aka_facja.jpg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встреча с  Еленой Наумовой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2008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книга </a:t>
            </a:r>
          </a:p>
          <a:p>
            <a:pPr marL="0" indent="0" algn="ctr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Серая кошка на белом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облаке»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иналист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премии им.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И.Бунина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774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3" descr="арчик 01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1665975"/>
            <a:ext cx="4561551" cy="4168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арчик 00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282719"/>
            <a:ext cx="3995936" cy="49626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3263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«Цветок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папоротника»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-победитель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областном конкурсе «Вятская книга - 2009» в номинации «Лучшее художественное издание».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756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2010 год - 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издательстве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«ДЕТГИЗ» вышла книга стихов для детей 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Шла по городу ворона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50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836712"/>
            <a:ext cx="5498286" cy="534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56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911348" cy="492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98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orbus_aucupar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7441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793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«Елена Наумова – поэт из тех, кто живет на весу – как листва, дрожит на ветру жизни - как листва, птицы радости и печали поют в ее душе – как в листве, ее стихи откровенны и трепетны – как листва, и в лучших ее строках, есть волненье листвы, пребывающей в постоянном движении на весу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(Ю.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Мориц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12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Конечно, </a:t>
            </a:r>
          </a:p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осень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всех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илей…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Картинка 1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2691" y="0"/>
            <a:ext cx="581130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470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а 5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5506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2857872"/>
          </a:xfrm>
        </p:spPr>
        <p:txBody>
          <a:bodyPr/>
          <a:lstStyle/>
          <a:p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 хочет понять поэта, должен идти в страну поэта» (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Гёте)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3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а 3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0953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а 7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0619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8-tub.yandex.net/i?id=82485511-20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4" y="836712"/>
            <a:ext cx="7010396" cy="541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3315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www.floranimal.ru/gallery/big/39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304800"/>
            <a:ext cx="9829800" cy="716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092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а 25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2841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2057400" cy="132556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4114800" cy="4449763"/>
          </a:xfrm>
        </p:spPr>
        <p:txBody>
          <a:bodyPr/>
          <a:lstStyle/>
          <a:p>
            <a:pPr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</a:t>
            </a:r>
          </a:p>
          <a:p>
            <a:pPr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лирике</a:t>
            </a:r>
          </a:p>
          <a:p>
            <a:pPr>
              <a:buNone/>
            </a:pP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Е.Наумовой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154" name="Picture 2" descr="Картинка 166 из 4277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60648"/>
            <a:ext cx="5040560" cy="66376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4654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Картинка 17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209"/>
            <a:ext cx="9144000" cy="75947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6645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Картинка 97 из 4277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19100" y="-548640"/>
            <a:ext cx="9563100" cy="74066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8864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Картинка 9 из 4277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04017" cy="7264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9122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7106" name="Picture 2" descr="Картинка 32 из 4277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1880" y="260648"/>
            <a:ext cx="5137116" cy="6383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6638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Елена Наумова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3050" y="1600200"/>
            <a:ext cx="36379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45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0178" name="Picture 2" descr="Картинка 24 из 1412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599" y="0"/>
            <a:ext cx="454541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0180" name="Picture 4" descr="Картинка 7 из 1412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4191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1366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Картинка 10 из 1412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26332" y="0"/>
            <a:ext cx="10075132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094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4" name="Picture 4" descr="Картинка 12 из 3724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59384" y="0"/>
            <a:ext cx="987922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1295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Картинка 3 из 3724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-91058"/>
            <a:ext cx="6934200" cy="6622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0983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 descr="Картинка 101 из 3724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43235" cy="67697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1109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Картинка 3 из 687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185" y="0"/>
            <a:ext cx="916118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8088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Картинка 4 из 687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4063"/>
            <a:ext cx="8458200" cy="67606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2406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 descr="Картинка 24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9705" y="-114175"/>
            <a:ext cx="9313705" cy="6972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4853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0" name="Picture 2" descr="Картинка 30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50520"/>
            <a:ext cx="9010650" cy="7208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3986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6" name="Picture 2" descr="Картинка 6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67215" y="188640"/>
            <a:ext cx="9675695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1846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Родилась в Слободском районе Кировской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pPr marL="0" indent="0" algn="ctr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литературного клуба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«Молодость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поэтических конкурсов журналов «Смена» и «Сельская молодёжь»</a:t>
            </a:r>
          </a:p>
        </p:txBody>
      </p:sp>
    </p:spTree>
    <p:extLst>
      <p:ext uri="{BB962C8B-B14F-4D97-AF65-F5344CB8AC3E}">
        <p14:creationId xmlns:p14="http://schemas.microsoft.com/office/powerpoint/2010/main" val="200431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Картинка 9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1751" y="-18389"/>
            <a:ext cx="9185751" cy="68763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5432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Картинка 197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848" y="116632"/>
            <a:ext cx="5843736" cy="74315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2185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артинка 100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-327782"/>
            <a:ext cx="8359080" cy="71649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3061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а 4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7835" y="-82831"/>
            <a:ext cx="9271835" cy="69408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7428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зображение 02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4546" y="1600200"/>
            <a:ext cx="6143668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4327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4" descr="Изображение 02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218" y="1600201"/>
            <a:ext cx="6725310" cy="44849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1168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зображение 01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496" y="1600200"/>
            <a:ext cx="2928958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6828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зображение 01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7356" y="1500174"/>
            <a:ext cx="678686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3833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4" descr="Изображение 00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7356" y="1500174"/>
            <a:ext cx="678686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0543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1500174"/>
            <a:ext cx="67889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5150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1984 г. по 1990 г. учится в Литературном институте им. М. Горького </a:t>
            </a:r>
          </a:p>
        </p:txBody>
      </p:sp>
    </p:spTree>
    <p:extLst>
      <p:ext uri="{BB962C8B-B14F-4D97-AF65-F5344CB8AC3E}">
        <p14:creationId xmlns:p14="http://schemas.microsoft.com/office/powerpoint/2010/main" val="185569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1428736"/>
            <a:ext cx="30173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6560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зображение 01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918" y="1500174"/>
            <a:ext cx="678686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1535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4800" b="1" smtClean="0"/>
          </a:p>
          <a:p>
            <a:pPr marL="0" indent="0" algn="ctr">
              <a:buNone/>
            </a:pPr>
            <a:r>
              <a:rPr lang="ru-RU" sz="4800" b="1" smtClean="0"/>
              <a:t>Спасибо </a:t>
            </a:r>
            <a:r>
              <a:rPr lang="ru-RU" sz="4800" b="1" dirty="0" smtClean="0"/>
              <a:t>за внимание!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565899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1985 год - первый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стихов «Девочка и дождь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600200"/>
            <a:ext cx="5997117" cy="4565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6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1989 году принята в члены Союза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писателей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1990 г., окончив Литинститут и вернувшись в Вятку, Елена работает журналистом в местных СМИ и продолжает писать стихи и прозу. </a:t>
            </a:r>
          </a:p>
        </p:txBody>
      </p:sp>
    </p:spTree>
    <p:extLst>
      <p:ext uri="{BB962C8B-B14F-4D97-AF65-F5344CB8AC3E}">
        <p14:creationId xmlns:p14="http://schemas.microsoft.com/office/powerpoint/2010/main" val="234530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стихов «Сквозь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листву»-лауреат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Всероссийской премии им. Николая Заболоцкого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2492896"/>
            <a:ext cx="5813380" cy="360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80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Елена Наумова – лауреат II и V Московских международных конкурсов современной поэзии «Золотое перо». 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3807709" cy="514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897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278</Words>
  <Application>Microsoft Office PowerPoint</Application>
  <PresentationFormat>Экран (4:3)</PresentationFormat>
  <Paragraphs>29</Paragraphs>
  <Slides>52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6" baseType="lpstr">
      <vt:lpstr>Arial</vt:lpstr>
      <vt:lpstr>Calibri</vt:lpstr>
      <vt:lpstr>Times New Roman</vt:lpstr>
      <vt:lpstr>1_Тема Office</vt:lpstr>
      <vt:lpstr>Творческая встреча с  Еленой Наумовой </vt:lpstr>
      <vt:lpstr>Презентация PowerPoint</vt:lpstr>
      <vt:lpstr>Елена Наумова </vt:lpstr>
      <vt:lpstr>Презентация PowerPoint</vt:lpstr>
      <vt:lpstr>Презентация PowerPoint</vt:lpstr>
      <vt:lpstr>1985 год - первый сборник стихов «Девочка и дождь» </vt:lpstr>
      <vt:lpstr>Презентация PowerPoint</vt:lpstr>
      <vt:lpstr>Книга стихов «Сквозь листву»-лауреат Всероссийской премии им. Николая Заболоцкого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Полимей Титов</cp:lastModifiedBy>
  <cp:revision>15</cp:revision>
  <dcterms:created xsi:type="dcterms:W3CDTF">2014-06-15T06:03:36Z</dcterms:created>
  <dcterms:modified xsi:type="dcterms:W3CDTF">2023-05-19T06:16:46Z</dcterms:modified>
</cp:coreProperties>
</file>